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f50a70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f50a70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f50a70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f50a70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50a70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50a70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</a:t>
            </a:r>
            <a:r>
              <a:rPr lang="en-US"/>
              <a:t>#5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10/7/21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Omar Luna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/>
              <a:t>Write Script to read tobii data from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Learnings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/>
              <a:t>Chose the Json participant file</a:t>
            </a:r>
          </a:p>
          <a:p>
            <a:pPr marL="742950" lvl="1" indent="-285750"/>
            <a:r>
              <a:rPr lang="en-US"/>
              <a:t>Read in data from file </a:t>
            </a:r>
          </a:p>
          <a:p>
            <a:pPr marL="742950" lvl="1" indent="-285750"/>
            <a:r>
              <a:rPr lang="en-US"/>
              <a:t>Converted it to dataframe </a:t>
            </a:r>
          </a:p>
          <a:p>
            <a:pPr marL="742950" lvl="1" indent="-285750"/>
            <a:r>
              <a:rPr lang="en-US"/>
              <a:t>Parsed the data </a:t>
            </a:r>
          </a:p>
          <a:p>
            <a:pPr marL="742950" lvl="1" indent="-285750"/>
            <a:r>
              <a:rPr lang="en-US"/>
              <a:t>Created a dataframe </a:t>
            </a:r>
          </a:p>
          <a:p>
            <a:pPr marL="742950" lvl="1" indent="-285750"/>
            <a:endParaRPr lang="en-US"/>
          </a:p>
          <a:p>
            <a:pPr marL="285750" indent="-285750"/>
            <a:r>
              <a:rPr lang="en-US"/>
              <a:t>Questions</a:t>
            </a:r>
          </a:p>
          <a:p>
            <a:pPr marL="742950" lvl="1" indent="-285750"/>
            <a:r>
              <a:rPr lang="en-US"/>
              <a:t>Data kept together ? </a:t>
            </a:r>
          </a:p>
          <a:p>
            <a:pPr marL="742950" lvl="1" indent="-285750"/>
            <a:r>
              <a:rPr lang="en-US"/>
              <a:t>Sorted?</a:t>
            </a:r>
          </a:p>
          <a:p>
            <a:pPr marL="742950" lvl="1" indent="-285750"/>
            <a:r>
              <a:rPr lang="en-US"/>
              <a:t>More efficient? </a:t>
            </a:r>
          </a:p>
          <a:p>
            <a:pPr marL="742950" lvl="1" indent="-285750"/>
            <a:r>
              <a:rPr lang="en-US"/>
              <a:t>Multiple files?</a:t>
            </a:r>
          </a:p>
          <a:p>
            <a:pPr marL="1200150" lvl="2" indent="-285750"/>
            <a:endParaRPr lang="en-US"/>
          </a:p>
          <a:p>
            <a:pPr marL="742950" lvl="1" indent="-285750"/>
            <a:endParaRPr lang="en-US"/>
          </a:p>
          <a:p>
            <a:pPr marL="742950" lvl="1" indent="-285750"/>
            <a:endParaRPr lang="en-US"/>
          </a:p>
          <a:p>
            <a:pPr marL="742950" lvl="1" indent="-285750"/>
            <a:endParaRPr lang="en-US"/>
          </a:p>
          <a:p>
            <a:pPr marL="285750" indent="-285750"/>
            <a:endParaRPr lang="en-US"/>
          </a:p>
          <a:p>
            <a:pPr marL="742950" lvl="1" indent="-285750"/>
            <a:endParaRPr lang="en-US"/>
          </a:p>
          <a:p>
            <a:pPr marL="742950" lvl="1" indent="-285750"/>
            <a:endParaRPr/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3429E692-9141-0442-BB01-58CB656E3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9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US"/>
              <a:t>Learning</a:t>
            </a:r>
          </a:p>
          <a:p>
            <a:pPr marL="742950" lvl="1" indent="-285750"/>
            <a:r>
              <a:rPr lang="en-US"/>
              <a:t>Dataframes</a:t>
            </a:r>
          </a:p>
          <a:p>
            <a:pPr marL="742950" lvl="1" indent="-285750"/>
            <a:r>
              <a:rPr lang="en-US"/>
              <a:t>Dictionaries</a:t>
            </a:r>
          </a:p>
          <a:p>
            <a:pPr marL="742950" lvl="1" indent="-285750"/>
            <a:r>
              <a:rPr lang="en-US"/>
              <a:t>Json library </a:t>
            </a:r>
          </a:p>
          <a:p>
            <a:pPr marL="1200150" lvl="2" indent="-285750"/>
            <a:endParaRPr lang="en-US"/>
          </a:p>
          <a:p>
            <a:pPr marL="742950" lvl="1" indent="-285750"/>
            <a:endParaRPr lang="en-US"/>
          </a:p>
          <a:p>
            <a:pPr marL="742950" lvl="1" indent="-285750"/>
            <a:endParaRPr lang="en-US"/>
          </a:p>
          <a:p>
            <a:pPr marL="742950" lvl="1" indent="-285750"/>
            <a:endParaRPr lang="en-US"/>
          </a:p>
          <a:p>
            <a:pPr marL="285750" indent="-285750"/>
            <a:endParaRPr lang="en-US"/>
          </a:p>
          <a:p>
            <a:pPr marL="742950" lvl="1" indent="-285750"/>
            <a:endParaRPr lang="en-US"/>
          </a:p>
          <a:p>
            <a:pPr marL="742950" lvl="1" indent="-285750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981364B-CA09-9B42-9762-9F74559D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2986"/>
            <a:ext cx="3362876" cy="457752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E48E417-68A9-B641-8640-38357F78D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" y="1859280"/>
            <a:ext cx="4442460" cy="1424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Meeting #5</vt:lpstr>
      <vt:lpstr>Deliverables</vt:lpstr>
      <vt:lpstr>Methodology and Learnings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#5</dc:title>
  <cp:lastModifiedBy>omar luna</cp:lastModifiedBy>
  <cp:revision>1</cp:revision>
  <dcterms:modified xsi:type="dcterms:W3CDTF">2021-10-07T06:15:26Z</dcterms:modified>
</cp:coreProperties>
</file>