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2EC4-43DC-4819-99AD-FFE829B1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D290-B55A-4E5E-8B73-313F28E3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20DD-5524-4055-AC4F-47333C4E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1934-E875-468C-BDAA-2911983A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2350-1011-44E5-A96C-567256CB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0C00-220E-473F-960C-9A46B53C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8727-5E51-4792-9C86-3B1A7C17B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D58B-8B9D-41DB-8BE3-E2A9E8FE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32EA-55F6-4FCD-8B4B-A32EDF8A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C71A-97EE-4C21-877E-00AC0FD1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5582F-EC6F-4EA0-BBDC-3F92591D3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9DA1F-57B0-401E-A81E-9C5929587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6034-C53D-4F0E-B170-9BC5EA76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5444-0027-4A87-A56E-6E1DC5E2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DB42-98F9-4CC0-B4CE-A3474DFC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728A-DABA-464A-9B05-E6D70D96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96CA-1662-4E72-8B5D-83F6547D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E2254-3B43-4877-9D10-BC4BD386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56A7-3E09-4566-9A20-6E4AD1B5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A95A-442E-40C3-8D14-C022BE90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4D13-87C2-4DF8-A02D-2657B520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6D3ED-2156-4AA9-8B19-03E5C0B23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C827-ECA9-4064-9EE6-B6E04479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B31A-C8C6-471A-9C03-95C44BF1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1B32-A644-4977-8089-99D3607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7961-E5C4-42DD-832F-4E5F2297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B19A-F13D-421D-8C04-44651974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BDD0-83EB-48CD-9E2E-1F5863B8F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22760-289C-4BA0-98FC-7DCD15FF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7C947-DDBF-4DD8-8CE4-74E18DCC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9C55F-E589-4905-837C-A6706C3D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9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FCCD-4A47-4421-A8E5-ABBBFF76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F936-ECB7-4405-A785-357DA746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71B6-1EDB-472E-B53A-3502BC8E7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C2591-5202-49C1-8D50-95A2E2A6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ED10-CAF3-4F82-9F16-7D7F2E3BC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9DA3D-8908-4B9C-AAFD-B504CF43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9638-02DC-43E2-A136-7CACC2A6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4B1D2-188C-42D2-A71A-3AE5E31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5734-8EC7-4BCA-BBFA-8FB5C8CA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6FF1F-8ECF-4A73-B115-1B4E44EE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4E904-194A-463F-B07D-8D8D7B90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D2F93-A674-48EA-8557-7F356BB5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5B18B-8C38-453A-886D-88E1C666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9C883-E8F8-4705-938E-41CF5F62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5230-F818-4FD9-A7DC-40DF20FB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272-F165-45A2-A475-161E172C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118D-4058-4F2E-836F-2E512A89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70EAF-FE26-4413-A693-1074B60CA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6A2C0-EE6E-4EB2-B58A-C0E087A7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5353-A60A-4D70-A25C-FCBCACF3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117FD-75AB-4EE6-892C-5B81B8AC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B0B1-E285-49D2-8C8B-3F908D19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4240A-4B8C-446A-8F11-221277696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5F44D-3B73-42DA-8446-BB5C2E06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FBFA-FD29-440B-B57A-B49149D0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D53C1-EBEF-4314-AD18-A2ED5181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1360-6B56-4ABB-9198-8585AE21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1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6A8A1-E210-4CD1-B2ED-14DB1FF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68CE-8383-411D-A657-426D7C32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DA8D-BD61-48CF-9AAD-785D98E31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0232-F9EF-4843-97E2-A82FFA3BFD7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9D4E-57BB-4F0D-9DCC-CFD0C84F6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087D-E7DE-4F6F-A4FD-A2FAD27C0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5B69-0428-424B-B026-8E2D0869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CAD-DE74-4F58-BA78-46012196A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DD8F4-5EF6-4005-84A1-7A3B80084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9/16/21</a:t>
            </a:r>
          </a:p>
          <a:p>
            <a:r>
              <a:rPr lang="en-US" dirty="0"/>
              <a:t>Nikhil John</a:t>
            </a:r>
          </a:p>
        </p:txBody>
      </p:sp>
    </p:spTree>
    <p:extLst>
      <p:ext uri="{BB962C8B-B14F-4D97-AF65-F5344CB8AC3E}">
        <p14:creationId xmlns:p14="http://schemas.microsoft.com/office/powerpoint/2010/main" val="165336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B14E-9A4A-4324-A77C-C082955C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6891-3CFD-4B4F-BD50-E39616A5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python, and dash</a:t>
            </a:r>
          </a:p>
          <a:p>
            <a:r>
              <a:rPr lang="en-US" dirty="0"/>
              <a:t>Run app locally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2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8FA7-B626-4339-9B67-F5D2B8A5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EC64-4456-4D33-9E93-A850236E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python 3.9.7</a:t>
            </a:r>
          </a:p>
          <a:p>
            <a:r>
              <a:rPr lang="en-US" dirty="0"/>
              <a:t>Downloaded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Followed dash tutorial </a:t>
            </a:r>
          </a:p>
        </p:txBody>
      </p:sp>
    </p:spTree>
    <p:extLst>
      <p:ext uri="{BB962C8B-B14F-4D97-AF65-F5344CB8AC3E}">
        <p14:creationId xmlns:p14="http://schemas.microsoft.com/office/powerpoint/2010/main" val="121512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D084-EA4C-4904-AFB7-452A772E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B28A75A-4EB2-40DD-A88B-C593BB4A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6934"/>
            <a:ext cx="10515600" cy="2268720"/>
          </a:xfrm>
        </p:spPr>
      </p:pic>
    </p:spTree>
    <p:extLst>
      <p:ext uri="{BB962C8B-B14F-4D97-AF65-F5344CB8AC3E}">
        <p14:creationId xmlns:p14="http://schemas.microsoft.com/office/powerpoint/2010/main" val="158539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Meeting 2</vt:lpstr>
      <vt:lpstr>Deliverables </vt:lpstr>
      <vt:lpstr>Methodology and learnings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John, Nikhil Joseph</dc:creator>
  <cp:lastModifiedBy>John, Nikhil Joseph</cp:lastModifiedBy>
  <cp:revision>1</cp:revision>
  <dcterms:created xsi:type="dcterms:W3CDTF">2021-09-16T04:36:38Z</dcterms:created>
  <dcterms:modified xsi:type="dcterms:W3CDTF">2021-09-16T04:40:15Z</dcterms:modified>
</cp:coreProperties>
</file>