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136" d="100"/>
          <a:sy n="136" d="100"/>
        </p:scale>
        <p:origin x="9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ef50a70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ef50a70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ef50a70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ef50a70d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ef50a70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ef50a70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Meeting 2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9/16/21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Rolando Martinez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" dirty="0"/>
              <a:t>Install Python, dash, and set up IDE</a:t>
            </a:r>
          </a:p>
          <a:p>
            <a:pPr marL="285750" indent="-285750">
              <a:spcAft>
                <a:spcPts val="1200"/>
              </a:spcAft>
            </a:pPr>
            <a:r>
              <a:rPr lang="en" dirty="0"/>
              <a:t>Run an open-source app locally</a:t>
            </a:r>
          </a:p>
          <a:p>
            <a:pPr marL="285750" indent="-285750">
              <a:spcAft>
                <a:spcPts val="1200"/>
              </a:spcAft>
            </a:pPr>
            <a:r>
              <a:rPr lang="en" dirty="0"/>
              <a:t>Show results and what was learned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and Learnings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0070"/>
            <a:ext cx="8520600" cy="3808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did I do it?</a:t>
            </a:r>
          </a:p>
          <a:p>
            <a:pPr marL="285750" indent="-285750"/>
            <a:r>
              <a:rPr lang="en-US" sz="1600" dirty="0"/>
              <a:t>Verified Python and pip3 installations</a:t>
            </a:r>
          </a:p>
          <a:p>
            <a:pPr marL="285750" indent="-285750"/>
            <a:r>
              <a:rPr lang="en-US" sz="1600" dirty="0"/>
              <a:t>Set up PyCharm</a:t>
            </a:r>
          </a:p>
          <a:p>
            <a:pPr marL="285750" indent="-285750"/>
            <a:r>
              <a:rPr lang="en-US" sz="1600" dirty="0"/>
              <a:t>Used pip to download dash library</a:t>
            </a:r>
          </a:p>
          <a:p>
            <a:pPr marL="285750" indent="-285750"/>
            <a:r>
              <a:rPr lang="en-US" sz="1600" dirty="0"/>
              <a:t>Terminal commands to run open-source app</a:t>
            </a:r>
          </a:p>
          <a:p>
            <a:pPr marL="0" indent="0"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" dirty="0"/>
              <a:t>What did I learn on the way?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</a:pPr>
            <a:r>
              <a:rPr lang="en-US" sz="1600" dirty="0"/>
              <a:t>Create virtual environment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</a:pPr>
            <a:r>
              <a:rPr lang="en-US" sz="1600" dirty="0"/>
              <a:t>Python libraries 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</a:pPr>
            <a:r>
              <a:rPr lang="en-US" sz="1600" dirty="0"/>
              <a:t>Create simple webapp using dash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" dirty="0"/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400"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2FAB7B-394E-9A42-BA5D-E160AEDB4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42" y="1264043"/>
            <a:ext cx="4465097" cy="522016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903982A-26A2-6B43-93F3-4442E05F0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41" y="1849167"/>
            <a:ext cx="4465097" cy="130038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65E0A3A-5B23-224D-97AF-836D41230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40" y="3212659"/>
            <a:ext cx="4465097" cy="936938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1EA006F0-F8E2-F947-9DC6-4D20AE4CE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6749" y="2762055"/>
            <a:ext cx="4133556" cy="2149644"/>
          </a:xfrm>
          <a:prstGeom prst="rect">
            <a:avLst/>
          </a:prstGeom>
        </p:spPr>
      </p:pic>
      <p:pic>
        <p:nvPicPr>
          <p:cNvPr id="11" name="Picture 10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F39951BF-9518-E942-903E-A7EB8EF754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2008" y="309132"/>
            <a:ext cx="2988297" cy="23532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74</Words>
  <Application>Microsoft Macintosh PowerPoint</Application>
  <PresentationFormat>On-screen Show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Meeting 2</vt:lpstr>
      <vt:lpstr>Deliverables</vt:lpstr>
      <vt:lpstr>Methodology and Learnings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#</dc:title>
  <cp:lastModifiedBy>Rolando Martinez</cp:lastModifiedBy>
  <cp:revision>4</cp:revision>
  <dcterms:modified xsi:type="dcterms:W3CDTF">2021-09-16T02:33:16Z</dcterms:modified>
</cp:coreProperties>
</file>