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ef50a70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ef50a70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ef50a70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ef50a70d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ef50a70d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ef50a70d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Meeting 2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9/16/21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Omar Luna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" dirty="0"/>
              <a:t>Install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P</a:t>
            </a:r>
            <a:r>
              <a:rPr lang="en" dirty="0"/>
              <a:t>ython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D</a:t>
            </a:r>
            <a:r>
              <a:rPr lang="en" dirty="0"/>
              <a:t>ash</a:t>
            </a:r>
          </a:p>
          <a:p>
            <a:pPr marL="285750" indent="-285750">
              <a:spcAft>
                <a:spcPts val="1200"/>
              </a:spcAft>
            </a:pPr>
            <a:r>
              <a:rPr lang="en" dirty="0"/>
              <a:t>Run</a:t>
            </a:r>
          </a:p>
          <a:p>
            <a:pPr marL="742950" lvl="1" indent="-285750">
              <a:spcAft>
                <a:spcPts val="1200"/>
              </a:spcAft>
            </a:pPr>
            <a:r>
              <a:rPr lang="en" dirty="0"/>
              <a:t>Dash app locally</a:t>
            </a:r>
          </a:p>
          <a:p>
            <a:pPr marL="285750" indent="-285750">
              <a:spcAft>
                <a:spcPts val="1200"/>
              </a:spcAft>
            </a:pPr>
            <a:r>
              <a:rPr lang="en" dirty="0"/>
              <a:t>Present</a:t>
            </a:r>
          </a:p>
          <a:p>
            <a:pPr marL="742950" lvl="1" indent="-285750">
              <a:spcAft>
                <a:spcPts val="1200"/>
              </a:spcAft>
            </a:pPr>
            <a:r>
              <a:rPr lang="en" dirty="0"/>
              <a:t>Results from running the application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and Learnings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602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dirty="0"/>
              <a:t>Process</a:t>
            </a:r>
          </a:p>
          <a:p>
            <a:pPr marL="742950" lvl="1" indent="-285750"/>
            <a:r>
              <a:rPr lang="en" dirty="0"/>
              <a:t>Python</a:t>
            </a:r>
          </a:p>
          <a:p>
            <a:pPr marL="1200150" lvl="2" indent="-285750"/>
            <a:r>
              <a:rPr lang="en" dirty="0"/>
              <a:t>Previously installed</a:t>
            </a:r>
          </a:p>
          <a:p>
            <a:pPr marL="742950" lvl="1" indent="-285750"/>
            <a:r>
              <a:rPr lang="en" dirty="0"/>
              <a:t>Dash</a:t>
            </a:r>
          </a:p>
          <a:p>
            <a:pPr marL="1200150" lvl="2" indent="-285750"/>
            <a:r>
              <a:rPr lang="en-US" dirty="0"/>
              <a:t>S</a:t>
            </a:r>
            <a:r>
              <a:rPr lang="en" dirty="0"/>
              <a:t>imple command </a:t>
            </a:r>
          </a:p>
          <a:p>
            <a:pPr marL="742950" lvl="1" indent="-285750"/>
            <a:r>
              <a:rPr lang="en" dirty="0"/>
              <a:t>Dash application</a:t>
            </a:r>
          </a:p>
          <a:p>
            <a:pPr marL="1200150" lvl="2" indent="-285750"/>
            <a:r>
              <a:rPr lang="en-US" dirty="0"/>
              <a:t>I</a:t>
            </a:r>
            <a:r>
              <a:rPr lang="en" dirty="0"/>
              <a:t>nstall virtual environment</a:t>
            </a:r>
          </a:p>
          <a:p>
            <a:pPr marL="1200150" lvl="2" indent="-285750"/>
            <a:r>
              <a:rPr lang="en-US" dirty="0"/>
              <a:t>D</a:t>
            </a:r>
            <a:r>
              <a:rPr lang="en" dirty="0"/>
              <a:t>ownload files using git</a:t>
            </a:r>
          </a:p>
          <a:p>
            <a:pPr marL="1200150" lvl="2" indent="-285750"/>
            <a:r>
              <a:rPr lang="en-US" dirty="0"/>
              <a:t>A</a:t>
            </a:r>
            <a:r>
              <a:rPr lang="en" dirty="0"/>
              <a:t>ctivate environment</a:t>
            </a:r>
          </a:p>
          <a:p>
            <a:pPr marL="1200150" lvl="2" indent="-285750"/>
            <a:r>
              <a:rPr lang="en-US" dirty="0"/>
              <a:t>Install application</a:t>
            </a:r>
          </a:p>
          <a:p>
            <a:pPr marL="1657350" lvl="3" indent="-285750"/>
            <a:r>
              <a:rPr lang="en-US" dirty="0"/>
              <a:t>Update installation tools</a:t>
            </a:r>
          </a:p>
          <a:p>
            <a:pPr marL="1657350" lvl="3" indent="-285750"/>
            <a:r>
              <a:rPr lang="en-US" dirty="0"/>
              <a:t>Fix version errors</a:t>
            </a:r>
            <a:endParaRPr dirty="0"/>
          </a:p>
        </p:txBody>
      </p:sp>
      <p:sp>
        <p:nvSpPr>
          <p:cNvPr id="4" name="Google Shape;67;p15">
            <a:extLst>
              <a:ext uri="{FF2B5EF4-FFF2-40B4-BE49-F238E27FC236}">
                <a16:creationId xmlns:a16="http://schemas.microsoft.com/office/drawing/2014/main" id="{76347C94-CBB8-4C67-BF21-C3C47EFE7C27}"/>
              </a:ext>
            </a:extLst>
          </p:cNvPr>
          <p:cNvSpPr txBox="1">
            <a:spLocks/>
          </p:cNvSpPr>
          <p:nvPr/>
        </p:nvSpPr>
        <p:spPr>
          <a:xfrm>
            <a:off x="4171950" y="1152475"/>
            <a:ext cx="38602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/>
            <a:r>
              <a:rPr lang="en-US" dirty="0"/>
              <a:t>Learning</a:t>
            </a:r>
          </a:p>
          <a:p>
            <a:pPr marL="742950" lvl="1" indent="-285750"/>
            <a:r>
              <a:rPr lang="en-US" dirty="0"/>
              <a:t>pip commands</a:t>
            </a:r>
          </a:p>
          <a:p>
            <a:pPr marL="742950" lvl="1" indent="-285750"/>
            <a:r>
              <a:rPr lang="en-US" dirty="0"/>
              <a:t>Virtual environments</a:t>
            </a:r>
          </a:p>
          <a:p>
            <a:pPr marL="742950" lvl="1" indent="-285750"/>
            <a:r>
              <a:rPr lang="en-US" dirty="0"/>
              <a:t>Command line refresher</a:t>
            </a:r>
          </a:p>
          <a:p>
            <a:pPr marL="742950" lvl="1" indent="-285750"/>
            <a:endParaRPr lang="en-US" dirty="0"/>
          </a:p>
          <a:p>
            <a:pPr marL="742950" lvl="1" indent="-285750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84A21-FCFB-47B5-B2CA-C3D9C051A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757248"/>
            <a:ext cx="3783858" cy="284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CDA8B5-6A47-4970-B1BE-DBB087FB4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17725"/>
            <a:ext cx="3783858" cy="514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39FA8-D066-401A-84CA-2149764F0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466" y="2267088"/>
            <a:ext cx="3783859" cy="13611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78B5A1-9F68-414D-8F6A-738079F89F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30" y="3776669"/>
            <a:ext cx="3867395" cy="11146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EF7A54-1F2E-4EEF-9B2D-6D998EE8E1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713" r="7772"/>
          <a:stretch/>
        </p:blipFill>
        <p:spPr>
          <a:xfrm>
            <a:off x="4331371" y="1357245"/>
            <a:ext cx="4620897" cy="25829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63</Words>
  <Application>Microsoft Office PowerPoint</Application>
  <PresentationFormat>On-screen Show (16:9)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Meeting 2</vt:lpstr>
      <vt:lpstr>Deliverables</vt:lpstr>
      <vt:lpstr>Methodology and Learnings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</dc:title>
  <cp:lastModifiedBy>omar luna</cp:lastModifiedBy>
  <cp:revision>4</cp:revision>
  <dcterms:modified xsi:type="dcterms:W3CDTF">2021-09-16T01:04:07Z</dcterms:modified>
</cp:coreProperties>
</file>