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98" autoAdjust="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ef50a70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ef50a70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ef50a70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ef50a70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ef50a70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ef50a70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Meeting 2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9/16/2021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Chisom Sopuruchi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 Install python, dash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 Run open-source app locally from </a:t>
            </a:r>
            <a:r>
              <a:rPr lang="en-US" dirty="0" err="1"/>
              <a:t>plotly</a:t>
            </a:r>
            <a:r>
              <a:rPr lang="en-US" dirty="0"/>
              <a:t> gallery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 Display the results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and Learnings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did I do it?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Setup git on my virtual machine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Clone the repo.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Create a virtual environment  and activate it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Install requirements and run the app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did I learn on the way?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Git setup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Virtual environments setup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FF1E065-B620-4682-BF92-576D1720C5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6" t="13036" r="1822" b="37897"/>
          <a:stretch/>
        </p:blipFill>
        <p:spPr>
          <a:xfrm>
            <a:off x="311701" y="1810693"/>
            <a:ext cx="5474738" cy="2230848"/>
          </a:xfrm>
          <a:prstGeom prst="rect">
            <a:avLst/>
          </a:prstGeom>
        </p:spPr>
      </p:pic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4C6B843-25F7-40EE-8E2E-77B13A8109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04" t="11872"/>
          <a:stretch/>
        </p:blipFill>
        <p:spPr>
          <a:xfrm>
            <a:off x="3810436" y="1002264"/>
            <a:ext cx="5071872" cy="36962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Wingdings</vt:lpstr>
      <vt:lpstr>Simple Light</vt:lpstr>
      <vt:lpstr>Meeting 2</vt:lpstr>
      <vt:lpstr>Deliverables</vt:lpstr>
      <vt:lpstr>Methodology and Learnings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</dc:title>
  <cp:lastModifiedBy>Chisom, Sopuruchi Uchechi</cp:lastModifiedBy>
  <cp:revision>2</cp:revision>
  <dcterms:modified xsi:type="dcterms:W3CDTF">2021-09-16T14:53:16Z</dcterms:modified>
</cp:coreProperties>
</file>