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-642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ef50a70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ef50a70d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ef50a70d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ef50a70d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ef50a70d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ef50a70d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Meeting </a:t>
            </a:r>
            <a:r>
              <a:rPr lang="en" dirty="0" smtClean="0"/>
              <a:t># 2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September 16, 2021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Michael Lee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Deliverables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" dirty="0" smtClean="0"/>
              <a:t>Install python, dash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" dirty="0" smtClean="0"/>
              <a:t>Run open-source app locally from plotly gallery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" dirty="0" smtClean="0"/>
              <a:t>Use presentation template to show results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and Learnings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did I do it</a:t>
            </a:r>
            <a:r>
              <a:rPr lang="en" dirty="0" smtClean="0"/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-Python official website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-Pycharm IDE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-pip install dash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-git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indent="0">
              <a:buNone/>
            </a:pPr>
            <a:r>
              <a:rPr lang="en" dirty="0"/>
              <a:t>What did I learn on the </a:t>
            </a:r>
            <a:r>
              <a:rPr lang="en" dirty="0" smtClean="0"/>
              <a:t>way?</a:t>
            </a:r>
          </a:p>
          <a:p>
            <a:pPr marL="0" indent="0">
              <a:buNone/>
            </a:pPr>
            <a:r>
              <a:rPr lang="en" dirty="0" smtClean="0"/>
              <a:t>-refresher on command-line</a:t>
            </a:r>
          </a:p>
          <a:p>
            <a:pPr marL="0" indent="0">
              <a:buNone/>
            </a:pPr>
            <a:r>
              <a:rPr lang="en" dirty="0" smtClean="0"/>
              <a:t>-change Windows policy to run scripts</a:t>
            </a:r>
          </a:p>
          <a:p>
            <a:pPr marL="0" indent="0">
              <a:buNone/>
            </a:pPr>
            <a:r>
              <a:rPr lang="en" dirty="0" smtClean="0"/>
              <a:t>-create and activate a virtual environment</a:t>
            </a:r>
          </a:p>
          <a:p>
            <a:pPr marL="0" indent="0">
              <a:buNone/>
            </a:pPr>
            <a:r>
              <a:rPr lang="en" dirty="0" smtClean="0"/>
              <a:t>-</a:t>
            </a:r>
            <a:r>
              <a:rPr lang="en-US" dirty="0" err="1" smtClean="0"/>
              <a:t>i</a:t>
            </a:r>
            <a:r>
              <a:rPr lang="en" dirty="0" smtClean="0"/>
              <a:t>nstall </a:t>
            </a:r>
            <a:r>
              <a:rPr lang="en" dirty="0" smtClean="0"/>
              <a:t>requirements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1488" y="1012384"/>
            <a:ext cx="4682044" cy="392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8004" y="956894"/>
            <a:ext cx="7729119" cy="4186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81</Words>
  <Application>Microsoft Office PowerPoint</Application>
  <PresentationFormat>On-screen Show (16:9)</PresentationFormat>
  <Paragraphs>22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Simple Light</vt:lpstr>
      <vt:lpstr>Meeting # 2</vt:lpstr>
      <vt:lpstr>Deliverables</vt:lpstr>
      <vt:lpstr>Methodology and Learnings</vt:lpstr>
      <vt:lpstr>Results</vt:lpstr>
      <vt:lpstr>Results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#</dc:title>
  <dc:creator>Michael</dc:creator>
  <cp:lastModifiedBy>Michael</cp:lastModifiedBy>
  <cp:revision>6</cp:revision>
  <dcterms:modified xsi:type="dcterms:W3CDTF">2021-09-15T22:19:00Z</dcterms:modified>
</cp:coreProperties>
</file>