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B2DA8-4F70-4C77-8DB4-578172D1D1D1}" v="6" dt="2025-06-23T17:07:44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de Awoyinka" userId="9878d13548dd0f47" providerId="LiveId" clId="{20141D40-71E3-494E-83FC-E6E63C68A098}"/>
    <pc:docChg chg="undo custSel addSld modSld">
      <pc:chgData name="Tunde Awoyinka" userId="9878d13548dd0f47" providerId="LiveId" clId="{20141D40-71E3-494E-83FC-E6E63C68A098}" dt="2025-06-01T23:44:06.338" v="2387"/>
      <pc:docMkLst>
        <pc:docMk/>
      </pc:docMkLst>
      <pc:sldChg chg="modAnim">
        <pc:chgData name="Tunde Awoyinka" userId="9878d13548dd0f47" providerId="LiveId" clId="{20141D40-71E3-494E-83FC-E6E63C68A098}" dt="2025-06-01T23:36:44.168" v="2346"/>
        <pc:sldMkLst>
          <pc:docMk/>
          <pc:sldMk cId="254508050" sldId="256"/>
        </pc:sldMkLst>
      </pc:sldChg>
      <pc:sldChg chg="modAnim">
        <pc:chgData name="Tunde Awoyinka" userId="9878d13548dd0f47" providerId="LiveId" clId="{20141D40-71E3-494E-83FC-E6E63C68A098}" dt="2025-06-01T23:38:37.180" v="2356"/>
        <pc:sldMkLst>
          <pc:docMk/>
          <pc:sldMk cId="3890900350" sldId="257"/>
        </pc:sldMkLst>
      </pc:sldChg>
      <pc:sldChg chg="addSp delSp modSp new mod setBg modAnim">
        <pc:chgData name="Tunde Awoyinka" userId="9878d13548dd0f47" providerId="LiveId" clId="{20141D40-71E3-494E-83FC-E6E63C68A098}" dt="2025-06-01T23:42:06.495" v="2365"/>
        <pc:sldMkLst>
          <pc:docMk/>
          <pc:sldMk cId="1241785693" sldId="258"/>
        </pc:sldMkLst>
        <pc:spChg chg="mod">
          <ac:chgData name="Tunde Awoyinka" userId="9878d13548dd0f47" providerId="LiveId" clId="{20141D40-71E3-494E-83FC-E6E63C68A098}" dt="2025-05-31T19:01:53.457" v="98" actId="207"/>
          <ac:spMkLst>
            <pc:docMk/>
            <pc:sldMk cId="1241785693" sldId="258"/>
            <ac:spMk id="2" creationId="{55379EA1-B843-C9CB-157E-70609D942E6E}"/>
          </ac:spMkLst>
        </pc:spChg>
        <pc:spChg chg="add mod">
          <ac:chgData name="Tunde Awoyinka" userId="9878d13548dd0f47" providerId="LiveId" clId="{20141D40-71E3-494E-83FC-E6E63C68A098}" dt="2025-06-01T01:02:47.796" v="1331" actId="255"/>
          <ac:spMkLst>
            <pc:docMk/>
            <pc:sldMk cId="1241785693" sldId="258"/>
            <ac:spMk id="11" creationId="{785A5107-1E9D-202F-2A43-DBCEDA61C67D}"/>
          </ac:spMkLst>
        </pc:spChg>
        <pc:spChg chg="add">
          <ac:chgData name="Tunde Awoyinka" userId="9878d13548dd0f47" providerId="LiveId" clId="{20141D40-71E3-494E-83FC-E6E63C68A098}" dt="2025-05-31T18:59:14.346" v="56" actId="26606"/>
          <ac:spMkLst>
            <pc:docMk/>
            <pc:sldMk cId="1241785693" sldId="258"/>
            <ac:spMk id="28" creationId="{932495F0-C5CB-4823-AE70-EED61EBAB1BD}"/>
          </ac:spMkLst>
        </pc:spChg>
        <pc:spChg chg="add">
          <ac:chgData name="Tunde Awoyinka" userId="9878d13548dd0f47" providerId="LiveId" clId="{20141D40-71E3-494E-83FC-E6E63C68A098}" dt="2025-05-31T18:59:14.346" v="56" actId="26606"/>
          <ac:spMkLst>
            <pc:docMk/>
            <pc:sldMk cId="1241785693" sldId="258"/>
            <ac:spMk id="30" creationId="{CB8B9C25-D80D-48EC-B83A-231219A80C3F}"/>
          </ac:spMkLst>
        </pc:spChg>
        <pc:spChg chg="add">
          <ac:chgData name="Tunde Awoyinka" userId="9878d13548dd0f47" providerId="LiveId" clId="{20141D40-71E3-494E-83FC-E6E63C68A098}" dt="2025-05-31T18:59:14.346" v="56" actId="26606"/>
          <ac:spMkLst>
            <pc:docMk/>
            <pc:sldMk cId="1241785693" sldId="258"/>
            <ac:spMk id="32" creationId="{601CC70B-8875-45A1-8AFD-7D546E3C0C16}"/>
          </ac:spMkLst>
        </pc:spChg>
        <pc:picChg chg="add mod ord">
          <ac:chgData name="Tunde Awoyinka" userId="9878d13548dd0f47" providerId="LiveId" clId="{20141D40-71E3-494E-83FC-E6E63C68A098}" dt="2025-05-31T18:59:14.346" v="56" actId="26606"/>
          <ac:picMkLst>
            <pc:docMk/>
            <pc:sldMk cId="1241785693" sldId="258"/>
            <ac:picMk id="5" creationId="{7346B2E6-69A3-2641-CAE6-892D98B9CA64}"/>
          </ac:picMkLst>
        </pc:picChg>
        <pc:picChg chg="add mod ord">
          <ac:chgData name="Tunde Awoyinka" userId="9878d13548dd0f47" providerId="LiveId" clId="{20141D40-71E3-494E-83FC-E6E63C68A098}" dt="2025-05-31T18:59:14.346" v="56" actId="26606"/>
          <ac:picMkLst>
            <pc:docMk/>
            <pc:sldMk cId="1241785693" sldId="258"/>
            <ac:picMk id="7" creationId="{F9D2944E-22A1-940A-C6D8-005446FCE465}"/>
          </ac:picMkLst>
        </pc:picChg>
      </pc:sldChg>
      <pc:sldChg chg="addSp delSp modSp new mod setBg modAnim">
        <pc:chgData name="Tunde Awoyinka" userId="9878d13548dd0f47" providerId="LiveId" clId="{20141D40-71E3-494E-83FC-E6E63C68A098}" dt="2025-06-01T23:43:45.829" v="2386"/>
        <pc:sldMkLst>
          <pc:docMk/>
          <pc:sldMk cId="692027955" sldId="259"/>
        </pc:sldMkLst>
        <pc:spChg chg="mod">
          <ac:chgData name="Tunde Awoyinka" userId="9878d13548dd0f47" providerId="LiveId" clId="{20141D40-71E3-494E-83FC-E6E63C68A098}" dt="2025-06-01T01:30:01.265" v="1512" actId="1035"/>
          <ac:spMkLst>
            <pc:docMk/>
            <pc:sldMk cId="692027955" sldId="259"/>
            <ac:spMk id="2" creationId="{4B041AB5-14C5-DF08-C02A-D49D00B773E7}"/>
          </ac:spMkLst>
        </pc:spChg>
        <pc:spChg chg="add mod">
          <ac:chgData name="Tunde Awoyinka" userId="9878d13548dd0f47" providerId="LiveId" clId="{20141D40-71E3-494E-83FC-E6E63C68A098}" dt="2025-06-01T01:30:06.901" v="1525" actId="1035"/>
          <ac:spMkLst>
            <pc:docMk/>
            <pc:sldMk cId="692027955" sldId="259"/>
            <ac:spMk id="9" creationId="{4343A6E9-B6D5-442A-8B3E-457865B3D6A5}"/>
          </ac:spMkLst>
        </pc:spChg>
        <pc:spChg chg="add mod">
          <ac:chgData name="Tunde Awoyinka" userId="9878d13548dd0f47" providerId="LiveId" clId="{20141D40-71E3-494E-83FC-E6E63C68A098}" dt="2025-06-01T01:30:28.768" v="1558" actId="1035"/>
          <ac:spMkLst>
            <pc:docMk/>
            <pc:sldMk cId="692027955" sldId="259"/>
            <ac:spMk id="16" creationId="{883237AC-8C0E-03BF-BD83-1C973ABAF008}"/>
          </ac:spMkLst>
        </pc:spChg>
        <pc:picChg chg="add mod">
          <ac:chgData name="Tunde Awoyinka" userId="9878d13548dd0f47" providerId="LiveId" clId="{20141D40-71E3-494E-83FC-E6E63C68A098}" dt="2025-06-01T01:29:55.807" v="1502" actId="1035"/>
          <ac:picMkLst>
            <pc:docMk/>
            <pc:sldMk cId="692027955" sldId="259"/>
            <ac:picMk id="7" creationId="{3B3DFBBA-C68D-7687-8207-E3F23BF532DA}"/>
          </ac:picMkLst>
        </pc:picChg>
      </pc:sldChg>
      <pc:sldChg chg="addSp delSp modSp new mod setBg modAnim">
        <pc:chgData name="Tunde Awoyinka" userId="9878d13548dd0f47" providerId="LiveId" clId="{20141D40-71E3-494E-83FC-E6E63C68A098}" dt="2025-06-01T23:44:06.338" v="2387"/>
        <pc:sldMkLst>
          <pc:docMk/>
          <pc:sldMk cId="1358099972" sldId="260"/>
        </pc:sldMkLst>
        <pc:spChg chg="mod">
          <ac:chgData name="Tunde Awoyinka" userId="9878d13548dd0f47" providerId="LiveId" clId="{20141D40-71E3-494E-83FC-E6E63C68A098}" dt="2025-06-01T23:21:11.990" v="2074" actId="1037"/>
          <ac:spMkLst>
            <pc:docMk/>
            <pc:sldMk cId="1358099972" sldId="260"/>
            <ac:spMk id="2" creationId="{847ED246-3D0B-0D8C-CE4B-920DE475413E}"/>
          </ac:spMkLst>
        </pc:spChg>
        <pc:spChg chg="add mod">
          <ac:chgData name="Tunde Awoyinka" userId="9878d13548dd0f47" providerId="LiveId" clId="{20141D40-71E3-494E-83FC-E6E63C68A098}" dt="2025-06-01T23:21:18.697" v="2096" actId="1035"/>
          <ac:spMkLst>
            <pc:docMk/>
            <pc:sldMk cId="1358099972" sldId="260"/>
            <ac:spMk id="7" creationId="{6553C0A6-7016-37E7-1A41-41002040C199}"/>
          </ac:spMkLst>
        </pc:spChg>
        <pc:spChg chg="add mod">
          <ac:chgData name="Tunde Awoyinka" userId="9878d13548dd0f47" providerId="LiveId" clId="{20141D40-71E3-494E-83FC-E6E63C68A098}" dt="2025-06-01T23:30:20.939" v="2337" actId="20577"/>
          <ac:spMkLst>
            <pc:docMk/>
            <pc:sldMk cId="1358099972" sldId="260"/>
            <ac:spMk id="9" creationId="{70D6CFA5-DE81-DBB9-531B-849ADD3B0009}"/>
          </ac:spMkLst>
        </pc:spChg>
        <pc:spChg chg="add mod">
          <ac:chgData name="Tunde Awoyinka" userId="9878d13548dd0f47" providerId="LiveId" clId="{20141D40-71E3-494E-83FC-E6E63C68A098}" dt="2025-06-01T23:29:11.519" v="2331" actId="113"/>
          <ac:spMkLst>
            <pc:docMk/>
            <pc:sldMk cId="1358099972" sldId="260"/>
            <ac:spMk id="13" creationId="{0AC7CAE7-1BE5-92F9-299C-F9C170355C5B}"/>
          </ac:spMkLst>
        </pc:spChg>
        <pc:picChg chg="add mod">
          <ac:chgData name="Tunde Awoyinka" userId="9878d13548dd0f47" providerId="LiveId" clId="{20141D40-71E3-494E-83FC-E6E63C68A098}" dt="2025-06-01T23:22:16.554" v="2241" actId="1035"/>
          <ac:picMkLst>
            <pc:docMk/>
            <pc:sldMk cId="1358099972" sldId="260"/>
            <ac:picMk id="5" creationId="{BFC38F8B-51BC-3A5A-FD8F-28A69B470EAD}"/>
          </ac:picMkLst>
        </pc:picChg>
      </pc:sldChg>
    </pc:docChg>
  </pc:docChgLst>
  <pc:docChgLst>
    <pc:chgData name="Tunde Awoyinka" userId="9878d13548dd0f47" providerId="LiveId" clId="{3DEB2DA8-4F70-4C77-8DB4-578172D1D1D1}"/>
    <pc:docChg chg="undo custSel addSld modSld">
      <pc:chgData name="Tunde Awoyinka" userId="9878d13548dd0f47" providerId="LiveId" clId="{3DEB2DA8-4F70-4C77-8DB4-578172D1D1D1}" dt="2025-06-23T17:13:51.093" v="47" actId="26606"/>
      <pc:docMkLst>
        <pc:docMk/>
      </pc:docMkLst>
      <pc:sldChg chg="addSp delSp modSp mod setBg addAnim delAnim setClrOvrMap">
        <pc:chgData name="Tunde Awoyinka" userId="9878d13548dd0f47" providerId="LiveId" clId="{3DEB2DA8-4F70-4C77-8DB4-578172D1D1D1}" dt="2025-06-23T17:13:51.093" v="47" actId="26606"/>
        <pc:sldMkLst>
          <pc:docMk/>
          <pc:sldMk cId="254508050" sldId="256"/>
        </pc:sldMkLst>
        <pc:spChg chg="mod">
          <ac:chgData name="Tunde Awoyinka" userId="9878d13548dd0f47" providerId="LiveId" clId="{3DEB2DA8-4F70-4C77-8DB4-578172D1D1D1}" dt="2025-06-23T17:13:51.093" v="47" actId="26606"/>
          <ac:spMkLst>
            <pc:docMk/>
            <pc:sldMk cId="254508050" sldId="256"/>
            <ac:spMk id="2" creationId="{598E5727-EFE1-7E1A-326F-F01CE010E92E}"/>
          </ac:spMkLst>
        </pc:spChg>
        <pc:spChg chg="del">
          <ac:chgData name="Tunde Awoyinka" userId="9878d13548dd0f47" providerId="LiveId" clId="{3DEB2DA8-4F70-4C77-8DB4-578172D1D1D1}" dt="2025-06-23T17:05:43.311" v="1" actId="21"/>
          <ac:spMkLst>
            <pc:docMk/>
            <pc:sldMk cId="254508050" sldId="256"/>
            <ac:spMk id="3" creationId="{1D9C1653-43E1-83C1-684D-3223F133F3A6}"/>
          </ac:spMkLst>
        </pc:spChg>
        <pc:spChg chg="add mod">
          <ac:chgData name="Tunde Awoyinka" userId="9878d13548dd0f47" providerId="LiveId" clId="{3DEB2DA8-4F70-4C77-8DB4-578172D1D1D1}" dt="2025-06-23T17:13:51.093" v="47" actId="26606"/>
          <ac:spMkLst>
            <pc:docMk/>
            <pc:sldMk cId="254508050" sldId="256"/>
            <ac:spMk id="5" creationId="{4B576FE2-630A-21C2-E84E-7F527A93A961}"/>
          </ac:spMkLst>
        </pc:spChg>
        <pc:spChg chg="add del">
          <ac:chgData name="Tunde Awoyinka" userId="9878d13548dd0f47" providerId="LiveId" clId="{3DEB2DA8-4F70-4C77-8DB4-578172D1D1D1}" dt="2025-06-23T17:13:51.093" v="47" actId="26606"/>
          <ac:spMkLst>
            <pc:docMk/>
            <pc:sldMk cId="254508050" sldId="256"/>
            <ac:spMk id="11" creationId="{6E448DB1-4196-18A6-15DA-C72635C1B11E}"/>
          </ac:spMkLst>
        </pc:spChg>
        <pc:spChg chg="add del">
          <ac:chgData name="Tunde Awoyinka" userId="9878d13548dd0f47" providerId="LiveId" clId="{3DEB2DA8-4F70-4C77-8DB4-578172D1D1D1}" dt="2025-06-23T17:13:51.093" v="47" actId="26606"/>
          <ac:spMkLst>
            <pc:docMk/>
            <pc:sldMk cId="254508050" sldId="256"/>
            <ac:spMk id="13" creationId="{76A10D8F-D463-70E5-239B-17AD65EF433D}"/>
          </ac:spMkLst>
        </pc:spChg>
        <pc:spChg chg="add">
          <ac:chgData name="Tunde Awoyinka" userId="9878d13548dd0f47" providerId="LiveId" clId="{3DEB2DA8-4F70-4C77-8DB4-578172D1D1D1}" dt="2025-06-23T17:13:51.093" v="47" actId="26606"/>
          <ac:spMkLst>
            <pc:docMk/>
            <pc:sldMk cId="254508050" sldId="256"/>
            <ac:spMk id="18" creationId="{1A32057F-F015-B1B2-4E3E-2307F8EFC97B}"/>
          </ac:spMkLst>
        </pc:spChg>
        <pc:picChg chg="add mod ord">
          <ac:chgData name="Tunde Awoyinka" userId="9878d13548dd0f47" providerId="LiveId" clId="{3DEB2DA8-4F70-4C77-8DB4-578172D1D1D1}" dt="2025-06-23T17:13:51.093" v="47" actId="26606"/>
          <ac:picMkLst>
            <pc:docMk/>
            <pc:sldMk cId="254508050" sldId="256"/>
            <ac:picMk id="7" creationId="{9DA879F6-7745-334E-7B5A-A1D83D15505C}"/>
          </ac:picMkLst>
        </pc:picChg>
      </pc:sldChg>
      <pc:sldChg chg="addSp delSp modSp mod">
        <pc:chgData name="Tunde Awoyinka" userId="9878d13548dd0f47" providerId="LiveId" clId="{3DEB2DA8-4F70-4C77-8DB4-578172D1D1D1}" dt="2025-06-23T17:13:01.933" v="46" actId="20577"/>
        <pc:sldMkLst>
          <pc:docMk/>
          <pc:sldMk cId="1241785693" sldId="258"/>
        </pc:sldMkLst>
        <pc:spChg chg="add del mod">
          <ac:chgData name="Tunde Awoyinka" userId="9878d13548dd0f47" providerId="LiveId" clId="{3DEB2DA8-4F70-4C77-8DB4-578172D1D1D1}" dt="2025-06-23T17:13:01.933" v="46" actId="20577"/>
          <ac:spMkLst>
            <pc:docMk/>
            <pc:sldMk cId="1241785693" sldId="258"/>
            <ac:spMk id="9" creationId="{628C2263-828F-731D-35B7-3BCE0BC75432}"/>
          </ac:spMkLst>
        </pc:spChg>
        <pc:graphicFrameChg chg="add del">
          <ac:chgData name="Tunde Awoyinka" userId="9878d13548dd0f47" providerId="LiveId" clId="{3DEB2DA8-4F70-4C77-8DB4-578172D1D1D1}" dt="2025-06-23T17:12:16.211" v="42" actId="26606"/>
          <ac:graphicFrameMkLst>
            <pc:docMk/>
            <pc:sldMk cId="1241785693" sldId="258"/>
            <ac:graphicFrameMk id="34" creationId="{94F2BC20-EAC6-B2B7-DAD6-DFCDB4DA029C}"/>
          </ac:graphicFrameMkLst>
        </pc:graphicFrameChg>
        <pc:graphicFrameChg chg="add del">
          <ac:chgData name="Tunde Awoyinka" userId="9878d13548dd0f47" providerId="LiveId" clId="{3DEB2DA8-4F70-4C77-8DB4-578172D1D1D1}" dt="2025-06-23T17:12:36.211" v="44" actId="26606"/>
          <ac:graphicFrameMkLst>
            <pc:docMk/>
            <pc:sldMk cId="1241785693" sldId="258"/>
            <ac:graphicFrameMk id="36" creationId="{C19D7483-FE2F-619D-3FAF-11E86C2F985B}"/>
          </ac:graphicFrameMkLst>
        </pc:graphicFrameChg>
      </pc:sldChg>
      <pc:sldChg chg="addSp delSp modSp new mod modAnim">
        <pc:chgData name="Tunde Awoyinka" userId="9878d13548dd0f47" providerId="LiveId" clId="{3DEB2DA8-4F70-4C77-8DB4-578172D1D1D1}" dt="2025-06-23T17:07:45.435" v="37" actId="27636"/>
        <pc:sldMkLst>
          <pc:docMk/>
          <pc:sldMk cId="1963705989" sldId="261"/>
        </pc:sldMkLst>
        <pc:spChg chg="mod">
          <ac:chgData name="Tunde Awoyinka" userId="9878d13548dd0f47" providerId="LiveId" clId="{3DEB2DA8-4F70-4C77-8DB4-578172D1D1D1}" dt="2025-06-23T17:07:01.241" v="25" actId="12"/>
          <ac:spMkLst>
            <pc:docMk/>
            <pc:sldMk cId="1963705989" sldId="261"/>
            <ac:spMk id="2" creationId="{644736AB-CA63-7518-B1DD-FB96C7395698}"/>
          </ac:spMkLst>
        </pc:spChg>
        <pc:spChg chg="del">
          <ac:chgData name="Tunde Awoyinka" userId="9878d13548dd0f47" providerId="LiveId" clId="{3DEB2DA8-4F70-4C77-8DB4-578172D1D1D1}" dt="2025-06-23T17:07:05.762" v="26" actId="478"/>
          <ac:spMkLst>
            <pc:docMk/>
            <pc:sldMk cId="1963705989" sldId="261"/>
            <ac:spMk id="3" creationId="{668C8A1B-073D-946D-A6FB-6A667C9060EF}"/>
          </ac:spMkLst>
        </pc:spChg>
        <pc:spChg chg="add mod">
          <ac:chgData name="Tunde Awoyinka" userId="9878d13548dd0f47" providerId="LiveId" clId="{3DEB2DA8-4F70-4C77-8DB4-578172D1D1D1}" dt="2025-06-23T17:07:45.435" v="37" actId="27636"/>
          <ac:spMkLst>
            <pc:docMk/>
            <pc:sldMk cId="1963705989" sldId="261"/>
            <ac:spMk id="4" creationId="{1D9C1653-43E1-83C1-684D-3223F133F3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A1E-74D2-C515-601F-DB212E8B5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AF3F8-DCFF-B02F-804B-B8D706A2E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79AD-E0DC-A79B-B2CE-9E511A54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D7CB-D208-A7DB-37D6-2FF7C9E3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FD27-6DC5-B15A-A91A-2AC643FC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208F-CD3D-90B8-9C31-DE91AF40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C482A-61AF-31FE-DF87-0F741994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F31F-4B4D-DFB7-FCC4-AD26073E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D3DB-A982-4662-8871-882411BC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0B6-7B13-1B15-5F24-9B9037A5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6E521-8621-7807-D89F-114CF7AEF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08C15-210E-509F-D89A-B6621030D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9CAC-7F62-28EF-463E-F28479F4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3ACD-42B5-A6D0-B72A-55D69F20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F876-9151-796A-F72C-9ECE3A5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0D2C-9096-DE28-0770-1CC0DD05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7F3F-055E-07FA-4711-D7B904EE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2BA8-1A9F-2339-1DA4-52FEF1B4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04F6-E552-4C73-9F94-C5B25C3B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8DDF-EB1B-C318-31EA-BC4797EC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DB5E-FAAF-73A8-4504-12F2DF25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CF385-EE0A-F113-EC0F-F6244D2E8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FF13-C71C-D997-C659-7BD9B84A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423C-BC60-816F-4E50-4C68C820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1096-398B-4379-D302-D05FE377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5C00-BF77-E41A-876F-34DE08F6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9220-1E6B-ABBA-EBF4-D0C127DD6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BCE9B-C412-EE14-68F3-0452AE027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50BF-1C2D-F3B5-6CF9-DA3E29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33A9-FAF8-4962-4EA5-6568B606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09A4B-B53B-B3AC-B8F3-365DE2A6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1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B7C6-0D3E-BEFA-9E96-1AB8AFC8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97FE8-C582-8BDD-AD0D-4C83DD7E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1306E-2B40-3C4D-370E-50D9EC989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E348B-EC44-BEA1-A443-42180B520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76B81-8F56-8B06-C1D2-26ED957BA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BB333-4985-4377-AAA9-F2855BF1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A8455-C58F-23E2-18D2-FE27BBD6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80BD4-AAC0-E906-C23A-45F1D641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53A9-D9B4-5BC8-22AF-A11D5FFE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6A21C-1555-0D21-78ED-C546002D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D1F9-778C-47BF-6B8B-45A7CB63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8C039-4C79-9EAB-6B3E-D48D5D9E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F16FF-FE77-5CDA-2A52-020B1E05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E1CF1-D9BF-4C3F-1CF7-E0AD6A30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6E68D-105E-07B4-DA58-B5A451D9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2889-91C2-A6E7-9BD6-E8B4C46D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F9F6-FDF3-5E1B-8362-F6E131D4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58002-A52C-4B1D-09F6-CFF94F4E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66AD-0E2C-DBEF-229C-08D73CD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4A9AE-7B1A-15FE-0A25-C96D702A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ABC34-AB70-D9EF-51D1-8780E2EB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0DDD-23A8-0CFF-DEC9-5350944C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E0BD9-F632-EF94-B078-3D15FB1A0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A49FD-CB3D-07D3-7324-02D467DB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B0093-DCE8-BBD9-48B1-AA32B228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6423-2AA3-85B4-A9D8-4FA3A558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5F97-A80C-4470-7847-1092D730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4C330-DA9D-C5B4-3976-0DEEAB17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76CD7-F996-96B8-64E6-253E71A2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35AB-885D-011A-4966-90BA2C596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6A700-845B-4A64-8DA0-914E6D71ECB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2843-F8D4-8389-E086-DDC3164B6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8728-D9F4-9DB0-3507-1F0D0102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00855-66BD-4560-81C6-D33F6D7E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E5727-EFE1-7E1A-326F-F01CE010E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3000" b="1"/>
              <a:t>PAPER TITLE</a:t>
            </a:r>
            <a:br>
              <a:rPr lang="en-US" sz="3000" b="1"/>
            </a:b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and Deployment of a Self-Powered, LoRaWAN-Based IoT Environment Sensor Ensemble for Integrated Air Quality Sensing and Simulation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576FE2-630A-21C2-E84E-7F527A93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Tunde Awoyinka</a:t>
            </a:r>
          </a:p>
        </p:txBody>
      </p:sp>
      <p:pic>
        <p:nvPicPr>
          <p:cNvPr id="7" name="Picture 6" descr="White 3D spiral design">
            <a:extLst>
              <a:ext uri="{FF2B5EF4-FFF2-40B4-BE49-F238E27FC236}">
                <a16:creationId xmlns:a16="http://schemas.microsoft.com/office/drawing/2014/main" id="{9DA879F6-7745-334E-7B5A-A1D83D15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94" r="5804" b="-2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6AB-CA63-7518-B1DD-FB96C739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About the Paper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9C1653-43E1-83C1-684D-3223F133F3A6}"/>
              </a:ext>
            </a:extLst>
          </p:cNvPr>
          <p:cNvSpPr txBox="1">
            <a:spLocks/>
          </p:cNvSpPr>
          <p:nvPr/>
        </p:nvSpPr>
        <p:spPr>
          <a:xfrm>
            <a:off x="489398" y="1596980"/>
            <a:ext cx="11552349" cy="3915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presents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low-cost, self-powered IoT sensor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measuring particulate matter (PM) in urban areas.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transmission,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GPS-enabled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integrates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calibration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operates independently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adjusts activity based on available energy.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 data feeds into forecasting models and public health monitoring 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7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CA6-3655-218F-2B29-2BAC2C58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68911"/>
            <a:ext cx="11044707" cy="814261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 err="1">
                <a:solidFill>
                  <a:srgbClr val="002060"/>
                </a:solidFill>
                <a:latin typeface="URWPalladioL-Bold"/>
              </a:rPr>
              <a:t>LoRaWAN</a:t>
            </a:r>
            <a:r>
              <a:rPr lang="en-US" sz="3600" b="1" i="0" u="none" strike="noStrike" baseline="0" dirty="0">
                <a:solidFill>
                  <a:srgbClr val="002060"/>
                </a:solidFill>
                <a:latin typeface="URWPalladioL-Bold"/>
              </a:rPr>
              <a:t> System Design Architecture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302D75-25C3-91BC-4453-01921E9EA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346" y="774774"/>
            <a:ext cx="6452558" cy="2898475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D700F2B-C473-49A0-644A-8FA0BF0C6879}"/>
              </a:ext>
            </a:extLst>
          </p:cNvPr>
          <p:cNvSpPr/>
          <p:nvPr/>
        </p:nvSpPr>
        <p:spPr>
          <a:xfrm>
            <a:off x="3758367" y="2178292"/>
            <a:ext cx="79849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8CF53-EC2A-6969-D292-C02139204ED1}"/>
              </a:ext>
            </a:extLst>
          </p:cNvPr>
          <p:cNvSpPr/>
          <p:nvPr/>
        </p:nvSpPr>
        <p:spPr>
          <a:xfrm>
            <a:off x="450761" y="850004"/>
            <a:ext cx="3181082" cy="265581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800" b="0" i="0" u="none" strike="noStrike" baseline="0" dirty="0" err="1">
                <a:cs typeface="Times New Roman" panose="02020603050405020304" pitchFamily="18" charset="0"/>
              </a:rPr>
              <a:t>LoRaWAN</a:t>
            </a:r>
            <a:r>
              <a:rPr lang="en-US" sz="1800" b="0" i="0" u="none" strike="noStrike" baseline="0" dirty="0">
                <a:cs typeface="Times New Roman" panose="02020603050405020304" pitchFamily="18" charset="0"/>
              </a:rPr>
              <a:t> sensing units are comprised of </a:t>
            </a:r>
            <a:r>
              <a:rPr lang="en-US" sz="1800" b="1" i="0" u="none" strike="noStrike" baseline="0" dirty="0">
                <a:cs typeface="Times New Roman" panose="02020603050405020304" pitchFamily="18" charset="0"/>
              </a:rPr>
              <a:t>Main Control</a:t>
            </a:r>
          </a:p>
          <a:p>
            <a:pPr algn="just"/>
            <a:r>
              <a:rPr lang="en-US" sz="1800" b="1" i="0" u="none" strike="noStrike" baseline="0" dirty="0">
                <a:cs typeface="Times New Roman" panose="02020603050405020304" pitchFamily="18" charset="0"/>
              </a:rPr>
              <a:t>Unit (MCU)</a:t>
            </a:r>
            <a:r>
              <a:rPr lang="en-US" sz="1800" b="0" i="0" u="none" strike="noStrike" baseline="0" dirty="0">
                <a:cs typeface="Times New Roman" panose="02020603050405020304" pitchFamily="18" charset="0"/>
              </a:rPr>
              <a:t>, a </a:t>
            </a:r>
            <a:r>
              <a:rPr lang="en-US" sz="1800" b="1" i="0" u="none" strike="noStrike" baseline="0" dirty="0">
                <a:cs typeface="Times New Roman" panose="02020603050405020304" pitchFamily="18" charset="0"/>
              </a:rPr>
              <a:t>Power Control Unit (PCU)</a:t>
            </a:r>
            <a:r>
              <a:rPr lang="en-US" sz="1800" b="0" i="0" u="none" strike="noStrike" baseline="0" dirty="0">
                <a:cs typeface="Times New Roman" panose="02020603050405020304" pitchFamily="18" charset="0"/>
              </a:rPr>
              <a:t>, an </a:t>
            </a:r>
            <a:r>
              <a:rPr lang="en-US" sz="1800" b="1" i="0" u="none" strike="noStrike" baseline="0" dirty="0">
                <a:cs typeface="Times New Roman" panose="02020603050405020304" pitchFamily="18" charset="0"/>
              </a:rPr>
              <a:t>External Sensing Unit (ESU)</a:t>
            </a:r>
            <a:r>
              <a:rPr lang="en-US" sz="1800" b="0" i="0" u="none" strike="noStrike" baseline="0" dirty="0">
                <a:cs typeface="Times New Roman" panose="02020603050405020304" pitchFamily="18" charset="0"/>
              </a:rPr>
              <a:t>, two power sensors (</a:t>
            </a:r>
            <a:r>
              <a:rPr lang="en-US" sz="1800" b="1" i="0" u="none" strike="noStrike" baseline="0" dirty="0">
                <a:cs typeface="Times New Roman" panose="02020603050405020304" pitchFamily="18" charset="0"/>
              </a:rPr>
              <a:t>INA219</a:t>
            </a:r>
            <a:r>
              <a:rPr lang="en-US" sz="1800" b="0" i="0" u="none" strike="noStrike" baseline="0" dirty="0">
                <a:cs typeface="Times New Roman" panose="02020603050405020304" pitchFamily="18" charset="0"/>
              </a:rPr>
              <a:t>s), a low-power timer (</a:t>
            </a:r>
            <a:r>
              <a:rPr lang="en-US" sz="1800" b="1" i="0" u="none" strike="noStrike" baseline="0" dirty="0">
                <a:cs typeface="Times New Roman" panose="02020603050405020304" pitchFamily="18" charset="0"/>
              </a:rPr>
              <a:t>TPL5110</a:t>
            </a:r>
            <a:r>
              <a:rPr lang="en-US" sz="1800" b="0" i="0" u="none" strike="noStrike" baseline="0" dirty="0">
                <a:cs typeface="Times New Roman" panose="02020603050405020304" pitchFamily="18" charset="0"/>
              </a:rPr>
              <a:t>) a solar panel, and a battery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AC7D5-F870-A838-F193-6F3E73EE87CE}"/>
              </a:ext>
            </a:extLst>
          </p:cNvPr>
          <p:cNvSpPr txBox="1"/>
          <p:nvPr/>
        </p:nvSpPr>
        <p:spPr>
          <a:xfrm>
            <a:off x="167424" y="3579215"/>
            <a:ext cx="60981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1.	Main Controller Unit (MCU)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ATSAMD21G18</a:t>
            </a:r>
            <a:r>
              <a:rPr lang="en-US" dirty="0"/>
              <a:t> microcontroller + </a:t>
            </a:r>
            <a:r>
              <a:rPr lang="en-US" b="1" dirty="0" err="1"/>
              <a:t>LoRaWAN</a:t>
            </a:r>
            <a:r>
              <a:rPr lang="en-US" b="1" dirty="0"/>
              <a:t> (RHF76-052DM)</a:t>
            </a:r>
            <a:r>
              <a:rPr lang="en-US" dirty="0"/>
              <a:t> + </a:t>
            </a:r>
            <a:r>
              <a:rPr lang="en-US" b="1" dirty="0"/>
              <a:t>GPS (L70)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Handles communication, data collection, and geolocation.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2.	Power Control Unit (PCU)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Sunny Buddy (MPPT Solar Charger)</a:t>
            </a:r>
            <a:r>
              <a:rPr lang="en-US" dirty="0"/>
              <a:t> to efficiently regulate power from solar panels to battery and MCU.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3.</a:t>
            </a:r>
            <a:r>
              <a:rPr lang="en-US" b="1" dirty="0"/>
              <a:t>	</a:t>
            </a:r>
            <a:r>
              <a:rPr lang="en-US" b="1" dirty="0">
                <a:solidFill>
                  <a:srgbClr val="002060"/>
                </a:solidFill>
              </a:rPr>
              <a:t>INA219 Power 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Monitor voltage and current from both the battery and the solar panel for power management.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3FFA96-86B6-8BC2-4D24-7ECB178CD810}"/>
              </a:ext>
            </a:extLst>
          </p:cNvPr>
          <p:cNvSpPr txBox="1"/>
          <p:nvPr/>
        </p:nvSpPr>
        <p:spPr>
          <a:xfrm>
            <a:off x="6353580" y="3840013"/>
            <a:ext cx="58384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4.	Low-Power Timer(TPL5110 )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Minimizes energy consumption by enabling/disabling system operation based on predefined intervals.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5.	External Sensing Unit (IPS7100 &amp; BME280)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IPS7100</a:t>
            </a:r>
            <a:r>
              <a:rPr lang="en-US" dirty="0"/>
              <a:t>: Optical particle counter for PM and PC data (PM1.0, PM2.5, PM10, PC1.0, PC2.5, PC10).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BME280</a:t>
            </a:r>
            <a:r>
              <a:rPr lang="en-US" dirty="0"/>
              <a:t>: Climate sensor (temperature, pressure, humidity) to adjust for environmental biases.</a:t>
            </a:r>
          </a:p>
        </p:txBody>
      </p:sp>
    </p:spTree>
    <p:extLst>
      <p:ext uri="{BB962C8B-B14F-4D97-AF65-F5344CB8AC3E}">
        <p14:creationId xmlns:p14="http://schemas.microsoft.com/office/powerpoint/2010/main" val="389090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79EA1-B843-C9CB-157E-70609D94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2" y="328503"/>
            <a:ext cx="4846320" cy="594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Operation &amp; Power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6B2E6-69A3-2641-CAE6-892D98B9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53" y="191959"/>
            <a:ext cx="3719207" cy="31438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2944E-22A1-940A-C6D8-005446FC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407" y="3522180"/>
            <a:ext cx="2920098" cy="3143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C2263-828F-731D-35B7-3BCE0BC75432}"/>
              </a:ext>
            </a:extLst>
          </p:cNvPr>
          <p:cNvSpPr txBox="1"/>
          <p:nvPr/>
        </p:nvSpPr>
        <p:spPr>
          <a:xfrm>
            <a:off x="217027" y="871533"/>
            <a:ext cx="60981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</a:rPr>
              <a:t>Operation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Each operation cycle = </a:t>
            </a:r>
            <a:r>
              <a:rPr lang="en-US" b="1" dirty="0"/>
              <a:t>15 minutes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Power availability is checked using INA219 sensors, and a </a:t>
            </a:r>
            <a:r>
              <a:rPr lang="en-US" b="1" dirty="0"/>
              <a:t>power mode (0–5)</a:t>
            </a:r>
            <a:r>
              <a:rPr lang="en-US" dirty="0"/>
              <a:t> is selected based on power </a:t>
            </a:r>
            <a:r>
              <a:rPr lang="en-US" dirty="0" err="1"/>
              <a:t>availabilty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 the case of insufficient power, </a:t>
            </a:r>
            <a:r>
              <a:rPr lang="en-US" b="1" dirty="0"/>
              <a:t>mode 0 (sleep mode) </a:t>
            </a:r>
            <a:r>
              <a:rPr lang="en-US" dirty="0"/>
              <a:t>is selected.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For sufficient power, </a:t>
            </a:r>
            <a:r>
              <a:rPr lang="en-US" b="1" dirty="0"/>
              <a:t>power mode btw (1-5) </a:t>
            </a:r>
            <a:r>
              <a:rPr lang="en-US" dirty="0"/>
              <a:t>is selected, and </a:t>
            </a:r>
            <a:r>
              <a:rPr lang="en-US" b="1" dirty="0" err="1"/>
              <a:t>LoRaWAN</a:t>
            </a:r>
            <a:r>
              <a:rPr lang="en-US" b="1" dirty="0"/>
              <a:t> connection </a:t>
            </a:r>
            <a:r>
              <a:rPr lang="en-US" dirty="0"/>
              <a:t>is establish btw the </a:t>
            </a:r>
            <a:r>
              <a:rPr lang="en-US" b="1" dirty="0"/>
              <a:t>sensor node </a:t>
            </a:r>
            <a:r>
              <a:rPr lang="en-US" dirty="0"/>
              <a:t>and the </a:t>
            </a:r>
            <a:r>
              <a:rPr lang="en-US" b="1" dirty="0"/>
              <a:t>central gateway</a:t>
            </a:r>
            <a:r>
              <a:rPr lang="en-US" dirty="0"/>
              <a:t>. i.e. Power Modes determine how often and how long the system samples and transmits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Power-saving strategy</a:t>
            </a:r>
            <a:r>
              <a:rPr lang="en-US" dirty="0"/>
              <a:t>: More energy = more frequent sampling; low energy = sleep mode.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A5107-1E9D-202F-2A43-DBCEDA61C67D}"/>
              </a:ext>
            </a:extLst>
          </p:cNvPr>
          <p:cNvSpPr txBox="1"/>
          <p:nvPr/>
        </p:nvSpPr>
        <p:spPr>
          <a:xfrm>
            <a:off x="260189" y="4878203"/>
            <a:ext cx="60981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</a:rPr>
              <a:t>Power Management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URWPalladioL-Roma"/>
              </a:rPr>
              <a:t>Power mode 1 &amp; 2</a:t>
            </a:r>
            <a:r>
              <a:rPr lang="en-US" sz="1800" b="0" i="0" u="none" strike="noStrike" baseline="0" dirty="0">
                <a:latin typeface="URWPalladioL-Roma"/>
              </a:rPr>
              <a:t>: has 1 sensing cycle which take 7 min, and then system sleep for 8 (15–7) min to complete a cycle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URWPalladioL-Roma"/>
              </a:rPr>
              <a:t>P</a:t>
            </a:r>
            <a:r>
              <a:rPr lang="en-US" sz="1800" b="1" i="0" u="none" strike="noStrike" baseline="0" dirty="0">
                <a:latin typeface="URWPalladioL-Roma"/>
              </a:rPr>
              <a:t>ower mode 3 &amp; 4: </a:t>
            </a:r>
            <a:r>
              <a:rPr lang="en-US" sz="1800" b="0" i="0" u="none" strike="noStrike" baseline="0" dirty="0">
                <a:latin typeface="URWPalladioL-Roma"/>
              </a:rPr>
              <a:t>has 2 sensing cycle which take 10 min, sleep for 5min to complete a cycle.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URWPalladioL-Roma"/>
              </a:rPr>
              <a:t>P</a:t>
            </a:r>
            <a:r>
              <a:rPr lang="en-US" sz="1800" b="1" i="0" u="none" strike="noStrike" baseline="0" dirty="0">
                <a:latin typeface="URWPalladioL-Roma"/>
              </a:rPr>
              <a:t>ower mode 5: </a:t>
            </a:r>
            <a:r>
              <a:rPr lang="en-US" sz="1800" i="0" u="none" strike="noStrike" baseline="0" dirty="0">
                <a:latin typeface="URWPalladioL-Roma"/>
              </a:rPr>
              <a:t>has infinite sensing cycle, no sleep. </a:t>
            </a:r>
            <a:endParaRPr lang="en-US" sz="1800" b="0" i="0" u="none" strike="noStrike" baseline="0" dirty="0">
              <a:latin typeface="URWPalladioL-Roma"/>
            </a:endParaRPr>
          </a:p>
        </p:txBody>
      </p:sp>
    </p:spTree>
    <p:extLst>
      <p:ext uri="{BB962C8B-B14F-4D97-AF65-F5344CB8AC3E}">
        <p14:creationId xmlns:p14="http://schemas.microsoft.com/office/powerpoint/2010/main" val="124178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1AB5-14C5-DF08-C02A-D49D00B7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84" y="167423"/>
            <a:ext cx="6095999" cy="94371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 Communication &amp; Analytical Toolbox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DFBBA-C68D-7687-8207-E3F23BF5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071" y="334847"/>
            <a:ext cx="6095999" cy="2816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A6E9-B6D5-442A-8B3E-457865B3D6A5}"/>
              </a:ext>
            </a:extLst>
          </p:cNvPr>
          <p:cNvSpPr txBox="1"/>
          <p:nvPr/>
        </p:nvSpPr>
        <p:spPr>
          <a:xfrm>
            <a:off x="326263" y="1111136"/>
            <a:ext cx="506998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</a:rPr>
              <a:t>Communication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End nodes (a)</a:t>
            </a:r>
            <a:r>
              <a:rPr lang="en-US" dirty="0"/>
              <a:t>: collects the data &amp; send to the </a:t>
            </a:r>
            <a:r>
              <a:rPr lang="en-US" b="1" dirty="0"/>
              <a:t>central communication nodes / </a:t>
            </a:r>
            <a:r>
              <a:rPr lang="en-US" b="1" dirty="0" err="1"/>
              <a:t>LoRaWAN</a:t>
            </a:r>
            <a:r>
              <a:rPr lang="en-US" b="1" dirty="0"/>
              <a:t> gateway (b)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LoRaWAN</a:t>
            </a:r>
            <a:r>
              <a:rPr lang="en-US" b="1" dirty="0"/>
              <a:t> gateway: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gather data packets and send them up to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RWPalladioL-Roma"/>
              </a:rPr>
              <a:t>LoRaWAN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 cloud.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URWPalladioL-Rom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LoRaWAN</a:t>
            </a:r>
            <a:r>
              <a:rPr lang="en-US" b="1" dirty="0"/>
              <a:t> Network/Cloud(c):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sorted out the data packets, </a:t>
            </a:r>
            <a:r>
              <a:rPr lang="en-US" dirty="0"/>
              <a:t>processed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 and distributed using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MQTT pipeline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. The MQTT pipeline is used to cater both the </a:t>
            </a:r>
            <a:r>
              <a:rPr lang="en-US" sz="1800" b="1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RWPalladioL-Roma"/>
              </a:rPr>
              <a:t>SharedAirDFW</a:t>
            </a:r>
            <a:r>
              <a:rPr lang="en-US" sz="1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URWPalladioL-Roma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public portal(d)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 and an extensive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analytical toolbox(e)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SharedAirDFW</a:t>
            </a:r>
            <a:r>
              <a:rPr lang="en-US" b="1" dirty="0"/>
              <a:t> portal: </a:t>
            </a:r>
            <a:r>
              <a:rPr lang="en-US" dirty="0"/>
              <a:t>provides up-to-date sensor data and made data available to public.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237AC-8C0E-03BF-BD83-1C973ABAF008}"/>
              </a:ext>
            </a:extLst>
          </p:cNvPr>
          <p:cNvSpPr txBox="1"/>
          <p:nvPr/>
        </p:nvSpPr>
        <p:spPr>
          <a:xfrm>
            <a:off x="5767591" y="3107854"/>
            <a:ext cx="609814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</a:rPr>
              <a:t>Analytical Toolbox (e)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toolbox uses:</a:t>
            </a:r>
          </a:p>
          <a:p>
            <a:pPr algn="l"/>
            <a:r>
              <a:rPr lang="en-US" b="1" dirty="0"/>
              <a:t>Node-RED</a:t>
            </a:r>
            <a:r>
              <a:rPr lang="en-US" dirty="0"/>
              <a:t>: </a:t>
            </a:r>
            <a:r>
              <a:rPr lang="en-US" b="0" i="0" u="none" strike="noStrike" baseline="0" dirty="0">
                <a:latin typeface="URWPalladioL-Roma"/>
              </a:rPr>
              <a:t>to easily ingest and process incoming sensor data</a:t>
            </a:r>
          </a:p>
          <a:p>
            <a:pPr algn="l"/>
            <a:r>
              <a:rPr lang="en-US" b="0" i="0" u="none" strike="noStrike" baseline="0" dirty="0">
                <a:latin typeface="URWPalladioL-Roma"/>
              </a:rPr>
              <a:t>in a simple graphical pipeline. </a:t>
            </a:r>
            <a:endParaRPr lang="en-US" dirty="0"/>
          </a:p>
          <a:p>
            <a:pPr algn="l"/>
            <a:endParaRPr lang="en-US" b="1" dirty="0"/>
          </a:p>
          <a:p>
            <a:pPr algn="l"/>
            <a:r>
              <a:rPr lang="en-US" b="1" dirty="0" err="1"/>
              <a:t>InfluxDB</a:t>
            </a:r>
            <a:r>
              <a:rPr lang="en-US" dirty="0"/>
              <a:t>: </a:t>
            </a:r>
            <a:r>
              <a:rPr lang="en-US" b="0" i="0" u="none" strike="noStrike" baseline="0" dirty="0">
                <a:latin typeface="URWPalladioL-Roma"/>
              </a:rPr>
              <a:t>data injected by </a:t>
            </a:r>
            <a:r>
              <a:rPr lang="en-US" b="1" i="0" u="none" strike="noStrike" baseline="0" dirty="0">
                <a:latin typeface="URWPalladioL-Roma"/>
              </a:rPr>
              <a:t>Node-RED</a:t>
            </a:r>
            <a:r>
              <a:rPr lang="en-US" b="0" i="0" u="none" strike="noStrike" baseline="0" dirty="0">
                <a:latin typeface="URWPalladioL-Roma"/>
              </a:rPr>
              <a:t> goes into </a:t>
            </a:r>
            <a:r>
              <a:rPr lang="en-US" b="1" i="0" u="none" strike="noStrike" baseline="0" dirty="0" err="1">
                <a:latin typeface="URWPalladioL-Roma"/>
              </a:rPr>
              <a:t>InfluxDB</a:t>
            </a:r>
            <a:r>
              <a:rPr lang="en-US" b="0" i="0" u="none" strike="noStrike" baseline="0" dirty="0">
                <a:latin typeface="URWPalladioL-Roma"/>
              </a:rPr>
              <a:t>, a</a:t>
            </a:r>
          </a:p>
          <a:p>
            <a:pPr algn="l"/>
            <a:r>
              <a:rPr lang="en-US" b="0" i="0" u="none" strike="noStrike" baseline="0" dirty="0">
                <a:latin typeface="URWPalladioL-Roma"/>
              </a:rPr>
              <a:t>time-series database optimized for handling high frequency data from thousands of sources</a:t>
            </a:r>
            <a:r>
              <a:rPr lang="en-US" dirty="0"/>
              <a:t> for storage.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Grafana</a:t>
            </a:r>
            <a:r>
              <a:rPr lang="en-US" dirty="0"/>
              <a:t>: a dashboard visualization. </a:t>
            </a:r>
            <a:r>
              <a:rPr lang="en-US" b="1" i="0" u="none" strike="noStrike" baseline="0" dirty="0">
                <a:latin typeface="URWPalladioL-Roma"/>
              </a:rPr>
              <a:t>Grafana</a:t>
            </a:r>
            <a:r>
              <a:rPr lang="en-US" b="0" i="0" u="none" strike="noStrike" baseline="0" dirty="0">
                <a:latin typeface="URWPalladioL-Roma"/>
              </a:rPr>
              <a:t> is then connected to the database to enable dynamic </a:t>
            </a:r>
            <a:r>
              <a:rPr lang="en-US" dirty="0"/>
              <a:t>real-time dashboard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6920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D246-3D0B-0D8C-CE4B-920DE475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4" y="4516"/>
            <a:ext cx="4055772" cy="755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Sensor Calibration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38F8B-51BC-3A5A-FD8F-28A69B470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74" y="110044"/>
            <a:ext cx="6390606" cy="3979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53C0A6-7016-37E7-1A41-41002040C199}"/>
              </a:ext>
            </a:extLst>
          </p:cNvPr>
          <p:cNvSpPr txBox="1"/>
          <p:nvPr/>
        </p:nvSpPr>
        <p:spPr>
          <a:xfrm>
            <a:off x="227805" y="566665"/>
            <a:ext cx="51786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Low-cost sensors are calibrated against a </a:t>
            </a:r>
            <a:r>
              <a:rPr lang="en-US" b="1" dirty="0"/>
              <a:t>Federal Equivalent Method (FEM) </a:t>
            </a:r>
            <a:r>
              <a:rPr lang="en-US" dirty="0"/>
              <a:t>monitor (BAM 1022).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Calibration involves: </a:t>
            </a:r>
          </a:p>
          <a:p>
            <a:pPr algn="l"/>
            <a:r>
              <a:rPr lang="en-US" b="1" dirty="0"/>
              <a:t>	Humidity correction: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URWPalladioL-Roma"/>
              </a:rPr>
              <a:t>humidity correction is applied to the input data collected from the </a:t>
            </a:r>
            <a:r>
              <a:rPr lang="en-US" sz="1800" b="1" i="0" u="none" strike="noStrike" baseline="0" dirty="0">
                <a:latin typeface="URWPalladioL-Bold"/>
              </a:rPr>
              <a:t>IPS7100</a:t>
            </a:r>
            <a:r>
              <a:rPr lang="en-US" sz="1800" b="0" i="0" u="none" strike="noStrike" baseline="0" dirty="0">
                <a:latin typeface="URWPalladioL-Roma"/>
              </a:rPr>
              <a:t>, utilizing the climate sensor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(</a:t>
            </a:r>
            <a:r>
              <a:rPr lang="en-US" sz="1800" b="1" i="0" u="none" strike="noStrike" baseline="0" dirty="0">
                <a:latin typeface="URWPalladioL-Bold"/>
              </a:rPr>
              <a:t>BME280</a:t>
            </a:r>
            <a:r>
              <a:rPr lang="en-US" sz="1800" b="0" i="0" u="none" strike="noStrike" baseline="0" dirty="0">
                <a:latin typeface="URWPalladioL-Roma"/>
              </a:rPr>
              <a:t>).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Machine learning models</a:t>
            </a:r>
            <a:r>
              <a:rPr lang="en-US" dirty="0"/>
              <a:t>: Random Forest performs best.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Input features </a:t>
            </a:r>
            <a:r>
              <a:rPr lang="en-US" dirty="0"/>
              <a:t>are particle counts and climate variables.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6CFA5-DE81-DBB9-531B-849ADD3B0009}"/>
              </a:ext>
            </a:extLst>
          </p:cNvPr>
          <p:cNvSpPr txBox="1"/>
          <p:nvPr/>
        </p:nvSpPr>
        <p:spPr>
          <a:xfrm>
            <a:off x="6632619" y="4067706"/>
            <a:ext cx="54048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Challenges and Future Plans/Directions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 limitations in urban environments are being addressed with </a:t>
            </a:r>
            <a:r>
              <a:rPr lang="en-US" b="1" dirty="0"/>
              <a:t>higher-power radios</a:t>
            </a:r>
            <a:r>
              <a:rPr lang="en-US" dirty="0"/>
              <a:t> and better </a:t>
            </a:r>
            <a:r>
              <a:rPr lang="en-US" b="1" dirty="0"/>
              <a:t>antenna design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Improved solar and battery configurations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sensor types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Enhanced machine learning models</a:t>
            </a:r>
            <a:r>
              <a:rPr lang="en-US" dirty="0"/>
              <a:t> via mobile lab and environmental chambers.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7CAE7-1BE5-92F9-299C-F9C170355C5B}"/>
              </a:ext>
            </a:extLst>
          </p:cNvPr>
          <p:cNvSpPr txBox="1"/>
          <p:nvPr/>
        </p:nvSpPr>
        <p:spPr>
          <a:xfrm>
            <a:off x="212494" y="4267432"/>
            <a:ext cx="6394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The (FEM) Monitor (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Bold"/>
              </a:rPr>
              <a:t>BAM 1022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),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RWPalladioL-Roma"/>
              </a:rPr>
              <a:t>LoRaWAN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Ital"/>
              </a:rPr>
              <a:t>MINTS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node continuously collect data 24/7 for eight months.</a:t>
            </a:r>
          </a:p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Blue arrows: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represents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particulate matter 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, 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URWPalladioL-Roma"/>
              </a:rPr>
              <a:t>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reen arrows: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represent data coming from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climate sensor </a:t>
            </a:r>
            <a:endParaRPr lang="en-US" b="1" dirty="0">
              <a:solidFill>
                <a:srgbClr val="000000"/>
              </a:solidFill>
              <a:latin typeface="URWPalladioL-Roma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URWPalladioL-Roma"/>
              </a:rPr>
              <a:t>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ed arrow: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 represent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particulate matter data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FEM Monitor </a:t>
            </a:r>
            <a:r>
              <a:rPr lang="en-US" b="1" dirty="0">
                <a:solidFill>
                  <a:srgbClr val="000000"/>
                </a:solidFill>
                <a:latin typeface="URWPalladioL-Roma"/>
              </a:rPr>
              <a:t>P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URWPalladioL-Roma"/>
              </a:rPr>
              <a:t>urple arrow: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 represents the deployment of the trained machine learning model. Finally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RWPalladioL-Roma"/>
              </a:rPr>
              <a:t>LoRaWAN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 node data is then corrected through the trained model </a:t>
            </a:r>
            <a:endParaRPr lang="en-US" sz="1800" b="0" i="0" u="none" strike="noStrike" baseline="0" dirty="0">
              <a:solidFill>
                <a:srgbClr val="000000"/>
              </a:solidFill>
              <a:latin typeface="URWPalladioL-Ital"/>
            </a:endParaRPr>
          </a:p>
        </p:txBody>
      </p:sp>
    </p:spTree>
    <p:extLst>
      <p:ext uri="{BB962C8B-B14F-4D97-AF65-F5344CB8AC3E}">
        <p14:creationId xmlns:p14="http://schemas.microsoft.com/office/powerpoint/2010/main" val="13580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838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URWPalladioL-Bold</vt:lpstr>
      <vt:lpstr>URWPalladioL-Ital</vt:lpstr>
      <vt:lpstr>URWPalladioL-Roma</vt:lpstr>
      <vt:lpstr>Wingdings</vt:lpstr>
      <vt:lpstr>Office Theme</vt:lpstr>
      <vt:lpstr>PAPER TITLE The Design and Deployment of a Self-Powered, LoRaWAN-Based IoT Environment Sensor Ensemble for Integrated Air Quality Sensing and Simulation</vt:lpstr>
      <vt:lpstr>About the Paper </vt:lpstr>
      <vt:lpstr>LoRaWAN System Design Architecture</vt:lpstr>
      <vt:lpstr>Operation &amp; Power Management</vt:lpstr>
      <vt:lpstr> Communication &amp; Analytical Toolbox</vt:lpstr>
      <vt:lpstr>Sensor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Tunde Awoyinka</dc:creator>
  <cp:lastModifiedBy>Tunde Awoyinka</cp:lastModifiedBy>
  <cp:revision>1</cp:revision>
  <dcterms:created xsi:type="dcterms:W3CDTF">2025-05-31T17:04:25Z</dcterms:created>
  <dcterms:modified xsi:type="dcterms:W3CDTF">2025-06-23T17:13:58Z</dcterms:modified>
</cp:coreProperties>
</file>