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248D6-8F3D-4E20-8392-F05B119F1667}" v="396" dt="2025-06-23T16:53:36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A452B05-C600-8AF8-C33A-F237C9F6441A}"/>
    <pc:docChg chg="addSld delSld modSld sldOrd">
      <pc:chgData name="Guest User" userId="" providerId="Windows Live" clId="Web-{6A452B05-C600-8AF8-C33A-F237C9F6441A}" dt="2025-06-16T06:23:47.229" v="25"/>
      <pc:docMkLst>
        <pc:docMk/>
      </pc:docMkLst>
      <pc:sldChg chg="del">
        <pc:chgData name="Guest User" userId="" providerId="Windows Live" clId="Web-{6A452B05-C600-8AF8-C33A-F237C9F6441A}" dt="2025-06-16T06:20:06.239" v="2"/>
        <pc:sldMkLst>
          <pc:docMk/>
          <pc:sldMk cId="5267719" sldId="264"/>
        </pc:sldMkLst>
      </pc:sldChg>
      <pc:sldChg chg="addSp delSp modSp add">
        <pc:chgData name="Guest User" userId="" providerId="Windows Live" clId="Web-{6A452B05-C600-8AF8-C33A-F237C9F6441A}" dt="2025-06-16T06:23:47.229" v="25"/>
        <pc:sldMkLst>
          <pc:docMk/>
          <pc:sldMk cId="697333047" sldId="264"/>
        </pc:sldMkLst>
        <pc:spChg chg="mod">
          <ac:chgData name="Guest User" userId="" providerId="Windows Live" clId="Web-{6A452B05-C600-8AF8-C33A-F237C9F6441A}" dt="2025-06-16T06:22:31.211" v="15"/>
          <ac:spMkLst>
            <pc:docMk/>
            <pc:sldMk cId="697333047" sldId="264"/>
            <ac:spMk id="2" creationId="{B1DF777A-4595-D6C5-7F9E-9FA8D7824BAA}"/>
          </ac:spMkLst>
        </pc:spChg>
        <pc:spChg chg="add">
          <ac:chgData name="Guest User" userId="" providerId="Windows Live" clId="Web-{6A452B05-C600-8AF8-C33A-F237C9F6441A}" dt="2025-06-16T06:22:31.211" v="15"/>
          <ac:spMkLst>
            <pc:docMk/>
            <pc:sldMk cId="697333047" sldId="264"/>
            <ac:spMk id="8" creationId="{943CAA20-3569-4189-9E48-239A229A86CA}"/>
          </ac:spMkLst>
        </pc:spChg>
        <pc:spChg chg="add">
          <ac:chgData name="Guest User" userId="" providerId="Windows Live" clId="Web-{6A452B05-C600-8AF8-C33A-F237C9F6441A}" dt="2025-06-16T06:22:31.211" v="15"/>
          <ac:spMkLst>
            <pc:docMk/>
            <pc:sldMk cId="697333047" sldId="264"/>
            <ac:spMk id="10" creationId="{DA542B6D-E775-4832-91DC-2D20F857813A}"/>
          </ac:spMkLst>
        </pc:spChg>
      </pc:sldChg>
      <pc:sldChg chg="add del">
        <pc:chgData name="Guest User" userId="" providerId="Windows Live" clId="Web-{6A452B05-C600-8AF8-C33A-F237C9F6441A}" dt="2025-06-16T06:20:02.848" v="1"/>
        <pc:sldMkLst>
          <pc:docMk/>
          <pc:sldMk cId="697333047" sldId="265"/>
        </pc:sldMkLst>
      </pc:sldChg>
      <pc:sldChg chg="add del">
        <pc:chgData name="Guest User" userId="" providerId="Windows Live" clId="Web-{6A452B05-C600-8AF8-C33A-F237C9F6441A}" dt="2025-06-16T06:21:01.709" v="5"/>
        <pc:sldMkLst>
          <pc:docMk/>
          <pc:sldMk cId="1935604152" sldId="265"/>
        </pc:sldMkLst>
      </pc:sldChg>
      <pc:sldChg chg="addSp modSp add mod setBg">
        <pc:chgData name="Guest User" userId="" providerId="Windows Live" clId="Web-{6A452B05-C600-8AF8-C33A-F237C9F6441A}" dt="2025-06-16T06:22:42.024" v="16"/>
        <pc:sldMkLst>
          <pc:docMk/>
          <pc:sldMk cId="2030740802" sldId="265"/>
        </pc:sldMkLst>
        <pc:spChg chg="mod">
          <ac:chgData name="Guest User" userId="" providerId="Windows Live" clId="Web-{6A452B05-C600-8AF8-C33A-F237C9F6441A}" dt="2025-06-16T06:22:42.024" v="16"/>
          <ac:spMkLst>
            <pc:docMk/>
            <pc:sldMk cId="2030740802" sldId="265"/>
            <ac:spMk id="2" creationId="{310E183A-C1D1-FD90-8901-46E7D23DA59B}"/>
          </ac:spMkLst>
        </pc:spChg>
        <pc:spChg chg="mod">
          <ac:chgData name="Guest User" userId="" providerId="Windows Live" clId="Web-{6A452B05-C600-8AF8-C33A-F237C9F6441A}" dt="2025-06-16T06:22:42.024" v="16"/>
          <ac:spMkLst>
            <pc:docMk/>
            <pc:sldMk cId="2030740802" sldId="265"/>
            <ac:spMk id="9" creationId="{1A9D1C8E-03F4-15F3-E766-0412C037AD30}"/>
          </ac:spMkLst>
        </pc:spChg>
        <pc:spChg chg="add">
          <ac:chgData name="Guest User" userId="" providerId="Windows Live" clId="Web-{6A452B05-C600-8AF8-C33A-F237C9F6441A}" dt="2025-06-16T06:22:42.024" v="16"/>
          <ac:spMkLst>
            <pc:docMk/>
            <pc:sldMk cId="2030740802" sldId="265"/>
            <ac:spMk id="14" creationId="{AA474011-A49D-4C7A-BF41-0ACD0A2693B3}"/>
          </ac:spMkLst>
        </pc:spChg>
        <pc:spChg chg="add">
          <ac:chgData name="Guest User" userId="" providerId="Windows Live" clId="Web-{6A452B05-C600-8AF8-C33A-F237C9F6441A}" dt="2025-06-16T06:22:42.024" v="16"/>
          <ac:spMkLst>
            <pc:docMk/>
            <pc:sldMk cId="2030740802" sldId="265"/>
            <ac:spMk id="16" creationId="{6D72081E-AD41-4FBB-B02B-698A68DBCA5E}"/>
          </ac:spMkLst>
        </pc:spChg>
        <pc:spChg chg="add">
          <ac:chgData name="Guest User" userId="" providerId="Windows Live" clId="Web-{6A452B05-C600-8AF8-C33A-F237C9F6441A}" dt="2025-06-16T06:22:42.024" v="16"/>
          <ac:spMkLst>
            <pc:docMk/>
            <pc:sldMk cId="2030740802" sldId="265"/>
            <ac:spMk id="18" creationId="{716248AD-805F-41BF-9B57-FC53E5B32F98}"/>
          </ac:spMkLst>
        </pc:spChg>
        <pc:spChg chg="add">
          <ac:chgData name="Guest User" userId="" providerId="Windows Live" clId="Web-{6A452B05-C600-8AF8-C33A-F237C9F6441A}" dt="2025-06-16T06:22:42.024" v="16"/>
          <ac:spMkLst>
            <pc:docMk/>
            <pc:sldMk cId="2030740802" sldId="265"/>
            <ac:spMk id="20" creationId="{1F82758F-B2B3-4F0A-BB90-4BFFEDD166D6}"/>
          </ac:spMkLst>
        </pc:spChg>
        <pc:picChg chg="mod">
          <ac:chgData name="Guest User" userId="" providerId="Windows Live" clId="Web-{6A452B05-C600-8AF8-C33A-F237C9F6441A}" dt="2025-06-16T06:22:42.024" v="16"/>
          <ac:picMkLst>
            <pc:docMk/>
            <pc:sldMk cId="2030740802" sldId="265"/>
            <ac:picMk id="8" creationId="{76BAD86E-02E2-0819-1FCE-F12ED4DDCC52}"/>
          </ac:picMkLst>
        </pc:picChg>
      </pc:sldChg>
      <pc:sldChg chg="add">
        <pc:chgData name="Guest User" userId="" providerId="Windows Live" clId="Web-{6A452B05-C600-8AF8-C33A-F237C9F6441A}" dt="2025-06-16T06:21:13.256" v="7"/>
        <pc:sldMkLst>
          <pc:docMk/>
          <pc:sldMk cId="860552961" sldId="266"/>
        </pc:sldMkLst>
      </pc:sldChg>
      <pc:sldChg chg="add">
        <pc:chgData name="Guest User" userId="" providerId="Windows Live" clId="Web-{6A452B05-C600-8AF8-C33A-F237C9F6441A}" dt="2025-06-16T06:21:19.147" v="8"/>
        <pc:sldMkLst>
          <pc:docMk/>
          <pc:sldMk cId="3797045097" sldId="267"/>
        </pc:sldMkLst>
      </pc:sldChg>
      <pc:sldChg chg="addSp modSp add">
        <pc:chgData name="Guest User" userId="" providerId="Windows Live" clId="Web-{6A452B05-C600-8AF8-C33A-F237C9F6441A}" dt="2025-06-16T06:23:01.493" v="17"/>
        <pc:sldMkLst>
          <pc:docMk/>
          <pc:sldMk cId="1445685458" sldId="268"/>
        </pc:sldMkLst>
        <pc:spChg chg="mod">
          <ac:chgData name="Guest User" userId="" providerId="Windows Live" clId="Web-{6A452B05-C600-8AF8-C33A-F237C9F6441A}" dt="2025-06-16T06:23:01.493" v="17"/>
          <ac:spMkLst>
            <pc:docMk/>
            <pc:sldMk cId="1445685458" sldId="268"/>
            <ac:spMk id="2" creationId="{7496433D-96C0-233C-E6C3-8EF05037FA53}"/>
          </ac:spMkLst>
        </pc:spChg>
        <pc:spChg chg="add">
          <ac:chgData name="Guest User" userId="" providerId="Windows Live" clId="Web-{6A452B05-C600-8AF8-C33A-F237C9F6441A}" dt="2025-06-16T06:23:01.493" v="17"/>
          <ac:spMkLst>
            <pc:docMk/>
            <pc:sldMk cId="1445685458" sldId="268"/>
            <ac:spMk id="16" creationId="{53B021B3-DE93-4AB7-8A18-CF5F1CED88B8}"/>
          </ac:spMkLst>
        </pc:spChg>
        <pc:spChg chg="add">
          <ac:chgData name="Guest User" userId="" providerId="Windows Live" clId="Web-{6A452B05-C600-8AF8-C33A-F237C9F6441A}" dt="2025-06-16T06:23:01.493" v="17"/>
          <ac:spMkLst>
            <pc:docMk/>
            <pc:sldMk cId="1445685458" sldId="268"/>
            <ac:spMk id="18" creationId="{52D502E5-F6B4-4D58-B4AE-FC466FF15EE8}"/>
          </ac:spMkLst>
        </pc:spChg>
        <pc:spChg chg="add">
          <ac:chgData name="Guest User" userId="" providerId="Windows Live" clId="Web-{6A452B05-C600-8AF8-C33A-F237C9F6441A}" dt="2025-06-16T06:23:01.493" v="17"/>
          <ac:spMkLst>
            <pc:docMk/>
            <pc:sldMk cId="1445685458" sldId="268"/>
            <ac:spMk id="20" creationId="{9DECDBF4-02B6-4BB4-B65B-B8107AD6A9E8}"/>
          </ac:spMkLst>
        </pc:spChg>
        <pc:graphicFrameChg chg="mod">
          <ac:chgData name="Guest User" userId="" providerId="Windows Live" clId="Web-{6A452B05-C600-8AF8-C33A-F237C9F6441A}" dt="2025-06-16T06:23:01.493" v="17"/>
          <ac:graphicFrameMkLst>
            <pc:docMk/>
            <pc:sldMk cId="1445685458" sldId="268"/>
            <ac:graphicFrameMk id="11" creationId="{042A7EC7-396F-258C-794D-96DE5C472922}"/>
          </ac:graphicFrameMkLst>
        </pc:graphicFrameChg>
      </pc:sldChg>
      <pc:sldChg chg="add">
        <pc:chgData name="Guest User" userId="" providerId="Windows Live" clId="Web-{6A452B05-C600-8AF8-C33A-F237C9F6441A}" dt="2025-06-16T06:21:29.131" v="10"/>
        <pc:sldMkLst>
          <pc:docMk/>
          <pc:sldMk cId="281568830" sldId="269"/>
        </pc:sldMkLst>
      </pc:sldChg>
      <pc:sldChg chg="add ord">
        <pc:chgData name="Guest User" userId="" providerId="Windows Live" clId="Web-{6A452B05-C600-8AF8-C33A-F237C9F6441A}" dt="2025-06-16T06:21:36.616" v="12"/>
        <pc:sldMkLst>
          <pc:docMk/>
          <pc:sldMk cId="335082579" sldId="270"/>
        </pc:sldMkLst>
      </pc:sldChg>
      <pc:sldChg chg="add">
        <pc:chgData name="Guest User" userId="" providerId="Windows Live" clId="Web-{6A452B05-C600-8AF8-C33A-F237C9F6441A}" dt="2025-06-16T06:21:42.304" v="13"/>
        <pc:sldMkLst>
          <pc:docMk/>
          <pc:sldMk cId="801193134" sldId="271"/>
        </pc:sldMkLst>
      </pc:sldChg>
      <pc:sldChg chg="addSp modSp add">
        <pc:chgData name="Guest User" userId="" providerId="Windows Live" clId="Web-{6A452B05-C600-8AF8-C33A-F237C9F6441A}" dt="2025-06-16T06:23:39.135" v="24" actId="20577"/>
        <pc:sldMkLst>
          <pc:docMk/>
          <pc:sldMk cId="136131840" sldId="272"/>
        </pc:sldMkLst>
        <pc:spChg chg="mod">
          <ac:chgData name="Guest User" userId="" providerId="Windows Live" clId="Web-{6A452B05-C600-8AF8-C33A-F237C9F6441A}" dt="2025-06-16T06:23:39.135" v="24" actId="20577"/>
          <ac:spMkLst>
            <pc:docMk/>
            <pc:sldMk cId="136131840" sldId="272"/>
            <ac:spMk id="2" creationId="{FF954EF8-D5EE-474A-1B65-E6B770255BF7}"/>
          </ac:spMkLst>
        </pc:spChg>
        <pc:spChg chg="mod">
          <ac:chgData name="Guest User" userId="" providerId="Windows Live" clId="Web-{6A452B05-C600-8AF8-C33A-F237C9F6441A}" dt="2025-06-16T06:23:28.603" v="21" actId="20577"/>
          <ac:spMkLst>
            <pc:docMk/>
            <pc:sldMk cId="136131840" sldId="272"/>
            <ac:spMk id="18" creationId="{32AB647F-ED2D-575A-8A67-192D97E1E204}"/>
          </ac:spMkLst>
        </pc:spChg>
        <pc:spChg chg="add">
          <ac:chgData name="Guest User" userId="" providerId="Windows Live" clId="Web-{6A452B05-C600-8AF8-C33A-F237C9F6441A}" dt="2025-06-16T06:23:16.681" v="18"/>
          <ac:spMkLst>
            <pc:docMk/>
            <pc:sldMk cId="136131840" sldId="272"/>
            <ac:spMk id="23" creationId="{F94AA2BD-2E3F-4B1D-8127-5744B8115311}"/>
          </ac:spMkLst>
        </pc:spChg>
        <pc:spChg chg="add">
          <ac:chgData name="Guest User" userId="" providerId="Windows Live" clId="Web-{6A452B05-C600-8AF8-C33A-F237C9F6441A}" dt="2025-06-16T06:23:16.681" v="18"/>
          <ac:spMkLst>
            <pc:docMk/>
            <pc:sldMk cId="136131840" sldId="272"/>
            <ac:spMk id="25" creationId="{4BD02261-2DC8-4AA8-9E16-7751AE892445}"/>
          </ac:spMkLst>
        </pc:spChg>
        <pc:spChg chg="add">
          <ac:chgData name="Guest User" userId="" providerId="Windows Live" clId="Web-{6A452B05-C600-8AF8-C33A-F237C9F6441A}" dt="2025-06-16T06:23:16.681" v="18"/>
          <ac:spMkLst>
            <pc:docMk/>
            <pc:sldMk cId="136131840" sldId="272"/>
            <ac:spMk id="27" creationId="{3D752CF2-2291-40B5-B462-C17B174C10BC}"/>
          </ac:spMkLst>
        </pc:spChg>
        <pc:picChg chg="mod ord">
          <ac:chgData name="Guest User" userId="" providerId="Windows Live" clId="Web-{6A452B05-C600-8AF8-C33A-F237C9F6441A}" dt="2025-06-16T06:23:16.681" v="18"/>
          <ac:picMkLst>
            <pc:docMk/>
            <pc:sldMk cId="136131840" sldId="272"/>
            <ac:picMk id="6" creationId="{F303C1C9-1DCF-F05A-F26F-C57E1162466D}"/>
          </ac:picMkLst>
        </pc:picChg>
      </pc:sldChg>
    </pc:docChg>
  </pc:docChgLst>
  <pc:docChgLst>
    <pc:chgData name="Tunde Awoyinka" userId="9878d13548dd0f47" providerId="LiveId" clId="{00D248D6-8F3D-4E20-8392-F05B119F1667}"/>
    <pc:docChg chg="undo redo custSel addSld delSld modSld modMainMaster">
      <pc:chgData name="Tunde Awoyinka" userId="9878d13548dd0f47" providerId="LiveId" clId="{00D248D6-8F3D-4E20-8392-F05B119F1667}" dt="2025-06-23T16:53:36.810" v="1671" actId="20577"/>
      <pc:docMkLst>
        <pc:docMk/>
      </pc:docMkLst>
      <pc:sldChg chg="addSp modSp mod setBg addAnim">
        <pc:chgData name="Tunde Awoyinka" userId="9878d13548dd0f47" providerId="LiveId" clId="{00D248D6-8F3D-4E20-8392-F05B119F1667}" dt="2025-06-23T16:53:36.810" v="1671" actId="20577"/>
        <pc:sldMkLst>
          <pc:docMk/>
          <pc:sldMk cId="1072321739" sldId="256"/>
        </pc:sldMkLst>
        <pc:spChg chg="mod">
          <ac:chgData name="Tunde Awoyinka" userId="9878d13548dd0f47" providerId="LiveId" clId="{00D248D6-8F3D-4E20-8392-F05B119F1667}" dt="2025-06-14T06:18:04.093" v="475" actId="26606"/>
          <ac:spMkLst>
            <pc:docMk/>
            <pc:sldMk cId="1072321739" sldId="256"/>
            <ac:spMk id="2" creationId="{6624D487-2303-B188-7DB6-8EF585C63D7D}"/>
          </ac:spMkLst>
        </pc:spChg>
        <pc:spChg chg="mod">
          <ac:chgData name="Tunde Awoyinka" userId="9878d13548dd0f47" providerId="LiveId" clId="{00D248D6-8F3D-4E20-8392-F05B119F1667}" dt="2025-06-23T16:53:36.810" v="1671" actId="20577"/>
          <ac:spMkLst>
            <pc:docMk/>
            <pc:sldMk cId="1072321739" sldId="256"/>
            <ac:spMk id="3" creationId="{10592202-39B1-F64F-A177-457D92F17743}"/>
          </ac:spMkLst>
        </pc:spChg>
        <pc:spChg chg="mod">
          <ac:chgData name="Tunde Awoyinka" userId="9878d13548dd0f47" providerId="LiveId" clId="{00D248D6-8F3D-4E20-8392-F05B119F1667}" dt="2025-06-23T16:11:24.598" v="1380"/>
          <ac:spMkLst>
            <pc:docMk/>
            <pc:sldMk cId="1072321739" sldId="256"/>
            <ac:spMk id="6" creationId="{2CE4BAA7-4C96-E7C0-A2A4-9ABE86455BFA}"/>
          </ac:spMkLst>
        </pc:spChg>
        <pc:spChg chg="add">
          <ac:chgData name="Tunde Awoyinka" userId="9878d13548dd0f47" providerId="LiveId" clId="{00D248D6-8F3D-4E20-8392-F05B119F1667}" dt="2025-06-14T06:18:04.093" v="475" actId="26606"/>
          <ac:spMkLst>
            <pc:docMk/>
            <pc:sldMk cId="1072321739" sldId="256"/>
            <ac:spMk id="9" creationId="{5E5473D2-DD46-DFAF-84EC-264D6CE58B94}"/>
          </ac:spMkLst>
        </pc:spChg>
        <pc:grpChg chg="add mod">
          <ac:chgData name="Tunde Awoyinka" userId="9878d13548dd0f47" providerId="LiveId" clId="{00D248D6-8F3D-4E20-8392-F05B119F1667}" dt="2025-06-23T16:12:41.814" v="1385" actId="14100"/>
          <ac:grpSpMkLst>
            <pc:docMk/>
            <pc:sldMk cId="1072321739" sldId="256"/>
            <ac:grpSpMk id="4" creationId="{BE993E59-C82B-FC0D-647E-CCAE7CFCACAF}"/>
          </ac:grpSpMkLst>
        </pc:grpChg>
        <pc:picChg chg="add">
          <ac:chgData name="Tunde Awoyinka" userId="9878d13548dd0f47" providerId="LiveId" clId="{00D248D6-8F3D-4E20-8392-F05B119F1667}" dt="2025-06-14T06:18:04.093" v="475" actId="26606"/>
          <ac:picMkLst>
            <pc:docMk/>
            <pc:sldMk cId="1072321739" sldId="256"/>
            <ac:picMk id="5" creationId="{7805F10E-009B-9C71-BFD9-A432D98056B5}"/>
          </ac:picMkLst>
        </pc:picChg>
        <pc:picChg chg="mod">
          <ac:chgData name="Tunde Awoyinka" userId="9878d13548dd0f47" providerId="LiveId" clId="{00D248D6-8F3D-4E20-8392-F05B119F1667}" dt="2025-06-23T16:11:24.598" v="1380"/>
          <ac:picMkLst>
            <pc:docMk/>
            <pc:sldMk cId="1072321739" sldId="256"/>
            <ac:picMk id="7" creationId="{AE4BD258-6827-547C-5AA2-906AD616BD7E}"/>
          </ac:picMkLst>
        </pc:picChg>
        <pc:picChg chg="mod">
          <ac:chgData name="Tunde Awoyinka" userId="9878d13548dd0f47" providerId="LiveId" clId="{00D248D6-8F3D-4E20-8392-F05B119F1667}" dt="2025-06-23T16:11:24.598" v="1380"/>
          <ac:picMkLst>
            <pc:docMk/>
            <pc:sldMk cId="1072321739" sldId="256"/>
            <ac:picMk id="8" creationId="{FFA07D35-3768-EB29-7BE4-82B156AC9555}"/>
          </ac:picMkLst>
        </pc:picChg>
      </pc:sldChg>
      <pc:sldChg chg="addSp delSp modSp mod">
        <pc:chgData name="Tunde Awoyinka" userId="9878d13548dd0f47" providerId="LiveId" clId="{00D248D6-8F3D-4E20-8392-F05B119F1667}" dt="2025-06-23T16:34:05.266" v="1650" actId="478"/>
        <pc:sldMkLst>
          <pc:docMk/>
          <pc:sldMk cId="39404479" sldId="257"/>
        </pc:sldMkLst>
        <pc:spChg chg="mod">
          <ac:chgData name="Tunde Awoyinka" userId="9878d13548dd0f47" providerId="LiveId" clId="{00D248D6-8F3D-4E20-8392-F05B119F1667}" dt="2025-06-16T12:55:27.512" v="1246" actId="1076"/>
          <ac:spMkLst>
            <pc:docMk/>
            <pc:sldMk cId="39404479" sldId="257"/>
            <ac:spMk id="2" creationId="{66E5B8C6-A6AC-3C1C-EEE6-F22EC75FC2B6}"/>
          </ac:spMkLst>
        </pc:spChg>
        <pc:spChg chg="mod">
          <ac:chgData name="Tunde Awoyinka" userId="9878d13548dd0f47" providerId="LiveId" clId="{00D248D6-8F3D-4E20-8392-F05B119F1667}" dt="2025-06-16T12:54:38.835" v="1237" actId="1076"/>
          <ac:spMkLst>
            <pc:docMk/>
            <pc:sldMk cId="39404479" sldId="257"/>
            <ac:spMk id="5" creationId="{4D0030CB-EC1D-3A3A-1219-2119BD7D5F42}"/>
          </ac:spMkLst>
        </pc:spChg>
        <pc:spChg chg="mod">
          <ac:chgData name="Tunde Awoyinka" userId="9878d13548dd0f47" providerId="LiveId" clId="{00D248D6-8F3D-4E20-8392-F05B119F1667}" dt="2025-06-23T16:12:55.838" v="1386"/>
          <ac:spMkLst>
            <pc:docMk/>
            <pc:sldMk cId="39404479" sldId="257"/>
            <ac:spMk id="6" creationId="{37916726-F7E7-7857-5843-F3C3ADD6D3FA}"/>
          </ac:spMkLst>
        </pc:spChg>
        <pc:spChg chg="mod">
          <ac:chgData name="Tunde Awoyinka" userId="9878d13548dd0f47" providerId="LiveId" clId="{00D248D6-8F3D-4E20-8392-F05B119F1667}" dt="2025-06-16T12:54:23.506" v="1235" actId="255"/>
          <ac:spMkLst>
            <pc:docMk/>
            <pc:sldMk cId="39404479" sldId="257"/>
            <ac:spMk id="7" creationId="{230BDF5C-C032-EAF4-7FA7-268926B73F6C}"/>
          </ac:spMkLst>
        </pc:spChg>
        <pc:spChg chg="mod">
          <ac:chgData name="Tunde Awoyinka" userId="9878d13548dd0f47" providerId="LiveId" clId="{00D248D6-8F3D-4E20-8392-F05B119F1667}" dt="2025-06-16T05:19:18.952" v="636" actId="14100"/>
          <ac:spMkLst>
            <pc:docMk/>
            <pc:sldMk cId="39404479" sldId="257"/>
            <ac:spMk id="12" creationId="{57D81714-C641-4281-3CF8-AB1ADEE24820}"/>
          </ac:spMkLst>
        </pc:spChg>
        <pc:grpChg chg="add del mod">
          <ac:chgData name="Tunde Awoyinka" userId="9878d13548dd0f47" providerId="LiveId" clId="{00D248D6-8F3D-4E20-8392-F05B119F1667}" dt="2025-06-23T16:13:47.329" v="1388" actId="478"/>
          <ac:grpSpMkLst>
            <pc:docMk/>
            <pc:sldMk cId="39404479" sldId="257"/>
            <ac:grpSpMk id="3" creationId="{2ADE79D5-50C9-3613-0FC7-95F939440681}"/>
          </ac:grpSpMkLst>
        </pc:grpChg>
        <pc:grpChg chg="mod">
          <ac:chgData name="Tunde Awoyinka" userId="9878d13548dd0f47" providerId="LiveId" clId="{00D248D6-8F3D-4E20-8392-F05B119F1667}" dt="2025-06-16T05:19:18.952" v="636" actId="14100"/>
          <ac:grpSpMkLst>
            <pc:docMk/>
            <pc:sldMk cId="39404479" sldId="257"/>
            <ac:grpSpMk id="13" creationId="{EC8D30EE-5E68-CDD0-BA81-43DF983E31E0}"/>
          </ac:grpSpMkLst>
        </pc:grpChg>
        <pc:picChg chg="mod">
          <ac:chgData name="Tunde Awoyinka" userId="9878d13548dd0f47" providerId="LiveId" clId="{00D248D6-8F3D-4E20-8392-F05B119F1667}" dt="2025-06-23T16:12:55.838" v="1386"/>
          <ac:picMkLst>
            <pc:docMk/>
            <pc:sldMk cId="39404479" sldId="257"/>
            <ac:picMk id="8" creationId="{D731900E-5508-4BC5-ED6C-29DD7159D6C4}"/>
          </ac:picMkLst>
        </pc:picChg>
        <pc:picChg chg="mod">
          <ac:chgData name="Tunde Awoyinka" userId="9878d13548dd0f47" providerId="LiveId" clId="{00D248D6-8F3D-4E20-8392-F05B119F1667}" dt="2025-06-23T16:12:55.838" v="1386"/>
          <ac:picMkLst>
            <pc:docMk/>
            <pc:sldMk cId="39404479" sldId="257"/>
            <ac:picMk id="11" creationId="{02872563-1CAF-E7D5-A205-95ADC5B11E8C}"/>
          </ac:picMkLst>
        </pc:picChg>
        <pc:picChg chg="add del mod">
          <ac:chgData name="Tunde Awoyinka" userId="9878d13548dd0f47" providerId="LiveId" clId="{00D248D6-8F3D-4E20-8392-F05B119F1667}" dt="2025-06-23T16:34:05.266" v="1650" actId="478"/>
          <ac:picMkLst>
            <pc:docMk/>
            <pc:sldMk cId="39404479" sldId="257"/>
            <ac:picMk id="16" creationId="{4996B872-8504-2E67-476F-6EC3AD534C13}"/>
          </ac:picMkLst>
        </pc:picChg>
        <pc:picChg chg="mod">
          <ac:chgData name="Tunde Awoyinka" userId="9878d13548dd0f47" providerId="LiveId" clId="{00D248D6-8F3D-4E20-8392-F05B119F1667}" dt="2025-06-16T05:19:18.952" v="636" actId="14100"/>
          <ac:picMkLst>
            <pc:docMk/>
            <pc:sldMk cId="39404479" sldId="257"/>
            <ac:picMk id="1028" creationId="{DD23A350-51FB-7534-952F-747D3D368440}"/>
          </ac:picMkLst>
        </pc:picChg>
        <pc:cxnChg chg="add mod">
          <ac:chgData name="Tunde Awoyinka" userId="9878d13548dd0f47" providerId="LiveId" clId="{00D248D6-8F3D-4E20-8392-F05B119F1667}" dt="2025-06-16T12:56:00.791" v="1249" actId="692"/>
          <ac:cxnSpMkLst>
            <pc:docMk/>
            <pc:sldMk cId="39404479" sldId="257"/>
            <ac:cxnSpMk id="4" creationId="{AAE167D0-4536-7F82-A6A6-A6AC5A228E37}"/>
          </ac:cxnSpMkLst>
        </pc:cxnChg>
      </pc:sldChg>
      <pc:sldChg chg="addSp delSp modSp mod setBg">
        <pc:chgData name="Tunde Awoyinka" userId="9878d13548dd0f47" providerId="LiveId" clId="{00D248D6-8F3D-4E20-8392-F05B119F1667}" dt="2025-06-16T13:13:02.598" v="1361" actId="123"/>
        <pc:sldMkLst>
          <pc:docMk/>
          <pc:sldMk cId="494454486" sldId="258"/>
        </pc:sldMkLst>
        <pc:spChg chg="mod">
          <ac:chgData name="Tunde Awoyinka" userId="9878d13548dd0f47" providerId="LiveId" clId="{00D248D6-8F3D-4E20-8392-F05B119F1667}" dt="2025-06-16T13:13:02.598" v="1361" actId="123"/>
          <ac:spMkLst>
            <pc:docMk/>
            <pc:sldMk cId="494454486" sldId="258"/>
            <ac:spMk id="2" creationId="{40B7C17C-4341-44DC-DD3A-89D05A1EF3FA}"/>
          </ac:spMkLst>
        </pc:spChg>
        <pc:spChg chg="add mod">
          <ac:chgData name="Tunde Awoyinka" userId="9878d13548dd0f47" providerId="LiveId" clId="{00D248D6-8F3D-4E20-8392-F05B119F1667}" dt="2025-06-14T06:09:09.508" v="384" actId="26606"/>
          <ac:spMkLst>
            <pc:docMk/>
            <pc:sldMk cId="494454486" sldId="258"/>
            <ac:spMk id="7" creationId="{4BDE2FF2-7743-030B-7DE3-2928D18CD905}"/>
          </ac:spMkLst>
        </pc:spChg>
        <pc:spChg chg="add">
          <ac:chgData name="Tunde Awoyinka" userId="9878d13548dd0f47" providerId="LiveId" clId="{00D248D6-8F3D-4E20-8392-F05B119F1667}" dt="2025-06-14T06:09:09.508" v="384" actId="26606"/>
          <ac:spMkLst>
            <pc:docMk/>
            <pc:sldMk cId="494454486" sldId="258"/>
            <ac:spMk id="2072" creationId="{94BFCCA4-109C-4B21-816E-144FE75C38EE}"/>
          </ac:spMkLst>
        </pc:spChg>
        <pc:spChg chg="add">
          <ac:chgData name="Tunde Awoyinka" userId="9878d13548dd0f47" providerId="LiveId" clId="{00D248D6-8F3D-4E20-8392-F05B119F1667}" dt="2025-06-14T06:09:09.508" v="384" actId="26606"/>
          <ac:spMkLst>
            <pc:docMk/>
            <pc:sldMk cId="494454486" sldId="258"/>
            <ac:spMk id="2073" creationId="{0059B5C0-FEC8-4370-AF45-02E3AEF6FA6D}"/>
          </ac:spMkLst>
        </pc:spChg>
        <pc:picChg chg="add mod ord">
          <ac:chgData name="Tunde Awoyinka" userId="9878d13548dd0f47" providerId="LiveId" clId="{00D248D6-8F3D-4E20-8392-F05B119F1667}" dt="2025-06-14T06:09:09.501" v="383" actId="26606"/>
          <ac:picMkLst>
            <pc:docMk/>
            <pc:sldMk cId="494454486" sldId="258"/>
            <ac:picMk id="2050" creationId="{984E9B8B-7874-D4E3-6512-8E9ACCD87874}"/>
          </ac:picMkLst>
        </pc:picChg>
        <pc:picChg chg="add mod ord">
          <ac:chgData name="Tunde Awoyinka" userId="9878d13548dd0f47" providerId="LiveId" clId="{00D248D6-8F3D-4E20-8392-F05B119F1667}" dt="2025-06-14T06:09:09.501" v="383" actId="26606"/>
          <ac:picMkLst>
            <pc:docMk/>
            <pc:sldMk cId="494454486" sldId="258"/>
            <ac:picMk id="2052" creationId="{59199657-48B5-D4D5-7C86-1A67AE0FF818}"/>
          </ac:picMkLst>
        </pc:picChg>
        <pc:picChg chg="add mod ord">
          <ac:chgData name="Tunde Awoyinka" userId="9878d13548dd0f47" providerId="LiveId" clId="{00D248D6-8F3D-4E20-8392-F05B119F1667}" dt="2025-06-14T06:09:09.501" v="383" actId="26606"/>
          <ac:picMkLst>
            <pc:docMk/>
            <pc:sldMk cId="494454486" sldId="258"/>
            <ac:picMk id="2054" creationId="{3C2F6449-FC6A-1BC8-A978-FE4DEE391625}"/>
          </ac:picMkLst>
        </pc:picChg>
        <pc:picChg chg="add mod">
          <ac:chgData name="Tunde Awoyinka" userId="9878d13548dd0f47" providerId="LiveId" clId="{00D248D6-8F3D-4E20-8392-F05B119F1667}" dt="2025-06-14T06:09:09.501" v="383" actId="26606"/>
          <ac:picMkLst>
            <pc:docMk/>
            <pc:sldMk cId="494454486" sldId="258"/>
            <ac:picMk id="2056" creationId="{03A24FF1-B404-B98D-322F-8AA0AA727AAB}"/>
          </ac:picMkLst>
        </pc:picChg>
      </pc:sldChg>
      <pc:sldChg chg="addSp delSp modSp new mod">
        <pc:chgData name="Tunde Awoyinka" userId="9878d13548dd0f47" providerId="LiveId" clId="{00D248D6-8F3D-4E20-8392-F05B119F1667}" dt="2025-06-23T16:34:52.589" v="1651" actId="1076"/>
        <pc:sldMkLst>
          <pc:docMk/>
          <pc:sldMk cId="3713351675" sldId="259"/>
        </pc:sldMkLst>
        <pc:spChg chg="mod">
          <ac:chgData name="Tunde Awoyinka" userId="9878d13548dd0f47" providerId="LiveId" clId="{00D248D6-8F3D-4E20-8392-F05B119F1667}" dt="2025-06-16T13:18:51.762" v="1371" actId="20577"/>
          <ac:spMkLst>
            <pc:docMk/>
            <pc:sldMk cId="3713351675" sldId="259"/>
            <ac:spMk id="2" creationId="{E1572D03-9492-8FEC-914C-2816B9F52A70}"/>
          </ac:spMkLst>
        </pc:spChg>
        <pc:spChg chg="add mod">
          <ac:chgData name="Tunde Awoyinka" userId="9878d13548dd0f47" providerId="LiveId" clId="{00D248D6-8F3D-4E20-8392-F05B119F1667}" dt="2025-06-23T16:34:52.589" v="1651" actId="1076"/>
          <ac:spMkLst>
            <pc:docMk/>
            <pc:sldMk cId="3713351675" sldId="259"/>
            <ac:spMk id="11" creationId="{98688AE4-DB34-1C16-802E-10795701706E}"/>
          </ac:spMkLst>
        </pc:spChg>
        <pc:grpChg chg="add mod">
          <ac:chgData name="Tunde Awoyinka" userId="9878d13548dd0f47" providerId="LiveId" clId="{00D248D6-8F3D-4E20-8392-F05B119F1667}" dt="2025-06-14T05:30:11.416" v="128" actId="1037"/>
          <ac:grpSpMkLst>
            <pc:docMk/>
            <pc:sldMk cId="3713351675" sldId="259"/>
            <ac:grpSpMk id="8" creationId="{54D7090E-5BCA-651E-C07D-4C0C2DBE1556}"/>
          </ac:grpSpMkLst>
        </pc:grpChg>
        <pc:picChg chg="add mod">
          <ac:chgData name="Tunde Awoyinka" userId="9878d13548dd0f47" providerId="LiveId" clId="{00D248D6-8F3D-4E20-8392-F05B119F1667}" dt="2025-06-14T05:30:02.909" v="123" actId="164"/>
          <ac:picMkLst>
            <pc:docMk/>
            <pc:sldMk cId="3713351675" sldId="259"/>
            <ac:picMk id="5" creationId="{4F77DBC7-D018-4300-19B8-C745BA81C2EC}"/>
          </ac:picMkLst>
        </pc:picChg>
        <pc:picChg chg="add mod">
          <ac:chgData name="Tunde Awoyinka" userId="9878d13548dd0f47" providerId="LiveId" clId="{00D248D6-8F3D-4E20-8392-F05B119F1667}" dt="2025-06-14T05:30:02.909" v="123" actId="164"/>
          <ac:picMkLst>
            <pc:docMk/>
            <pc:sldMk cId="3713351675" sldId="259"/>
            <ac:picMk id="7" creationId="{5B0BBB70-6A30-2DF0-396D-1EF839103CBA}"/>
          </ac:picMkLst>
        </pc:picChg>
        <pc:picChg chg="add mod">
          <ac:chgData name="Tunde Awoyinka" userId="9878d13548dd0f47" providerId="LiveId" clId="{00D248D6-8F3D-4E20-8392-F05B119F1667}" dt="2025-06-16T13:20:26.418" v="1372" actId="1076"/>
          <ac:picMkLst>
            <pc:docMk/>
            <pc:sldMk cId="3713351675" sldId="259"/>
            <ac:picMk id="3074" creationId="{237B69BE-8539-9F46-A86B-F7F6844119CD}"/>
          </ac:picMkLst>
        </pc:picChg>
      </pc:sldChg>
      <pc:sldChg chg="addSp delSp modSp new mod setBg">
        <pc:chgData name="Tunde Awoyinka" userId="9878d13548dd0f47" providerId="LiveId" clId="{00D248D6-8F3D-4E20-8392-F05B119F1667}" dt="2025-06-16T13:12:15.069" v="1350" actId="1035"/>
        <pc:sldMkLst>
          <pc:docMk/>
          <pc:sldMk cId="2030110997" sldId="260"/>
        </pc:sldMkLst>
        <pc:spChg chg="mod ord">
          <ac:chgData name="Tunde Awoyinka" userId="9878d13548dd0f47" providerId="LiveId" clId="{00D248D6-8F3D-4E20-8392-F05B119F1667}" dt="2025-06-14T06:03:55.403" v="340" actId="26606"/>
          <ac:spMkLst>
            <pc:docMk/>
            <pc:sldMk cId="2030110997" sldId="260"/>
            <ac:spMk id="2" creationId="{0054F74E-ED89-ED61-AE05-8624F807231F}"/>
          </ac:spMkLst>
        </pc:spChg>
        <pc:spChg chg="add mod ord">
          <ac:chgData name="Tunde Awoyinka" userId="9878d13548dd0f47" providerId="LiveId" clId="{00D248D6-8F3D-4E20-8392-F05B119F1667}" dt="2025-06-14T06:03:55.403" v="340" actId="26606"/>
          <ac:spMkLst>
            <pc:docMk/>
            <pc:sldMk cId="2030110997" sldId="260"/>
            <ac:spMk id="4" creationId="{785F5D67-020E-FB2A-4762-CE2FE597A4B5}"/>
          </ac:spMkLst>
        </pc:spChg>
        <pc:spChg chg="add mod">
          <ac:chgData name="Tunde Awoyinka" userId="9878d13548dd0f47" providerId="LiveId" clId="{00D248D6-8F3D-4E20-8392-F05B119F1667}" dt="2025-06-14T05:49:23.333" v="211" actId="14100"/>
          <ac:spMkLst>
            <pc:docMk/>
            <pc:sldMk cId="2030110997" sldId="260"/>
            <ac:spMk id="8" creationId="{497AF055-3DD6-EE11-862C-DE5DF7A2A10D}"/>
          </ac:spMkLst>
        </pc:spChg>
        <pc:spChg chg="mod">
          <ac:chgData name="Tunde Awoyinka" userId="9878d13548dd0f47" providerId="LiveId" clId="{00D248D6-8F3D-4E20-8392-F05B119F1667}" dt="2025-06-16T13:12:04.853" v="1318" actId="1035"/>
          <ac:spMkLst>
            <pc:docMk/>
            <pc:sldMk cId="2030110997" sldId="260"/>
            <ac:spMk id="12" creationId="{328E6821-4545-DCDA-4366-DD559A4CA3BB}"/>
          </ac:spMkLst>
        </pc:spChg>
        <pc:spChg chg="add">
          <ac:chgData name="Tunde Awoyinka" userId="9878d13548dd0f47" providerId="LiveId" clId="{00D248D6-8F3D-4E20-8392-F05B119F1667}" dt="2025-06-14T06:03:55.403" v="340" actId="26606"/>
          <ac:spMkLst>
            <pc:docMk/>
            <pc:sldMk cId="2030110997" sldId="260"/>
            <ac:spMk id="4127" creationId="{94BFCCA4-109C-4B21-816E-144FE75C38EE}"/>
          </ac:spMkLst>
        </pc:spChg>
        <pc:spChg chg="add">
          <ac:chgData name="Tunde Awoyinka" userId="9878d13548dd0f47" providerId="LiveId" clId="{00D248D6-8F3D-4E20-8392-F05B119F1667}" dt="2025-06-14T06:03:55.403" v="340" actId="26606"/>
          <ac:spMkLst>
            <pc:docMk/>
            <pc:sldMk cId="2030110997" sldId="260"/>
            <ac:spMk id="4128" creationId="{0059B5C0-FEC8-4370-AF45-02E3AEF6FA6D}"/>
          </ac:spMkLst>
        </pc:spChg>
        <pc:grpChg chg="add mod">
          <ac:chgData name="Tunde Awoyinka" userId="9878d13548dd0f47" providerId="LiveId" clId="{00D248D6-8F3D-4E20-8392-F05B119F1667}" dt="2025-06-16T13:12:04.853" v="1318" actId="1035"/>
          <ac:grpSpMkLst>
            <pc:docMk/>
            <pc:sldMk cId="2030110997" sldId="260"/>
            <ac:grpSpMk id="10" creationId="{3C531028-6EAC-2C14-C888-B4A0D4CA41B3}"/>
          </ac:grpSpMkLst>
        </pc:grpChg>
        <pc:picChg chg="add mod ord">
          <ac:chgData name="Tunde Awoyinka" userId="9878d13548dd0f47" providerId="LiveId" clId="{00D248D6-8F3D-4E20-8392-F05B119F1667}" dt="2025-06-16T13:10:57.979" v="1257" actId="1076"/>
          <ac:picMkLst>
            <pc:docMk/>
            <pc:sldMk cId="2030110997" sldId="260"/>
            <ac:picMk id="5" creationId="{F0203A9A-4AA8-CC45-2B6C-16879988DE3C}"/>
          </ac:picMkLst>
        </pc:picChg>
        <pc:picChg chg="mod">
          <ac:chgData name="Tunde Awoyinka" userId="9878d13548dd0f47" providerId="LiveId" clId="{00D248D6-8F3D-4E20-8392-F05B119F1667}" dt="2025-06-16T13:12:04.853" v="1318" actId="1035"/>
          <ac:picMkLst>
            <pc:docMk/>
            <pc:sldMk cId="2030110997" sldId="260"/>
            <ac:picMk id="11" creationId="{B94454C9-0CA8-8E56-D6DB-D98A7E316550}"/>
          </ac:picMkLst>
        </pc:picChg>
        <pc:picChg chg="add mod ord">
          <ac:chgData name="Tunde Awoyinka" userId="9878d13548dd0f47" providerId="LiveId" clId="{00D248D6-8F3D-4E20-8392-F05B119F1667}" dt="2025-06-16T13:12:15.069" v="1350" actId="1035"/>
          <ac:picMkLst>
            <pc:docMk/>
            <pc:sldMk cId="2030110997" sldId="260"/>
            <ac:picMk id="13" creationId="{53C50EB9-E098-05FD-528F-513B5B5CC3AA}"/>
          </ac:picMkLst>
        </pc:picChg>
        <pc:picChg chg="add mod">
          <ac:chgData name="Tunde Awoyinka" userId="9878d13548dd0f47" providerId="LiveId" clId="{00D248D6-8F3D-4E20-8392-F05B119F1667}" dt="2025-06-16T13:11:56.099" v="1301" actId="1036"/>
          <ac:picMkLst>
            <pc:docMk/>
            <pc:sldMk cId="2030110997" sldId="260"/>
            <ac:picMk id="4098" creationId="{D799AAE1-D8D1-D7AB-9324-792797AFE12F}"/>
          </ac:picMkLst>
        </pc:picChg>
      </pc:sldChg>
      <pc:sldChg chg="delSp modSp new del mod">
        <pc:chgData name="Tunde Awoyinka" userId="9878d13548dd0f47" providerId="LiveId" clId="{00D248D6-8F3D-4E20-8392-F05B119F1667}" dt="2025-06-14T05:33:57.005" v="176" actId="47"/>
        <pc:sldMkLst>
          <pc:docMk/>
          <pc:sldMk cId="2535351369" sldId="260"/>
        </pc:sldMkLst>
      </pc:sldChg>
      <pc:sldChg chg="addSp delSp modSp new mod setBg modClrScheme chgLayout">
        <pc:chgData name="Tunde Awoyinka" userId="9878d13548dd0f47" providerId="LiveId" clId="{00D248D6-8F3D-4E20-8392-F05B119F1667}" dt="2025-06-23T16:36:08.971" v="1654" actId="26606"/>
        <pc:sldMkLst>
          <pc:docMk/>
          <pc:sldMk cId="316633434" sldId="261"/>
        </pc:sldMkLst>
        <pc:spChg chg="mod">
          <ac:chgData name="Tunde Awoyinka" userId="9878d13548dd0f47" providerId="LiveId" clId="{00D248D6-8F3D-4E20-8392-F05B119F1667}" dt="2025-06-23T16:36:08.971" v="1654" actId="26606"/>
          <ac:spMkLst>
            <pc:docMk/>
            <pc:sldMk cId="316633434" sldId="261"/>
            <ac:spMk id="2" creationId="{E95BAD4A-0B19-C0A9-48C7-B675A7DDBB47}"/>
          </ac:spMkLst>
        </pc:spChg>
        <pc:spChg chg="add mod ord">
          <ac:chgData name="Tunde Awoyinka" userId="9878d13548dd0f47" providerId="LiveId" clId="{00D248D6-8F3D-4E20-8392-F05B119F1667}" dt="2025-06-23T16:36:08.971" v="1654" actId="26606"/>
          <ac:spMkLst>
            <pc:docMk/>
            <pc:sldMk cId="316633434" sldId="261"/>
            <ac:spMk id="8" creationId="{9F975939-20CC-FF31-FBFD-E2C5BC2650A2}"/>
          </ac:spMkLst>
        </pc:spChg>
        <pc:spChg chg="add del">
          <ac:chgData name="Tunde Awoyinka" userId="9878d13548dd0f47" providerId="LiveId" clId="{00D248D6-8F3D-4E20-8392-F05B119F1667}" dt="2025-06-23T16:36:08.971" v="1654" actId="26606"/>
          <ac:spMkLst>
            <pc:docMk/>
            <pc:sldMk cId="316633434" sldId="261"/>
            <ac:spMk id="5132" creationId="{BA2AFC67-0973-EC0D-F14E-710D701B20BD}"/>
          </ac:spMkLst>
        </pc:spChg>
        <pc:picChg chg="add mod">
          <ac:chgData name="Tunde Awoyinka" userId="9878d13548dd0f47" providerId="LiveId" clId="{00D248D6-8F3D-4E20-8392-F05B119F1667}" dt="2025-06-23T16:36:08.971" v="1654" actId="26606"/>
          <ac:picMkLst>
            <pc:docMk/>
            <pc:sldMk cId="316633434" sldId="261"/>
            <ac:picMk id="5127" creationId="{2355753B-CD62-46E3-8837-C8E0DA27ACA9}"/>
          </ac:picMkLst>
        </pc:picChg>
      </pc:sldChg>
      <pc:sldChg chg="addSp delSp modSp new mod setBg">
        <pc:chgData name="Tunde Awoyinka" userId="9878d13548dd0f47" providerId="LiveId" clId="{00D248D6-8F3D-4E20-8392-F05B119F1667}" dt="2025-06-16T12:43:25.255" v="1051" actId="123"/>
        <pc:sldMkLst>
          <pc:docMk/>
          <pc:sldMk cId="1963529952" sldId="262"/>
        </pc:sldMkLst>
        <pc:spChg chg="mod">
          <ac:chgData name="Tunde Awoyinka" userId="9878d13548dd0f47" providerId="LiveId" clId="{00D248D6-8F3D-4E20-8392-F05B119F1667}" dt="2025-06-16T12:42:45.890" v="1045" actId="1035"/>
          <ac:spMkLst>
            <pc:docMk/>
            <pc:sldMk cId="1963529952" sldId="262"/>
            <ac:spMk id="2" creationId="{1744036E-59BF-650E-A033-9EBAFCAB0FF2}"/>
          </ac:spMkLst>
        </pc:spChg>
        <pc:spChg chg="add mod">
          <ac:chgData name="Tunde Awoyinka" userId="9878d13548dd0f47" providerId="LiveId" clId="{00D248D6-8F3D-4E20-8392-F05B119F1667}" dt="2025-06-16T12:02:01.016" v="789" actId="164"/>
          <ac:spMkLst>
            <pc:docMk/>
            <pc:sldMk cId="1963529952" sldId="262"/>
            <ac:spMk id="4" creationId="{88A8DCE2-E568-F65C-97AB-EBDEFE5E0457}"/>
          </ac:spMkLst>
        </pc:spChg>
        <pc:spChg chg="add mod">
          <ac:chgData name="Tunde Awoyinka" userId="9878d13548dd0f47" providerId="LiveId" clId="{00D248D6-8F3D-4E20-8392-F05B119F1667}" dt="2025-06-16T12:04:40.471" v="872" actId="1036"/>
          <ac:spMkLst>
            <pc:docMk/>
            <pc:sldMk cId="1963529952" sldId="262"/>
            <ac:spMk id="5" creationId="{74038E51-D188-31BD-98F8-5FEA6CE7E057}"/>
          </ac:spMkLst>
        </pc:spChg>
        <pc:spChg chg="mod">
          <ac:chgData name="Tunde Awoyinka" userId="9878d13548dd0f47" providerId="LiveId" clId="{00D248D6-8F3D-4E20-8392-F05B119F1667}" dt="2025-06-16T12:05:20.675" v="899" actId="1036"/>
          <ac:spMkLst>
            <pc:docMk/>
            <pc:sldMk cId="1963529952" sldId="262"/>
            <ac:spMk id="9" creationId="{9205B867-53B7-F892-3D1D-916129E32A52}"/>
          </ac:spMkLst>
        </pc:spChg>
        <pc:spChg chg="add mod">
          <ac:chgData name="Tunde Awoyinka" userId="9878d13548dd0f47" providerId="LiveId" clId="{00D248D6-8F3D-4E20-8392-F05B119F1667}" dt="2025-06-16T12:43:25.255" v="1051" actId="123"/>
          <ac:spMkLst>
            <pc:docMk/>
            <pc:sldMk cId="1963529952" sldId="262"/>
            <ac:spMk id="11" creationId="{9E4948DE-160B-ACE3-1AE2-C1990577A7B2}"/>
          </ac:spMkLst>
        </pc:spChg>
        <pc:spChg chg="add mod">
          <ac:chgData name="Tunde Awoyinka" userId="9878d13548dd0f47" providerId="LiveId" clId="{00D248D6-8F3D-4E20-8392-F05B119F1667}" dt="2025-06-16T12:05:34.310" v="910" actId="20577"/>
          <ac:spMkLst>
            <pc:docMk/>
            <pc:sldMk cId="1963529952" sldId="262"/>
            <ac:spMk id="16" creationId="{745EAC42-55AB-37FF-E6A0-4F365A198D2E}"/>
          </ac:spMkLst>
        </pc:spChg>
        <pc:spChg chg="add">
          <ac:chgData name="Tunde Awoyinka" userId="9878d13548dd0f47" providerId="LiveId" clId="{00D248D6-8F3D-4E20-8392-F05B119F1667}" dt="2025-06-14T06:32:38.244" v="594" actId="26606"/>
          <ac:spMkLst>
            <pc:docMk/>
            <pc:sldMk cId="1963529952" sldId="262"/>
            <ac:spMk id="36" creationId="{94BFCCA4-109C-4B21-816E-144FE75C38EE}"/>
          </ac:spMkLst>
        </pc:spChg>
        <pc:spChg chg="add">
          <ac:chgData name="Tunde Awoyinka" userId="9878d13548dd0f47" providerId="LiveId" clId="{00D248D6-8F3D-4E20-8392-F05B119F1667}" dt="2025-06-14T06:32:38.244" v="594" actId="26606"/>
          <ac:spMkLst>
            <pc:docMk/>
            <pc:sldMk cId="1963529952" sldId="262"/>
            <ac:spMk id="38" creationId="{0059B5C0-FEC8-4370-AF45-02E3AEF6FA6D}"/>
          </ac:spMkLst>
        </pc:spChg>
        <pc:grpChg chg="add mod ord">
          <ac:chgData name="Tunde Awoyinka" userId="9878d13548dd0f47" providerId="LiveId" clId="{00D248D6-8F3D-4E20-8392-F05B119F1667}" dt="2025-06-16T12:05:20.675" v="899" actId="1036"/>
          <ac:grpSpMkLst>
            <pc:docMk/>
            <pc:sldMk cId="1963529952" sldId="262"/>
            <ac:grpSpMk id="7" creationId="{5DDA4AB6-AB73-C471-7E06-C193EA1410FF}"/>
          </ac:grpSpMkLst>
        </pc:grpChg>
        <pc:grpChg chg="add mod">
          <ac:chgData name="Tunde Awoyinka" userId="9878d13548dd0f47" providerId="LiveId" clId="{00D248D6-8F3D-4E20-8392-F05B119F1667}" dt="2025-06-16T12:04:25.029" v="855" actId="1036"/>
          <ac:grpSpMkLst>
            <pc:docMk/>
            <pc:sldMk cId="1963529952" sldId="262"/>
            <ac:grpSpMk id="10" creationId="{DC410A84-A168-45EC-94C3-1D4D0C8A9277}"/>
          </ac:grpSpMkLst>
        </pc:grpChg>
        <pc:grpChg chg="add mod">
          <ac:chgData name="Tunde Awoyinka" userId="9878d13548dd0f47" providerId="LiveId" clId="{00D248D6-8F3D-4E20-8392-F05B119F1667}" dt="2025-06-16T12:04:31.232" v="858" actId="1035"/>
          <ac:grpSpMkLst>
            <pc:docMk/>
            <pc:sldMk cId="1963529952" sldId="262"/>
            <ac:grpSpMk id="12" creationId="{4B1E3988-9D25-E60C-EC6D-66A6271D7E23}"/>
          </ac:grpSpMkLst>
        </pc:grpChg>
        <pc:picChg chg="add mod ord">
          <ac:chgData name="Tunde Awoyinka" userId="9878d13548dd0f47" providerId="LiveId" clId="{00D248D6-8F3D-4E20-8392-F05B119F1667}" dt="2025-06-16T12:02:01.016" v="789" actId="164"/>
          <ac:picMkLst>
            <pc:docMk/>
            <pc:sldMk cId="1963529952" sldId="262"/>
            <ac:picMk id="6" creationId="{F14C5E28-F834-744D-6014-67DB4540C077}"/>
          </ac:picMkLst>
        </pc:picChg>
        <pc:picChg chg="mod">
          <ac:chgData name="Tunde Awoyinka" userId="9878d13548dd0f47" providerId="LiveId" clId="{00D248D6-8F3D-4E20-8392-F05B119F1667}" dt="2025-06-16T12:05:20.675" v="899" actId="1036"/>
          <ac:picMkLst>
            <pc:docMk/>
            <pc:sldMk cId="1963529952" sldId="262"/>
            <ac:picMk id="8" creationId="{D1FF812A-5430-CE73-496B-1EB612A9FA42}"/>
          </ac:picMkLst>
        </pc:picChg>
        <pc:picChg chg="add mod">
          <ac:chgData name="Tunde Awoyinka" userId="9878d13548dd0f47" providerId="LiveId" clId="{00D248D6-8F3D-4E20-8392-F05B119F1667}" dt="2025-06-16T12:03:04.615" v="814" actId="164"/>
          <ac:picMkLst>
            <pc:docMk/>
            <pc:sldMk cId="1963529952" sldId="262"/>
            <ac:picMk id="13" creationId="{FFC967F1-5ADD-E652-71A8-C2BF2E9042B1}"/>
          </ac:picMkLst>
        </pc:picChg>
        <pc:picChg chg="add mod">
          <ac:chgData name="Tunde Awoyinka" userId="9878d13548dd0f47" providerId="LiveId" clId="{00D248D6-8F3D-4E20-8392-F05B119F1667}" dt="2025-06-14T06:32:21.147" v="592" actId="26606"/>
          <ac:picMkLst>
            <pc:docMk/>
            <pc:sldMk cId="1963529952" sldId="262"/>
            <ac:picMk id="15" creationId="{6D58BAB5-68DF-AC43-6134-178B769E8127}"/>
          </ac:picMkLst>
        </pc:picChg>
      </pc:sldChg>
      <pc:sldChg chg="addSp modSp new del">
        <pc:chgData name="Tunde Awoyinka" userId="9878d13548dd0f47" providerId="LiveId" clId="{00D248D6-8F3D-4E20-8392-F05B119F1667}" dt="2025-06-14T06:14:34.866" v="463" actId="47"/>
        <pc:sldMkLst>
          <pc:docMk/>
          <pc:sldMk cId="3155437415" sldId="262"/>
        </pc:sldMkLst>
      </pc:sldChg>
      <pc:sldChg chg="new del">
        <pc:chgData name="Tunde Awoyinka" userId="9878d13548dd0f47" providerId="LiveId" clId="{00D248D6-8F3D-4E20-8392-F05B119F1667}" dt="2025-06-14T06:14:11.716" v="458" actId="47"/>
        <pc:sldMkLst>
          <pc:docMk/>
          <pc:sldMk cId="3188169063" sldId="262"/>
        </pc:sldMkLst>
      </pc:sldChg>
      <pc:sldChg chg="addSp delSp modSp new mod setBg">
        <pc:chgData name="Tunde Awoyinka" userId="9878d13548dd0f47" providerId="LiveId" clId="{00D248D6-8F3D-4E20-8392-F05B119F1667}" dt="2025-06-16T12:57:39.638" v="1251" actId="478"/>
        <pc:sldMkLst>
          <pc:docMk/>
          <pc:sldMk cId="1502397773" sldId="263"/>
        </pc:sldMkLst>
        <pc:spChg chg="mod">
          <ac:chgData name="Tunde Awoyinka" userId="9878d13548dd0f47" providerId="LiveId" clId="{00D248D6-8F3D-4E20-8392-F05B119F1667}" dt="2025-06-16T12:48:12.479" v="1125" actId="1035"/>
          <ac:spMkLst>
            <pc:docMk/>
            <pc:sldMk cId="1502397773" sldId="263"/>
            <ac:spMk id="2" creationId="{753B413D-FBFB-0100-419E-5D3FF2918D08}"/>
          </ac:spMkLst>
        </pc:spChg>
        <pc:spChg chg="add mod ord">
          <ac:chgData name="Tunde Awoyinka" userId="9878d13548dd0f47" providerId="LiveId" clId="{00D248D6-8F3D-4E20-8392-F05B119F1667}" dt="2025-06-16T12:49:12.890" v="1221" actId="20577"/>
          <ac:spMkLst>
            <pc:docMk/>
            <pc:sldMk cId="1502397773" sldId="263"/>
            <ac:spMk id="5" creationId="{535D45C9-9B5C-0704-41E9-F63C9A34D8BF}"/>
          </ac:spMkLst>
        </pc:spChg>
        <pc:spChg chg="add mod">
          <ac:chgData name="Tunde Awoyinka" userId="9878d13548dd0f47" providerId="LiveId" clId="{00D248D6-8F3D-4E20-8392-F05B119F1667}" dt="2025-06-16T12:30:04.025" v="999" actId="1076"/>
          <ac:spMkLst>
            <pc:docMk/>
            <pc:sldMk cId="1502397773" sldId="263"/>
            <ac:spMk id="9" creationId="{A6137538-F464-6EFB-B8CF-BB7975E9DEA1}"/>
          </ac:spMkLst>
        </pc:spChg>
        <pc:spChg chg="add">
          <ac:chgData name="Tunde Awoyinka" userId="9878d13548dd0f47" providerId="LiveId" clId="{00D248D6-8F3D-4E20-8392-F05B119F1667}" dt="2025-06-14T21:22:09.624" v="616" actId="26606"/>
          <ac:spMkLst>
            <pc:docMk/>
            <pc:sldMk cId="1502397773" sldId="263"/>
            <ac:spMk id="48" creationId="{04695F26-39DB-450E-B464-9C76CD233B36}"/>
          </ac:spMkLst>
        </pc:spChg>
        <pc:spChg chg="add">
          <ac:chgData name="Tunde Awoyinka" userId="9878d13548dd0f47" providerId="LiveId" clId="{00D248D6-8F3D-4E20-8392-F05B119F1667}" dt="2025-06-14T21:22:09.624" v="616" actId="26606"/>
          <ac:spMkLst>
            <pc:docMk/>
            <pc:sldMk cId="1502397773" sldId="263"/>
            <ac:spMk id="49" creationId="{2F42E55F-A297-474F-AF2D-6D3A15822BCA}"/>
          </ac:spMkLst>
        </pc:spChg>
        <pc:picChg chg="add mod ord">
          <ac:chgData name="Tunde Awoyinka" userId="9878d13548dd0f47" providerId="LiveId" clId="{00D248D6-8F3D-4E20-8392-F05B119F1667}" dt="2025-06-14T21:22:40.857" v="624" actId="14100"/>
          <ac:picMkLst>
            <pc:docMk/>
            <pc:sldMk cId="1502397773" sldId="263"/>
            <ac:picMk id="4" creationId="{09E658F9-83E2-BA52-2D3B-D6E9DE4B37F1}"/>
          </ac:picMkLst>
        </pc:picChg>
        <pc:picChg chg="add mod ord">
          <ac:chgData name="Tunde Awoyinka" userId="9878d13548dd0f47" providerId="LiveId" clId="{00D248D6-8F3D-4E20-8392-F05B119F1667}" dt="2025-06-14T21:22:36.504" v="623" actId="1076"/>
          <ac:picMkLst>
            <pc:docMk/>
            <pc:sldMk cId="1502397773" sldId="263"/>
            <ac:picMk id="7" creationId="{0572FC6A-7D63-C7B3-769A-F4FFDAA01624}"/>
          </ac:picMkLst>
        </pc:picChg>
        <pc:cxnChg chg="add mod">
          <ac:chgData name="Tunde Awoyinka" userId="9878d13548dd0f47" providerId="LiveId" clId="{00D248D6-8F3D-4E20-8392-F05B119F1667}" dt="2025-06-16T12:31:34.747" v="1013" actId="1037"/>
          <ac:cxnSpMkLst>
            <pc:docMk/>
            <pc:sldMk cId="1502397773" sldId="263"/>
            <ac:cxnSpMk id="13" creationId="{9576F358-7DA2-738A-4FA2-2701AEB8EB7A}"/>
          </ac:cxnSpMkLst>
        </pc:cxnChg>
        <pc:cxnChg chg="add mod">
          <ac:chgData name="Tunde Awoyinka" userId="9878d13548dd0f47" providerId="LiveId" clId="{00D248D6-8F3D-4E20-8392-F05B119F1667}" dt="2025-06-16T12:48:41.475" v="1206" actId="1037"/>
          <ac:cxnSpMkLst>
            <pc:docMk/>
            <pc:sldMk cId="1502397773" sldId="263"/>
            <ac:cxnSpMk id="14" creationId="{D1FFBD34-171F-6567-4EB2-57E7F8E3FC73}"/>
          </ac:cxnSpMkLst>
        </pc:cxnChg>
      </pc:sldChg>
      <pc:sldChg chg="new">
        <pc:chgData name="Tunde Awoyinka" userId="9878d13548dd0f47" providerId="LiveId" clId="{00D248D6-8F3D-4E20-8392-F05B119F1667}" dt="2025-06-16T00:59:55.162" v="628" actId="680"/>
        <pc:sldMkLst>
          <pc:docMk/>
          <pc:sldMk cId="5267719" sldId="264"/>
        </pc:sldMkLst>
      </pc:sldChg>
      <pc:sldMasterChg chg="addSp delSp modSp mod">
        <pc:chgData name="Tunde Awoyinka" userId="9878d13548dd0f47" providerId="LiveId" clId="{00D248D6-8F3D-4E20-8392-F05B119F1667}" dt="2025-06-23T16:33:15.332" v="1649" actId="1035"/>
        <pc:sldMasterMkLst>
          <pc:docMk/>
          <pc:sldMasterMk cId="2189038758" sldId="2147483648"/>
        </pc:sldMasterMkLst>
        <pc:spChg chg="del mod">
          <ac:chgData name="Tunde Awoyinka" userId="9878d13548dd0f47" providerId="LiveId" clId="{00D248D6-8F3D-4E20-8392-F05B119F1667}" dt="2025-06-23T16:29:27.985" v="1436" actId="21"/>
          <ac:spMkLst>
            <pc:docMk/>
            <pc:sldMasterMk cId="2189038758" sldId="2147483648"/>
            <ac:spMk id="4" creationId="{84D5D90F-0470-DB9D-25B0-1B2D361334EE}"/>
          </ac:spMkLst>
        </pc:spChg>
        <pc:spChg chg="del">
          <ac:chgData name="Tunde Awoyinka" userId="9878d13548dd0f47" providerId="LiveId" clId="{00D248D6-8F3D-4E20-8392-F05B119F1667}" dt="2025-06-23T16:18:39.340" v="1403" actId="478"/>
          <ac:spMkLst>
            <pc:docMk/>
            <pc:sldMasterMk cId="2189038758" sldId="2147483648"/>
            <ac:spMk id="6" creationId="{AAC4A371-196C-B3CC-B806-859E56B4052F}"/>
          </ac:spMkLst>
        </pc:spChg>
        <pc:spChg chg="mod">
          <ac:chgData name="Tunde Awoyinka" userId="9878d13548dd0f47" providerId="LiveId" clId="{00D248D6-8F3D-4E20-8392-F05B119F1667}" dt="2025-06-23T16:19:07.446" v="1407"/>
          <ac:spMkLst>
            <pc:docMk/>
            <pc:sldMasterMk cId="2189038758" sldId="2147483648"/>
            <ac:spMk id="10" creationId="{CBD69837-BEE9-2040-07FC-A50A5D238D25}"/>
          </ac:spMkLst>
        </pc:spChg>
        <pc:spChg chg="add mod">
          <ac:chgData name="Tunde Awoyinka" userId="9878d13548dd0f47" providerId="LiveId" clId="{00D248D6-8F3D-4E20-8392-F05B119F1667}" dt="2025-06-23T16:33:15.332" v="1649" actId="1035"/>
          <ac:spMkLst>
            <pc:docMk/>
            <pc:sldMasterMk cId="2189038758" sldId="2147483648"/>
            <ac:spMk id="13" creationId="{84D5D90F-0470-DB9D-25B0-1B2D361334EE}"/>
          </ac:spMkLst>
        </pc:spChg>
        <pc:spChg chg="add mod">
          <ac:chgData name="Tunde Awoyinka" userId="9878d13548dd0f47" providerId="LiveId" clId="{00D248D6-8F3D-4E20-8392-F05B119F1667}" dt="2025-06-23T16:30:49.661" v="1544" actId="20577"/>
          <ac:spMkLst>
            <pc:docMk/>
            <pc:sldMasterMk cId="2189038758" sldId="2147483648"/>
            <ac:spMk id="14" creationId="{DB9C07B6-A8C9-3B02-AED4-F1E1FC23F9DB}"/>
          </ac:spMkLst>
        </pc:spChg>
        <pc:grpChg chg="add mod">
          <ac:chgData name="Tunde Awoyinka" userId="9878d13548dd0f47" providerId="LiveId" clId="{00D248D6-8F3D-4E20-8392-F05B119F1667}" dt="2025-06-23T16:29:15.382" v="1435" actId="14100"/>
          <ac:grpSpMkLst>
            <pc:docMk/>
            <pc:sldMasterMk cId="2189038758" sldId="2147483648"/>
            <ac:grpSpMk id="9" creationId="{9D61A859-3DA8-8133-3D2B-67C6564A366C}"/>
          </ac:grpSpMkLst>
        </pc:grpChg>
        <pc:picChg chg="add del mod">
          <ac:chgData name="Tunde Awoyinka" userId="9878d13548dd0f47" providerId="LiveId" clId="{00D248D6-8F3D-4E20-8392-F05B119F1667}" dt="2025-06-23T16:19:06.154" v="1406" actId="478"/>
          <ac:picMkLst>
            <pc:docMk/>
            <pc:sldMasterMk cId="2189038758" sldId="2147483648"/>
            <ac:picMk id="8" creationId="{6B9092F0-1A04-4A4C-F650-41F2A1209B69}"/>
          </ac:picMkLst>
        </pc:picChg>
        <pc:picChg chg="mod">
          <ac:chgData name="Tunde Awoyinka" userId="9878d13548dd0f47" providerId="LiveId" clId="{00D248D6-8F3D-4E20-8392-F05B119F1667}" dt="2025-06-23T16:19:07.446" v="1407"/>
          <ac:picMkLst>
            <pc:docMk/>
            <pc:sldMasterMk cId="2189038758" sldId="2147483648"/>
            <ac:picMk id="11" creationId="{5905E32F-D770-D20B-DD24-4F07B1DABA3A}"/>
          </ac:picMkLst>
        </pc:picChg>
        <pc:picChg chg="mod">
          <ac:chgData name="Tunde Awoyinka" userId="9878d13548dd0f47" providerId="LiveId" clId="{00D248D6-8F3D-4E20-8392-F05B119F1667}" dt="2025-06-23T16:19:07.446" v="1407"/>
          <ac:picMkLst>
            <pc:docMk/>
            <pc:sldMasterMk cId="2189038758" sldId="2147483648"/>
            <ac:picMk id="12" creationId="{BEF2ABDD-1959-16AC-1A27-1D3FA8E3933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3540C-F9C9-4FDC-B71A-2DD036F330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26F87-879A-4197-8B9D-F423D3C3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6F87-879A-4197-8B9D-F423D3C3D5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C25B-EABE-526F-BEFB-4DA1D8F9C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42E2-3FAF-465E-56E1-0F57CF474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23FD-D3E0-565C-CCAF-2870495C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2784-54DC-A6B9-8191-9FC68BFC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8F98-2B6D-15BE-D274-11E1B936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0DB2-CD88-6DB5-9AD8-496EEDB4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50E3-A48B-1DA6-58C0-3507A79E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1961-3CAE-E126-E8FD-11E807D9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B061-7A1A-9921-DECC-1969599D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21E6-AB5B-84CE-F1A8-BFC5F4F3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B5F3F-367F-5A47-0429-6D7E9891A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59A45-D041-6647-E3F3-5F6EA671D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CDDD-82D5-6AC3-4942-D6AEE4CD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8C9C-5B2A-6434-8663-DD399CF6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BBAF-89D7-600F-A586-8302D102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19DE-7A29-8DD5-D137-36E4B162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AEB-58FF-C851-2CAF-367DF705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6E30-B468-19A7-AA2A-B5C97CF1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6424-3FD5-DDB4-1975-9D26995A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9F6C-28B9-713C-22A0-EEFCFDA1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BCF3-E368-E466-320B-2FD22B12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7FEA7-DABB-44BD-BAFD-5C6A11D7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05B0-F338-5982-1B7D-AB6538E6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A3B9-FCEA-4954-67FB-EB91D1E3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37E59-85D3-05B0-21B9-FF188AD8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63C0-40BB-2F10-22E1-B93EA9DA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B211-679D-206F-4B80-CE21C89CE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322F1-CE50-8A79-DB47-ACC5B9C72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7A4A-E4CD-B4CA-C8C2-2BF1AB0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B0649-0323-6238-C11A-3E545674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254C-A397-73E9-7397-D3874883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3E19-2952-915D-FC66-0C0091A6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99B9-A9CE-1BED-AEB0-DB01E023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74091-7F0F-D645-1540-3835951C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2FA58-A5FD-A760-65C3-941834BE5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169EB-FA2E-F247-DB1B-823E3538E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9525D-845B-9358-78A9-E041CA1A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33310-7E2E-4EC3-4D15-CE44296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B54F0-1A0B-B54B-73FE-E8F914C9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5AA6-C137-5E1E-872A-49E46E87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46BA7-C24F-D25D-BCC9-C2F4C98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C2664-8769-5AE6-4010-CF6D9C70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AB2B7-5233-00D1-9EA3-E73F4782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56FE-4A48-083B-E8E9-89F43320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D4FCE-E1A4-B561-F3A9-76C3756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2707-6BE4-B2FE-826D-1886B62F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2547-F38A-04BD-9042-0647705B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4674-5D33-B2F3-81C5-8687222F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B9F1-516B-8C1A-0786-FC3D0896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4B8FD-D27D-7A88-2976-77A927D1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91F02-56E2-ACCA-A116-AE09DC89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D783-D7F7-6356-2FE6-989D8890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12C2-7FE3-EC6F-AA41-767F2DA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701E6-A4FF-D77C-CA03-64B76EE2F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70FE8-4660-5EA1-8276-1E26976CC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64D6-5FC0-D972-4B4B-98D6D9AE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00928" y="4604668"/>
            <a:ext cx="2743200" cy="365125"/>
          </a:xfrm>
          <a:prstGeom prst="rect">
            <a:avLst/>
          </a:prstGeom>
        </p:spPr>
        <p:txBody>
          <a:bodyPr/>
          <a:lstStyle/>
          <a:p>
            <a:fld id="{3122D643-34B9-4F6B-B571-016E7B79FA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E1F9E-1EA7-832E-0298-E8D9AD23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D1CA-FD95-F0B6-C348-7235052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3C5AEA-C5A1-4A85-8144-E335DA97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43B58-90A2-74FA-E9A0-75526552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EC74C-524A-BCEE-18F1-A75EBBF8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1BBB-124D-0391-F60E-ABDE8C4A8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61A859-3DA8-8133-3D2B-67C6564A366C}"/>
              </a:ext>
            </a:extLst>
          </p:cNvPr>
          <p:cNvGrpSpPr/>
          <p:nvPr userDrawn="1"/>
        </p:nvGrpSpPr>
        <p:grpSpPr>
          <a:xfrm>
            <a:off x="0" y="6311900"/>
            <a:ext cx="12192000" cy="615483"/>
            <a:chOff x="0" y="916749"/>
            <a:chExt cx="9143999" cy="8307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D69837-BEE9-2040-07FC-A50A5D238D25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5905E32F-D770-D20B-DD24-4F07B1DAB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F2ABDD-1959-16AC-1A27-1D3FA8E39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D5D90F-0470-DB9D-25B0-1B2D36133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19301" y="6565679"/>
            <a:ext cx="2743200" cy="3651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6/16/2025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9C07B6-A8C9-3B02-AED4-F1E1FC23F9DB}"/>
              </a:ext>
            </a:extLst>
          </p:cNvPr>
          <p:cNvSpPr txBox="1">
            <a:spLocks/>
          </p:cNvSpPr>
          <p:nvPr userDrawn="1"/>
        </p:nvSpPr>
        <p:spPr>
          <a:xfrm>
            <a:off x="1370673" y="66117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MINTS</a:t>
            </a:r>
          </a:p>
        </p:txBody>
      </p:sp>
    </p:spTree>
    <p:extLst>
      <p:ext uri="{BB962C8B-B14F-4D97-AF65-F5344CB8AC3E}">
        <p14:creationId xmlns:p14="http://schemas.microsoft.com/office/powerpoint/2010/main" val="21890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4D487-2303-B188-7DB6-8EF585C63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How to use Power Sensing/Monitoring for IOT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92202-39B1-F64F-A177-457D92F1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Tunde Awoyinka &amp; Diego Malagon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7805F10E-009B-9C71-BFD9-A432D980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287" b="-1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993E59-C82B-FC0D-647E-CCAE7CFCACAF}"/>
              </a:ext>
            </a:extLst>
          </p:cNvPr>
          <p:cNvGrpSpPr/>
          <p:nvPr/>
        </p:nvGrpSpPr>
        <p:grpSpPr>
          <a:xfrm>
            <a:off x="0" y="-26413"/>
            <a:ext cx="12191998" cy="854174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E4BAA7-4C96-E7C0-A2A4-9ABE86455BFA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AE4BD258-6827-547C-5AA2-906AD616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A07D35-3768-EB29-7BE4-82B156AC9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7232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E183A-C1D1-FD90-8901-46E7D23D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I2C interface with raspberry pi</a:t>
            </a:r>
          </a:p>
        </p:txBody>
      </p:sp>
      <p:pic>
        <p:nvPicPr>
          <p:cNvPr id="8" name="Picture Placeholder 7" descr="A diagram of a power register">
            <a:extLst>
              <a:ext uri="{FF2B5EF4-FFF2-40B4-BE49-F238E27FC236}">
                <a16:creationId xmlns:a16="http://schemas.microsoft.com/office/drawing/2014/main" id="{76BAD86E-02E2-0819-1FCE-F12ED4DDCC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837" r="6837"/>
          <a:stretch/>
        </p:blipFill>
        <p:spPr>
          <a:xfrm>
            <a:off x="1346225" y="374904"/>
            <a:ext cx="9587942" cy="3609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D1C8E-03F4-15F3-E766-0412C037AD30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16 programmable addresses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Senses Bus Voltages from 0 to 26 V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device uses a single 3- to  5.5-V supply, drawing a maximum of 1 mA of supply current.</a:t>
            </a:r>
          </a:p>
        </p:txBody>
      </p:sp>
    </p:spTree>
    <p:extLst>
      <p:ext uri="{BB962C8B-B14F-4D97-AF65-F5344CB8AC3E}">
        <p14:creationId xmlns:p14="http://schemas.microsoft.com/office/powerpoint/2010/main" val="203074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diagram of a voltage">
            <a:extLst>
              <a:ext uri="{FF2B5EF4-FFF2-40B4-BE49-F238E27FC236}">
                <a16:creationId xmlns:a16="http://schemas.microsoft.com/office/drawing/2014/main" id="{3C44E277-93F7-2AB0-3D1D-17FB9F21A3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34" b="434"/>
          <a:stretch/>
        </p:blipFill>
        <p:spPr>
          <a:xfrm>
            <a:off x="188913" y="160338"/>
            <a:ext cx="11879262" cy="6575425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A3F8BC-44A2-422C-69A1-10F094821E60}"/>
              </a:ext>
            </a:extLst>
          </p:cNvPr>
          <p:cNvSpPr/>
          <p:nvPr/>
        </p:nvSpPr>
        <p:spPr>
          <a:xfrm>
            <a:off x="5462949" y="2120029"/>
            <a:ext cx="1316745" cy="12655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V50 USB battery pack</a:t>
            </a:r>
          </a:p>
        </p:txBody>
      </p:sp>
    </p:spTree>
    <p:extLst>
      <p:ext uri="{BB962C8B-B14F-4D97-AF65-F5344CB8AC3E}">
        <p14:creationId xmlns:p14="http://schemas.microsoft.com/office/powerpoint/2010/main" val="86055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D5A5-DA41-6641-5EAA-884E0A300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51C5E2-87BF-3114-0EA8-F3210B4F5F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1" r="51"/>
          <a:stretch/>
        </p:blipFill>
        <p:spPr>
          <a:xfrm>
            <a:off x="188913" y="160338"/>
            <a:ext cx="11847512" cy="6657975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1712D6-2D77-4C4E-D60A-ABB44DC24A97}"/>
              </a:ext>
            </a:extLst>
          </p:cNvPr>
          <p:cNvSpPr/>
          <p:nvPr/>
        </p:nvSpPr>
        <p:spPr>
          <a:xfrm>
            <a:off x="5462949" y="2120029"/>
            <a:ext cx="1316745" cy="130604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V50 USB battery pack</a:t>
            </a:r>
          </a:p>
        </p:txBody>
      </p:sp>
    </p:spTree>
    <p:extLst>
      <p:ext uri="{BB962C8B-B14F-4D97-AF65-F5344CB8AC3E}">
        <p14:creationId xmlns:p14="http://schemas.microsoft.com/office/powerpoint/2010/main" val="379704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6433D-96C0-233C-E6C3-8EF05037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Sampling Techniques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42A7EC7-396F-258C-794D-96DE5C4729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59394" y="1926266"/>
          <a:ext cx="9473213" cy="435752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78897">
                  <a:extLst>
                    <a:ext uri="{9D8B030D-6E8A-4147-A177-3AD203B41FA5}">
                      <a16:colId xmlns:a16="http://schemas.microsoft.com/office/drawing/2014/main" val="489726087"/>
                    </a:ext>
                  </a:extLst>
                </a:gridCol>
                <a:gridCol w="2966261">
                  <a:extLst>
                    <a:ext uri="{9D8B030D-6E8A-4147-A177-3AD203B41FA5}">
                      <a16:colId xmlns:a16="http://schemas.microsoft.com/office/drawing/2014/main" val="75390870"/>
                    </a:ext>
                  </a:extLst>
                </a:gridCol>
                <a:gridCol w="3928055">
                  <a:extLst>
                    <a:ext uri="{9D8B030D-6E8A-4147-A177-3AD203B41FA5}">
                      <a16:colId xmlns:a16="http://schemas.microsoft.com/office/drawing/2014/main" val="3185360001"/>
                    </a:ext>
                  </a:extLst>
                </a:gridCol>
              </a:tblGrid>
              <a:tr h="7628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Technique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Good For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Trade-offs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046767"/>
                  </a:ext>
                </a:extLst>
              </a:tr>
              <a:tr h="11982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Fixed Interval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General logging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Simple, may miss fast spikes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46717"/>
                  </a:ext>
                </a:extLst>
              </a:tr>
              <a:tr h="11982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Moving Average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Noisy signals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Adds small delay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075071"/>
                  </a:ext>
                </a:extLst>
              </a:tr>
              <a:tr h="11982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Change Detection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Efficient logging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900" cap="none" spc="0" dirty="0">
                          <a:solidFill>
                            <a:schemeClr val="tx1"/>
                          </a:solidFill>
                        </a:rPr>
                        <a:t>Might miss small variations</a:t>
                      </a:r>
                    </a:p>
                  </a:txBody>
                  <a:tcPr marL="0" marR="218436" marT="65531" marB="218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1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8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0AFDAFC-6E5F-7FA9-6E22-5B67B540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07" b="7658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">
            <a:extLst>
              <a:ext uri="{FF2B5EF4-FFF2-40B4-BE49-F238E27FC236}">
                <a16:creationId xmlns:a16="http://schemas.microsoft.com/office/drawing/2014/main" id="{B4D6B61B-DF8E-3F57-85F4-F9D2ECE7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984"/>
          <a:stretch>
            <a:fillRect/>
          </a:stretch>
        </p:blipFill>
        <p:spPr>
          <a:xfrm>
            <a:off x="1143042" y="643466"/>
            <a:ext cx="99059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08600-621D-BBD1-2CCE-0AFA3794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">
            <a:extLst>
              <a:ext uri="{FF2B5EF4-FFF2-40B4-BE49-F238E27FC236}">
                <a16:creationId xmlns:a16="http://schemas.microsoft.com/office/drawing/2014/main" id="{6B2F1BEA-DDA9-D21C-8626-DF4BD281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3517"/>
            <a:ext cx="10905066" cy="47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4EF8-D5EE-474A-1B65-E6B77025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Voltaic V50 USB Battery Pack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AB647F-ED2D-575A-8A67-192D97E1E204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Always On feature provides continuous powering of microcontrollers, sensors, or other devices with low or intermittent power consumption.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can charge a connected device while simultaneously being recharged itself.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offers two USB-A output ports, both with the Always On functionality, allowing for powering multiple devices or different components of an IoT system.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6" name="Picture 5" descr="A grey rectangular device with red light&#10;&#10;AI-generated content may be incorrect.">
            <a:extLst>
              <a:ext uri="{FF2B5EF4-FFF2-40B4-BE49-F238E27FC236}">
                <a16:creationId xmlns:a16="http://schemas.microsoft.com/office/drawing/2014/main" id="{F303C1C9-1DCF-F05A-F26F-C57E1162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" r="1" b="1"/>
          <a:stretch>
            <a:fillRect/>
          </a:stretch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B8C6-A6AC-3C1C-EEE6-F22EC75F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17" y="261256"/>
            <a:ext cx="5588525" cy="1168298"/>
          </a:xfrm>
        </p:spPr>
        <p:txBody>
          <a:bodyPr>
            <a:noAutofit/>
          </a:bodyPr>
          <a:lstStyle/>
          <a:p>
            <a:r>
              <a:rPr lang="en-US" sz="4000" b="1" dirty="0"/>
              <a:t>Selection and Integration </a:t>
            </a:r>
            <a:br>
              <a:rPr lang="en-US" sz="4000" b="1" dirty="0"/>
            </a:br>
            <a:r>
              <a:rPr lang="en-US" sz="4000" b="1" dirty="0"/>
              <a:t>of Power Sensors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030CB-EC1D-3A3A-1219-2119BD7D5F42}"/>
              </a:ext>
            </a:extLst>
          </p:cNvPr>
          <p:cNvSpPr txBox="1"/>
          <p:nvPr/>
        </p:nvSpPr>
        <p:spPr>
          <a:xfrm>
            <a:off x="657896" y="1671299"/>
            <a:ext cx="60981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Criteria for selecting appropriate power 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measurement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BDF5C-C032-EAF4-7FA7-268926B73F6C}"/>
              </a:ext>
            </a:extLst>
          </p:cNvPr>
          <p:cNvSpPr txBox="1"/>
          <p:nvPr/>
        </p:nvSpPr>
        <p:spPr>
          <a:xfrm>
            <a:off x="497037" y="3852036"/>
            <a:ext cx="60981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Examples of popular sensor options: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Shunt resistor-based sensors (e.g., INA219, INA226)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Hall-effect sensors (e.g., ACS712)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Dedicated power metering ICs (e.g., ADE7753, MCP39F511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70EFEB-EAD4-6416-E5E5-098D5902D830}"/>
              </a:ext>
            </a:extLst>
          </p:cNvPr>
          <p:cNvGrpSpPr/>
          <p:nvPr/>
        </p:nvGrpSpPr>
        <p:grpSpPr>
          <a:xfrm>
            <a:off x="7854238" y="2269415"/>
            <a:ext cx="4321399" cy="2319169"/>
            <a:chOff x="7356787" y="2396433"/>
            <a:chExt cx="4321399" cy="2319169"/>
          </a:xfrm>
          <a:noFill/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993B30-5A3E-5846-41A8-81C4C8993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6787" y="2396433"/>
              <a:ext cx="4321399" cy="2304746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752486-0ED7-1724-5247-82E511CEAF5C}"/>
                </a:ext>
              </a:extLst>
            </p:cNvPr>
            <p:cNvSpPr txBox="1"/>
            <p:nvPr/>
          </p:nvSpPr>
          <p:spPr>
            <a:xfrm>
              <a:off x="8281117" y="4192382"/>
              <a:ext cx="2820473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ACS712 AC/DC Current Sensor</a:t>
              </a:r>
            </a:p>
            <a:p>
              <a:endParaRPr lang="en-US" sz="14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30EE-5E68-CDD0-BA81-43DF983E31E0}"/>
              </a:ext>
            </a:extLst>
          </p:cNvPr>
          <p:cNvGrpSpPr/>
          <p:nvPr/>
        </p:nvGrpSpPr>
        <p:grpSpPr>
          <a:xfrm>
            <a:off x="8900513" y="582009"/>
            <a:ext cx="2359113" cy="2047875"/>
            <a:chOff x="8900513" y="582009"/>
            <a:chExt cx="2359113" cy="2047875"/>
          </a:xfrm>
        </p:grpSpPr>
        <p:pic>
          <p:nvPicPr>
            <p:cNvPr id="1028" name="Picture 4" descr="Raspberry Pi INA219 Tutorial | Rototron">
              <a:extLst>
                <a:ext uri="{FF2B5EF4-FFF2-40B4-BE49-F238E27FC236}">
                  <a16:creationId xmlns:a16="http://schemas.microsoft.com/office/drawing/2014/main" id="{DD23A350-51FB-7534-952F-747D3D368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513" y="582009"/>
              <a:ext cx="2228850" cy="204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D81714-C641-4281-3CF8-AB1ADEE24820}"/>
                </a:ext>
              </a:extLst>
            </p:cNvPr>
            <p:cNvSpPr txBox="1"/>
            <p:nvPr/>
          </p:nvSpPr>
          <p:spPr>
            <a:xfrm>
              <a:off x="8900513" y="2269415"/>
              <a:ext cx="23591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INA219 DC Current Sensor</a:t>
              </a:r>
            </a:p>
          </p:txBody>
        </p:sp>
      </p:grpSp>
      <p:pic>
        <p:nvPicPr>
          <p:cNvPr id="15" name="Picture 6" descr="ADE7753 Datasheet and Product Info | Analog Devices">
            <a:extLst>
              <a:ext uri="{FF2B5EF4-FFF2-40B4-BE49-F238E27FC236}">
                <a16:creationId xmlns:a16="http://schemas.microsoft.com/office/drawing/2014/main" id="{3E0BECF2-0FD6-51C7-35E1-B103D165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891" y="4574161"/>
            <a:ext cx="2738091" cy="18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E167D0-4536-7F82-A6A6-A6AC5A228E37}"/>
              </a:ext>
            </a:extLst>
          </p:cNvPr>
          <p:cNvCxnSpPr>
            <a:cxnSpLocks/>
          </p:cNvCxnSpPr>
          <p:nvPr/>
        </p:nvCxnSpPr>
        <p:spPr>
          <a:xfrm>
            <a:off x="261257" y="1429556"/>
            <a:ext cx="59257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26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F74E-ED89-ED61-AE05-8624F807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/>
              <a:t>Power Monitoring Circuits and Design</a:t>
            </a:r>
          </a:p>
        </p:txBody>
      </p:sp>
      <p:sp>
        <p:nvSpPr>
          <p:cNvPr id="412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F5D67-020E-FB2A-4762-CE2FE597A4B5}"/>
              </a:ext>
            </a:extLst>
          </p:cNvPr>
          <p:cNvSpPr txBox="1"/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Type of power monitoring circuits: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Voltage sensing circuits using voltage dividers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Current sensing methods (shunt placement, Kelvin connections)</a:t>
            </a:r>
          </a:p>
        </p:txBody>
      </p:sp>
      <p:pic>
        <p:nvPicPr>
          <p:cNvPr id="13" name="Picture 2" descr="Four-terminal sensing - Wikipedia">
            <a:extLst>
              <a:ext uri="{FF2B5EF4-FFF2-40B4-BE49-F238E27FC236}">
                <a16:creationId xmlns:a16="http://schemas.microsoft.com/office/drawing/2014/main" id="{53C50EB9-E098-05FD-528F-513B5B5C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3830" y="3090490"/>
            <a:ext cx="2787445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mparing Current Sensors – Types and Characteristics ...">
            <a:extLst>
              <a:ext uri="{FF2B5EF4-FFF2-40B4-BE49-F238E27FC236}">
                <a16:creationId xmlns:a16="http://schemas.microsoft.com/office/drawing/2014/main" id="{D799AAE1-D8D1-D7AB-9324-792797AFE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0713" y="3855773"/>
            <a:ext cx="4237245" cy="188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">
            <a:extLst>
              <a:ext uri="{FF2B5EF4-FFF2-40B4-BE49-F238E27FC236}">
                <a16:creationId xmlns:a16="http://schemas.microsoft.com/office/drawing/2014/main" id="{F0203A9A-4AA8-CC45-2B6C-16879988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0161" y="338999"/>
            <a:ext cx="3221807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 descr="The basics of Kelvin connections">
            <a:extLst>
              <a:ext uri="{FF2B5EF4-FFF2-40B4-BE49-F238E27FC236}">
                <a16:creationId xmlns:a16="http://schemas.microsoft.com/office/drawing/2014/main" id="{497AF055-3DD6-EE11-862C-DE5DF7A2A10D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2910625" y="3276599"/>
            <a:ext cx="3032975" cy="303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531028-6EAC-2C14-C888-B4A0D4CA41B3}"/>
              </a:ext>
            </a:extLst>
          </p:cNvPr>
          <p:cNvGrpSpPr/>
          <p:nvPr/>
        </p:nvGrpSpPr>
        <p:grpSpPr>
          <a:xfrm>
            <a:off x="8847200" y="583516"/>
            <a:ext cx="2728611" cy="2351716"/>
            <a:chOff x="12178907" y="177992"/>
            <a:chExt cx="2614943" cy="2253747"/>
          </a:xfrm>
        </p:grpSpPr>
        <p:pic>
          <p:nvPicPr>
            <p:cNvPr id="11" name="Picture 4" descr="Raspberry Pi INA219 Tutorial | Rototron">
              <a:extLst>
                <a:ext uri="{FF2B5EF4-FFF2-40B4-BE49-F238E27FC236}">
                  <a16:creationId xmlns:a16="http://schemas.microsoft.com/office/drawing/2014/main" id="{B94454C9-0CA8-8E56-D6DB-D98A7E316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8907" y="177992"/>
              <a:ext cx="2228850" cy="204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8E6821-4545-DCDA-4366-DD559A4CA3BB}"/>
                </a:ext>
              </a:extLst>
            </p:cNvPr>
            <p:cNvSpPr txBox="1"/>
            <p:nvPr/>
          </p:nvSpPr>
          <p:spPr>
            <a:xfrm>
              <a:off x="12434737" y="1980465"/>
              <a:ext cx="2359113" cy="451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19394">
                <a:spcAft>
                  <a:spcPts val="618"/>
                </a:spcAft>
              </a:pPr>
              <a:r>
                <a:rPr lang="en-US" sz="1255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INA219 DC Current Sensor with shunt resistor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1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7C17C-4341-44DC-DD3A-89D05A1E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3200" b="1" dirty="0"/>
              <a:t>Voltage Sensing circuits using voltage dividers</a:t>
            </a:r>
          </a:p>
        </p:txBody>
      </p:sp>
      <p:sp>
        <p:nvSpPr>
          <p:cNvPr id="2073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E2FF2-7743-030B-7DE3-2928D18CD905}"/>
              </a:ext>
            </a:extLst>
          </p:cNvPr>
          <p:cNvSpPr txBox="1"/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The Setup:</a:t>
            </a:r>
            <a:endParaRPr lang="en-US" sz="2200" b="0" i="0" dirty="0">
              <a:effectLst/>
            </a:endParaRPr>
          </a:p>
          <a:p>
            <a:pPr indent="-228600" fontAlgn="ctr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A voltage divider consists of two resistors (R1 and R2) connected in series across a voltage source. The sensor resistance (Rs) is placed in series with a known reference resistor (R1), forming the voltage divider. </a:t>
            </a:r>
          </a:p>
        </p:txBody>
      </p:sp>
      <p:pic>
        <p:nvPicPr>
          <p:cNvPr id="2056" name="Picture 8" descr="3">
            <a:extLst>
              <a:ext uri="{FF2B5EF4-FFF2-40B4-BE49-F238E27FC236}">
                <a16:creationId xmlns:a16="http://schemas.microsoft.com/office/drawing/2014/main" id="{03A24FF1-B404-B98D-322F-8AA0AA72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42900"/>
            <a:ext cx="3099816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Essential Guide to Voltage Sensor Circuit: Types &amp; Working Principle -  RayPCB">
            <a:extLst>
              <a:ext uri="{FF2B5EF4-FFF2-40B4-BE49-F238E27FC236}">
                <a16:creationId xmlns:a16="http://schemas.microsoft.com/office/drawing/2014/main" id="{984E9B8B-7874-D4E3-6512-8E9ACCD8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7888" y="662508"/>
            <a:ext cx="3785616" cy="16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pio - Detecting 5v from external source using voltage divider - Raspberry  Pi Stack Exchange">
            <a:extLst>
              <a:ext uri="{FF2B5EF4-FFF2-40B4-BE49-F238E27FC236}">
                <a16:creationId xmlns:a16="http://schemas.microsoft.com/office/drawing/2014/main" id="{3C2F6449-FC6A-1BC8-A978-FE4DEE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4250588"/>
            <a:ext cx="3099816" cy="14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Voltage Divider: Example">
            <a:extLst>
              <a:ext uri="{FF2B5EF4-FFF2-40B4-BE49-F238E27FC236}">
                <a16:creationId xmlns:a16="http://schemas.microsoft.com/office/drawing/2014/main" id="{59199657-48B5-D4D5-7C86-1A67AE0F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7888" y="3118154"/>
            <a:ext cx="3785616" cy="29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5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2D03-9492-8FEC-914C-2816B9F5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68651" cy="600790"/>
          </a:xfrm>
        </p:spPr>
        <p:txBody>
          <a:bodyPr>
            <a:normAutofit/>
          </a:bodyPr>
          <a:lstStyle/>
          <a:p>
            <a:r>
              <a:rPr lang="en-US" sz="2000" b="1" dirty="0"/>
              <a:t>Voltage Measurement using ADC</a:t>
            </a:r>
            <a:endParaRPr lang="en-US" sz="2000" dirty="0"/>
          </a:p>
        </p:txBody>
      </p:sp>
      <p:pic>
        <p:nvPicPr>
          <p:cNvPr id="3074" name="Picture 2" descr="voltage_bb">
            <a:extLst>
              <a:ext uri="{FF2B5EF4-FFF2-40B4-BE49-F238E27FC236}">
                <a16:creationId xmlns:a16="http://schemas.microsoft.com/office/drawing/2014/main" id="{237B69BE-8539-9F46-A86B-F7F68441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53" y="441751"/>
            <a:ext cx="6510410" cy="459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4D7090E-5BCA-651E-C07D-4C0C2DBE1556}"/>
              </a:ext>
            </a:extLst>
          </p:cNvPr>
          <p:cNvGrpSpPr/>
          <p:nvPr/>
        </p:nvGrpSpPr>
        <p:grpSpPr>
          <a:xfrm>
            <a:off x="567237" y="1184856"/>
            <a:ext cx="2359370" cy="5621627"/>
            <a:chOff x="580116" y="1236372"/>
            <a:chExt cx="2359370" cy="56216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77DBC7-D018-4300-19B8-C745BA81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116" y="1236372"/>
              <a:ext cx="2348217" cy="36466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0BBB70-6A30-2DF0-396D-1EF839103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116" y="4790940"/>
              <a:ext cx="2359370" cy="206705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688AE4-DB34-1C16-802E-10795701706E}"/>
              </a:ext>
            </a:extLst>
          </p:cNvPr>
          <p:cNvSpPr txBox="1"/>
          <p:nvPr/>
        </p:nvSpPr>
        <p:spPr>
          <a:xfrm>
            <a:off x="3667258" y="4938219"/>
            <a:ext cx="6098146" cy="1519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Voltage Measurement:</a:t>
            </a:r>
            <a:endParaRPr lang="en-US" sz="1800" b="0" i="0" dirty="0">
              <a:effectLst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</a:pPr>
            <a:r>
              <a:rPr lang="en-US" sz="1800" b="0" i="0" dirty="0">
                <a:effectLst/>
              </a:rPr>
              <a:t>The microcontroller's analog-to-digital converter (ADC) is connected to the center tap of the voltage divider (the junction between the sensor and the reference resistor(R1)). </a:t>
            </a:r>
          </a:p>
        </p:txBody>
      </p:sp>
    </p:spTree>
    <p:extLst>
      <p:ext uri="{BB962C8B-B14F-4D97-AF65-F5344CB8AC3E}">
        <p14:creationId xmlns:p14="http://schemas.microsoft.com/office/powerpoint/2010/main" val="371335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AD4A-0B19-C0A9-48C7-B675A7DD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Voltage Monitoring</a:t>
            </a:r>
          </a:p>
        </p:txBody>
      </p:sp>
      <p:pic>
        <p:nvPicPr>
          <p:cNvPr id="5127" name="Picture 7" descr="2017-04-05-032458_1824x984_scrot">
            <a:extLst>
              <a:ext uri="{FF2B5EF4-FFF2-40B4-BE49-F238E27FC236}">
                <a16:creationId xmlns:a16="http://schemas.microsoft.com/office/drawing/2014/main" id="{2355753B-CD62-46E3-8837-C8E0DA27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0" b="-1"/>
          <a:stretch>
            <a:fillRect/>
          </a:stretch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F975939-20CC-FF31-FBFD-E2C5BC26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2057400"/>
            <a:ext cx="3932237" cy="3811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1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Software</a:t>
            </a:r>
            <a:endParaRPr kumimoji="0" lang="en-US" altLang="en-US" sz="900" b="0" i="0" u="none" strike="noStrike" kern="1200" cap="none" normalizeH="0" baseline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connect the raspberry pi to monitor, or login in pi via SSH.</a:t>
            </a: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1)Write the code</a:t>
            </a: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1)enter the following command to create a new file named voltage.py and save this file at direction: /home/pi, and then press enter</a:t>
            </a: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sudo nano voltage.py</a:t>
            </a: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Enter the sample code in new file, the code can be got by executing shell commands.</a:t>
            </a: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2)Run python program</a:t>
            </a: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sudo python ./voltage.py</a:t>
            </a: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3) Test</a:t>
            </a:r>
          </a:p>
          <a:p>
            <a:pPr marR="0" eaLnBrk="1" fontAlgn="base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Connect the DC port to power supply less 16.5V, the monitor would show the voltage value. For example,you will get the value of 3.29V with the a little allowable error when it connect to 3.3v power supply.</a:t>
            </a:r>
          </a:p>
        </p:txBody>
      </p:sp>
    </p:spTree>
    <p:extLst>
      <p:ext uri="{BB962C8B-B14F-4D97-AF65-F5344CB8AC3E}">
        <p14:creationId xmlns:p14="http://schemas.microsoft.com/office/powerpoint/2010/main" val="31663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036E-59BF-650E-A033-9EBAFCAB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Current sensing methods (shunt placement)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948DE-160B-ACE3-1AE2-C1990577A7B2}"/>
              </a:ext>
            </a:extLst>
          </p:cNvPr>
          <p:cNvSpPr txBox="1"/>
          <p:nvPr/>
        </p:nvSpPr>
        <p:spPr>
          <a:xfrm>
            <a:off x="380010" y="2807167"/>
            <a:ext cx="4146448" cy="3894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shunt resistor creates a small voltage drop proportional to the current, which is then measured to determine the current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High-side current sensing connects the sensing resistor(shunt resistor) between the power supply and load. Low side current sensing is between the load and ground.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Normally, the sensed voltage signal (VSEN = ISEN × RSEN) is so small that it needs to be amplified by subsequent op amp circuits (e.g., noninverting amplifier) to get the measurable output voltage (VOUT).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58BAB5-68DF-AC43-6134-178B769E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88" y="307607"/>
            <a:ext cx="3785616" cy="23565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DA4AB6-AB73-C471-7E06-C193EA1410FF}"/>
              </a:ext>
            </a:extLst>
          </p:cNvPr>
          <p:cNvGrpSpPr/>
          <p:nvPr/>
        </p:nvGrpSpPr>
        <p:grpSpPr>
          <a:xfrm>
            <a:off x="8354487" y="3328014"/>
            <a:ext cx="3572418" cy="3221807"/>
            <a:chOff x="8729595" y="2739779"/>
            <a:chExt cx="2520927" cy="2273511"/>
          </a:xfrm>
        </p:grpSpPr>
        <p:pic>
          <p:nvPicPr>
            <p:cNvPr id="8" name="Picture 4" descr="Raspberry Pi INA219 Tutorial | Rototron">
              <a:extLst>
                <a:ext uri="{FF2B5EF4-FFF2-40B4-BE49-F238E27FC236}">
                  <a16:creationId xmlns:a16="http://schemas.microsoft.com/office/drawing/2014/main" id="{D1FF812A-5430-CE73-496B-1EB612A9F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9595" y="2739779"/>
              <a:ext cx="2228850" cy="204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05B867-53B7-F892-3D1D-916129E32A52}"/>
                </a:ext>
              </a:extLst>
            </p:cNvPr>
            <p:cNvSpPr txBox="1"/>
            <p:nvPr/>
          </p:nvSpPr>
          <p:spPr>
            <a:xfrm>
              <a:off x="8891409" y="4562016"/>
              <a:ext cx="2359113" cy="451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106182">
                <a:spcAft>
                  <a:spcPts val="834"/>
                </a:spcAft>
              </a:pPr>
              <a:r>
                <a:rPr lang="en-US" sz="1694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INA219 DC Current Sensor with shunt resistor</a:t>
              </a:r>
              <a:endParaRPr lang="en-US" sz="1400" b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410A84-A168-45EC-94C3-1D4D0C8A9277}"/>
              </a:ext>
            </a:extLst>
          </p:cNvPr>
          <p:cNvGrpSpPr/>
          <p:nvPr/>
        </p:nvGrpSpPr>
        <p:grpSpPr>
          <a:xfrm>
            <a:off x="5084130" y="4068652"/>
            <a:ext cx="2916804" cy="2633081"/>
            <a:chOff x="5084130" y="3795522"/>
            <a:chExt cx="2916804" cy="26330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4C5E28-F834-744D-6014-67DB4540C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4130" y="3795522"/>
              <a:ext cx="2916804" cy="23980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A8DCE2-E568-F65C-97AB-EBDEFE5E0457}"/>
                </a:ext>
              </a:extLst>
            </p:cNvPr>
            <p:cNvSpPr txBox="1"/>
            <p:nvPr/>
          </p:nvSpPr>
          <p:spPr>
            <a:xfrm>
              <a:off x="5305270" y="6120826"/>
              <a:ext cx="26809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Low-side Current Sensing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1E3988-9D25-E60C-EC6D-66A6271D7E23}"/>
              </a:ext>
            </a:extLst>
          </p:cNvPr>
          <p:cNvGrpSpPr/>
          <p:nvPr/>
        </p:nvGrpSpPr>
        <p:grpSpPr>
          <a:xfrm>
            <a:off x="5086698" y="128967"/>
            <a:ext cx="2911668" cy="3925374"/>
            <a:chOff x="5086698" y="164592"/>
            <a:chExt cx="2911668" cy="392537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C967F1-5ADD-E652-71A8-C2BF2E90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6698" y="164592"/>
              <a:ext cx="2911668" cy="345643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038E51-D188-31BD-98F8-5FEA6CE7E057}"/>
                </a:ext>
              </a:extLst>
            </p:cNvPr>
            <p:cNvSpPr txBox="1"/>
            <p:nvPr/>
          </p:nvSpPr>
          <p:spPr>
            <a:xfrm>
              <a:off x="5180604" y="3566746"/>
              <a:ext cx="26809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High-side Current Sensing with Single Op Amp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5EAC42-55AB-37FF-E6A0-4F365A198D2E}"/>
              </a:ext>
            </a:extLst>
          </p:cNvPr>
          <p:cNvSpPr txBox="1"/>
          <p:nvPr/>
        </p:nvSpPr>
        <p:spPr>
          <a:xfrm>
            <a:off x="8259928" y="2633024"/>
            <a:ext cx="389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High-side Current Sensing with Three Op Amp</a:t>
            </a:r>
          </a:p>
        </p:txBody>
      </p:sp>
    </p:spTree>
    <p:extLst>
      <p:ext uri="{BB962C8B-B14F-4D97-AF65-F5344CB8AC3E}">
        <p14:creationId xmlns:p14="http://schemas.microsoft.com/office/powerpoint/2010/main" val="196352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B413D-FBFB-0100-419E-5D3FF291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47" y="207703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Current Sensing Monitoring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5D45C9-9B5C-0704-41E9-F63C9A34D8BF}"/>
              </a:ext>
            </a:extLst>
          </p:cNvPr>
          <p:cNvSpPr txBox="1"/>
          <p:nvPr/>
        </p:nvSpPr>
        <p:spPr>
          <a:xfrm>
            <a:off x="269292" y="1665160"/>
            <a:ext cx="5921064" cy="1598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Monitoring of the differential voltage directly across the shunt resistor using  a fully differential input ADC (Analog to Digital Converter)  and Controller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2FC6A-7D63-C7B3-769A-F4FFDAA0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82" y="3202857"/>
            <a:ext cx="5061878" cy="288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E658F9-83E2-BA52-2D3B-D6E9DE4B3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35" y="259323"/>
            <a:ext cx="5422859" cy="251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37538-F464-6EFB-B8CF-BB7975E9DEA1}"/>
              </a:ext>
            </a:extLst>
          </p:cNvPr>
          <p:cNvSpPr txBox="1"/>
          <p:nvPr/>
        </p:nvSpPr>
        <p:spPr>
          <a:xfrm>
            <a:off x="293042" y="4148784"/>
            <a:ext cx="6103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Direct monitoring of the voltage drop across the current sensing resistor using INA226 and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76F358-7DA2-738A-4FA2-2701AEB8EB7A}"/>
              </a:ext>
            </a:extLst>
          </p:cNvPr>
          <p:cNvCxnSpPr>
            <a:cxnSpLocks/>
          </p:cNvCxnSpPr>
          <p:nvPr/>
        </p:nvCxnSpPr>
        <p:spPr>
          <a:xfrm>
            <a:off x="6463221" y="4647282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FBD34-171F-6567-4EB2-57E7F8E3FC73}"/>
              </a:ext>
            </a:extLst>
          </p:cNvPr>
          <p:cNvCxnSpPr>
            <a:cxnSpLocks/>
          </p:cNvCxnSpPr>
          <p:nvPr/>
        </p:nvCxnSpPr>
        <p:spPr>
          <a:xfrm>
            <a:off x="6271240" y="230586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F777A-4595-D6C5-7F9E-9FA8D78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Microcontroller and Sensor Interfacing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7974</TotalTime>
  <Words>651</Words>
  <Application>Microsoft Office PowerPoint</Application>
  <PresentationFormat>Widescreen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How to use Power Sensing/Monitoring for IOT System</vt:lpstr>
      <vt:lpstr>Selection and Integration  of Power Sensors</vt:lpstr>
      <vt:lpstr>Power Monitoring Circuits and Design</vt:lpstr>
      <vt:lpstr>Voltage Sensing circuits using voltage dividers</vt:lpstr>
      <vt:lpstr>Voltage Measurement using ADC</vt:lpstr>
      <vt:lpstr>Voltage Monitoring</vt:lpstr>
      <vt:lpstr>Current sensing methods (shunt placement)</vt:lpstr>
      <vt:lpstr>Current Sensing Monitoring</vt:lpstr>
      <vt:lpstr>Microcontroller and Sensor Interfacing</vt:lpstr>
      <vt:lpstr>Using I2C interface with raspberry pi</vt:lpstr>
      <vt:lpstr>PowerPoint Presentation</vt:lpstr>
      <vt:lpstr>PowerPoint Presentation</vt:lpstr>
      <vt:lpstr>Data Sampling Techniques</vt:lpstr>
      <vt:lpstr>PowerPoint Presentation</vt:lpstr>
      <vt:lpstr>PowerPoint Presentation</vt:lpstr>
      <vt:lpstr>PowerPoint Presentation</vt:lpstr>
      <vt:lpstr>Voltaic V50 USB Battery Pack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Tunde Awoyinka</dc:creator>
  <cp:lastModifiedBy>Tunde Awoyinka</cp:lastModifiedBy>
  <cp:revision>1</cp:revision>
  <dcterms:created xsi:type="dcterms:W3CDTF">2025-06-13T18:54:40Z</dcterms:created>
  <dcterms:modified xsi:type="dcterms:W3CDTF">2025-06-23T16:53:40Z</dcterms:modified>
</cp:coreProperties>
</file>