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5F6B7-6560-46A0-B6BB-072E123F1407}" v="17" dt="2025-06-23T13:53:31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854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nde Awoyinka" userId="9878d13548dd0f47" providerId="LiveId" clId="{9B65F6B7-6560-46A0-B6BB-072E123F1407}"/>
    <pc:docChg chg="custSel modSld">
      <pc:chgData name="Tunde Awoyinka" userId="9878d13548dd0f47" providerId="LiveId" clId="{9B65F6B7-6560-46A0-B6BB-072E123F1407}" dt="2025-06-23T13:54:04.118" v="139" actId="478"/>
      <pc:docMkLst>
        <pc:docMk/>
      </pc:docMkLst>
      <pc:sldChg chg="addSp delSp modSp mod">
        <pc:chgData name="Tunde Awoyinka" userId="9878d13548dd0f47" providerId="LiveId" clId="{9B65F6B7-6560-46A0-B6BB-072E123F1407}" dt="2025-06-23T13:52:25.252" v="122" actId="1037"/>
        <pc:sldMkLst>
          <pc:docMk/>
          <pc:sldMk cId="0" sldId="256"/>
        </pc:sldMkLst>
        <pc:spChg chg="mod">
          <ac:chgData name="Tunde Awoyinka" userId="9878d13548dd0f47" providerId="LiveId" clId="{9B65F6B7-6560-46A0-B6BB-072E123F1407}" dt="2025-06-23T13:52:15.004" v="119" actId="1076"/>
          <ac:spMkLst>
            <pc:docMk/>
            <pc:sldMk cId="0" sldId="256"/>
            <ac:spMk id="4" creationId="{CE304F12-CFC5-64A7-9B36-530315B48F23}"/>
          </ac:spMkLst>
        </pc:spChg>
        <pc:spChg chg="add mod">
          <ac:chgData name="Tunde Awoyinka" userId="9878d13548dd0f47" providerId="LiveId" clId="{9B65F6B7-6560-46A0-B6BB-072E123F1407}" dt="2025-06-23T13:51:31.941" v="50" actId="164"/>
          <ac:spMkLst>
            <pc:docMk/>
            <pc:sldMk cId="0" sldId="256"/>
            <ac:spMk id="7" creationId="{D8B4DF32-D03C-1B8E-B5C4-9F4E52922F3E}"/>
          </ac:spMkLst>
        </pc:spChg>
        <pc:spChg chg="add del mod">
          <ac:chgData name="Tunde Awoyinka" userId="9878d13548dd0f47" providerId="LiveId" clId="{9B65F6B7-6560-46A0-B6BB-072E123F1407}" dt="2025-06-23T13:48:25.634" v="10" actId="478"/>
          <ac:spMkLst>
            <pc:docMk/>
            <pc:sldMk cId="0" sldId="256"/>
            <ac:spMk id="13" creationId="{6ED70B31-FFD8-4554-69C9-D83B3B1F04EB}"/>
          </ac:spMkLst>
        </pc:spChg>
        <pc:grpChg chg="add mod">
          <ac:chgData name="Tunde Awoyinka" userId="9878d13548dd0f47" providerId="LiveId" clId="{9B65F6B7-6560-46A0-B6BB-072E123F1407}" dt="2025-06-23T13:52:25.252" v="122" actId="1037"/>
          <ac:grpSpMkLst>
            <pc:docMk/>
            <pc:sldMk cId="0" sldId="256"/>
            <ac:grpSpMk id="20" creationId="{BF48F756-FD9E-860B-26D9-26EFAF4E4ED3}"/>
          </ac:grpSpMkLst>
        </pc:grpChg>
        <pc:picChg chg="add del mod">
          <ac:chgData name="Tunde Awoyinka" userId="9878d13548dd0f47" providerId="LiveId" clId="{9B65F6B7-6560-46A0-B6BB-072E123F1407}" dt="2025-06-23T13:51:16.867" v="47" actId="21"/>
          <ac:picMkLst>
            <pc:docMk/>
            <pc:sldMk cId="0" sldId="256"/>
            <ac:picMk id="6" creationId="{54A107F6-5956-4162-384A-6A23F8138860}"/>
          </ac:picMkLst>
        </pc:picChg>
        <pc:picChg chg="add mod">
          <ac:chgData name="Tunde Awoyinka" userId="9878d13548dd0f47" providerId="LiveId" clId="{9B65F6B7-6560-46A0-B6BB-072E123F1407}" dt="2025-06-23T13:51:31.941" v="50" actId="164"/>
          <ac:picMkLst>
            <pc:docMk/>
            <pc:sldMk cId="0" sldId="256"/>
            <ac:picMk id="17" creationId="{7ACDEAD9-0AC8-64EB-4C09-8923B380F486}"/>
          </ac:picMkLst>
        </pc:picChg>
        <pc:picChg chg="add mod">
          <ac:chgData name="Tunde Awoyinka" userId="9878d13548dd0f47" providerId="LiveId" clId="{9B65F6B7-6560-46A0-B6BB-072E123F1407}" dt="2025-06-23T13:51:31.941" v="50" actId="164"/>
          <ac:picMkLst>
            <pc:docMk/>
            <pc:sldMk cId="0" sldId="256"/>
            <ac:picMk id="19" creationId="{54A107F6-5956-4162-384A-6A23F8138860}"/>
          </ac:picMkLst>
        </pc:picChg>
      </pc:sldChg>
      <pc:sldChg chg="addSp modSp">
        <pc:chgData name="Tunde Awoyinka" userId="9878d13548dd0f47" providerId="LiveId" clId="{9B65F6B7-6560-46A0-B6BB-072E123F1407}" dt="2025-06-23T13:52:37.872" v="123"/>
        <pc:sldMkLst>
          <pc:docMk/>
          <pc:sldMk cId="0" sldId="257"/>
        </pc:sldMkLst>
        <pc:spChg chg="mod">
          <ac:chgData name="Tunde Awoyinka" userId="9878d13548dd0f47" providerId="LiveId" clId="{9B65F6B7-6560-46A0-B6BB-072E123F1407}" dt="2025-06-23T13:52:37.872" v="123"/>
          <ac:spMkLst>
            <pc:docMk/>
            <pc:sldMk cId="0" sldId="257"/>
            <ac:spMk id="7" creationId="{95EB2140-94CB-BB20-5E73-891AAB9AC1D3}"/>
          </ac:spMkLst>
        </pc:spChg>
        <pc:grpChg chg="add mod">
          <ac:chgData name="Tunde Awoyinka" userId="9878d13548dd0f47" providerId="LiveId" clId="{9B65F6B7-6560-46A0-B6BB-072E123F1407}" dt="2025-06-23T13:52:37.872" v="123"/>
          <ac:grpSpMkLst>
            <pc:docMk/>
            <pc:sldMk cId="0" sldId="257"/>
            <ac:grpSpMk id="4" creationId="{D5B25C8A-B4EF-6995-3DDF-66765B29B9DB}"/>
          </ac:grpSpMkLst>
        </pc:grpChg>
        <pc:picChg chg="mod">
          <ac:chgData name="Tunde Awoyinka" userId="9878d13548dd0f47" providerId="LiveId" clId="{9B65F6B7-6560-46A0-B6BB-072E123F1407}" dt="2025-06-23T13:52:37.872" v="123"/>
          <ac:picMkLst>
            <pc:docMk/>
            <pc:sldMk cId="0" sldId="257"/>
            <ac:picMk id="8" creationId="{DFB36E93-5015-D552-F18A-D5F0A937A310}"/>
          </ac:picMkLst>
        </pc:picChg>
        <pc:picChg chg="mod">
          <ac:chgData name="Tunde Awoyinka" userId="9878d13548dd0f47" providerId="LiveId" clId="{9B65F6B7-6560-46A0-B6BB-072E123F1407}" dt="2025-06-23T13:52:37.872" v="123"/>
          <ac:picMkLst>
            <pc:docMk/>
            <pc:sldMk cId="0" sldId="257"/>
            <ac:picMk id="14" creationId="{22AC87BC-8215-FA73-CF24-6D1DFA1CAB2A}"/>
          </ac:picMkLst>
        </pc:picChg>
      </pc:sldChg>
      <pc:sldChg chg="addSp modSp">
        <pc:chgData name="Tunde Awoyinka" userId="9878d13548dd0f47" providerId="LiveId" clId="{9B65F6B7-6560-46A0-B6BB-072E123F1407}" dt="2025-06-23T13:52:42.823" v="124"/>
        <pc:sldMkLst>
          <pc:docMk/>
          <pc:sldMk cId="0" sldId="258"/>
        </pc:sldMkLst>
        <pc:spChg chg="mod">
          <ac:chgData name="Tunde Awoyinka" userId="9878d13548dd0f47" providerId="LiveId" clId="{9B65F6B7-6560-46A0-B6BB-072E123F1407}" dt="2025-06-23T13:52:42.823" v="124"/>
          <ac:spMkLst>
            <pc:docMk/>
            <pc:sldMk cId="0" sldId="258"/>
            <ac:spMk id="6" creationId="{BC8F1CDE-AC47-E235-A931-AC0EB707E69E}"/>
          </ac:spMkLst>
        </pc:spChg>
        <pc:grpChg chg="add mod">
          <ac:chgData name="Tunde Awoyinka" userId="9878d13548dd0f47" providerId="LiveId" clId="{9B65F6B7-6560-46A0-B6BB-072E123F1407}" dt="2025-06-23T13:52:42.823" v="124"/>
          <ac:grpSpMkLst>
            <pc:docMk/>
            <pc:sldMk cId="0" sldId="258"/>
            <ac:grpSpMk id="4" creationId="{8AB31D8A-0ECA-7029-7635-EF860D0EF526}"/>
          </ac:grpSpMkLst>
        </pc:grpChg>
        <pc:picChg chg="mod">
          <ac:chgData name="Tunde Awoyinka" userId="9878d13548dd0f47" providerId="LiveId" clId="{9B65F6B7-6560-46A0-B6BB-072E123F1407}" dt="2025-06-23T13:52:42.823" v="124"/>
          <ac:picMkLst>
            <pc:docMk/>
            <pc:sldMk cId="0" sldId="258"/>
            <ac:picMk id="7" creationId="{625731EF-6A93-7CAA-4B83-C2E07A6117DB}"/>
          </ac:picMkLst>
        </pc:picChg>
        <pc:picChg chg="mod">
          <ac:chgData name="Tunde Awoyinka" userId="9878d13548dd0f47" providerId="LiveId" clId="{9B65F6B7-6560-46A0-B6BB-072E123F1407}" dt="2025-06-23T13:52:42.823" v="124"/>
          <ac:picMkLst>
            <pc:docMk/>
            <pc:sldMk cId="0" sldId="258"/>
            <ac:picMk id="8" creationId="{E52D82A6-7EA4-9860-F745-8FF1A9303D6F}"/>
          </ac:picMkLst>
        </pc:picChg>
      </pc:sldChg>
      <pc:sldChg chg="addSp modSp">
        <pc:chgData name="Tunde Awoyinka" userId="9878d13548dd0f47" providerId="LiveId" clId="{9B65F6B7-6560-46A0-B6BB-072E123F1407}" dt="2025-06-23T13:52:52.571" v="125"/>
        <pc:sldMkLst>
          <pc:docMk/>
          <pc:sldMk cId="0" sldId="259"/>
        </pc:sldMkLst>
        <pc:spChg chg="mod">
          <ac:chgData name="Tunde Awoyinka" userId="9878d13548dd0f47" providerId="LiveId" clId="{9B65F6B7-6560-46A0-B6BB-072E123F1407}" dt="2025-06-23T13:52:52.571" v="125"/>
          <ac:spMkLst>
            <pc:docMk/>
            <pc:sldMk cId="0" sldId="259"/>
            <ac:spMk id="6" creationId="{B486B2CB-C6F9-5DF0-72F8-2A47FD8A75EA}"/>
          </ac:spMkLst>
        </pc:spChg>
        <pc:grpChg chg="add mod">
          <ac:chgData name="Tunde Awoyinka" userId="9878d13548dd0f47" providerId="LiveId" clId="{9B65F6B7-6560-46A0-B6BB-072E123F1407}" dt="2025-06-23T13:52:52.571" v="125"/>
          <ac:grpSpMkLst>
            <pc:docMk/>
            <pc:sldMk cId="0" sldId="259"/>
            <ac:grpSpMk id="4" creationId="{46341A16-11BF-72B0-D2BF-B2D023C42D8B}"/>
          </ac:grpSpMkLst>
        </pc:grpChg>
        <pc:picChg chg="mod">
          <ac:chgData name="Tunde Awoyinka" userId="9878d13548dd0f47" providerId="LiveId" clId="{9B65F6B7-6560-46A0-B6BB-072E123F1407}" dt="2025-06-23T13:52:52.571" v="125"/>
          <ac:picMkLst>
            <pc:docMk/>
            <pc:sldMk cId="0" sldId="259"/>
            <ac:picMk id="7" creationId="{E30A1BC0-0F72-9B53-6342-FF7DCE0774A5}"/>
          </ac:picMkLst>
        </pc:picChg>
        <pc:picChg chg="mod">
          <ac:chgData name="Tunde Awoyinka" userId="9878d13548dd0f47" providerId="LiveId" clId="{9B65F6B7-6560-46A0-B6BB-072E123F1407}" dt="2025-06-23T13:52:52.571" v="125"/>
          <ac:picMkLst>
            <pc:docMk/>
            <pc:sldMk cId="0" sldId="259"/>
            <ac:picMk id="8" creationId="{47B63195-12BE-4F9E-EFE4-99D72BB18A33}"/>
          </ac:picMkLst>
        </pc:picChg>
      </pc:sldChg>
      <pc:sldChg chg="addSp modSp">
        <pc:chgData name="Tunde Awoyinka" userId="9878d13548dd0f47" providerId="LiveId" clId="{9B65F6B7-6560-46A0-B6BB-072E123F1407}" dt="2025-06-23T13:52:56.617" v="126"/>
        <pc:sldMkLst>
          <pc:docMk/>
          <pc:sldMk cId="0" sldId="260"/>
        </pc:sldMkLst>
        <pc:spChg chg="mod">
          <ac:chgData name="Tunde Awoyinka" userId="9878d13548dd0f47" providerId="LiveId" clId="{9B65F6B7-6560-46A0-B6BB-072E123F1407}" dt="2025-06-23T13:52:56.617" v="126"/>
          <ac:spMkLst>
            <pc:docMk/>
            <pc:sldMk cId="0" sldId="260"/>
            <ac:spMk id="6" creationId="{FD96D859-69B8-3C2A-F3BA-8163713D8338}"/>
          </ac:spMkLst>
        </pc:spChg>
        <pc:grpChg chg="add mod">
          <ac:chgData name="Tunde Awoyinka" userId="9878d13548dd0f47" providerId="LiveId" clId="{9B65F6B7-6560-46A0-B6BB-072E123F1407}" dt="2025-06-23T13:52:56.617" v="126"/>
          <ac:grpSpMkLst>
            <pc:docMk/>
            <pc:sldMk cId="0" sldId="260"/>
            <ac:grpSpMk id="4" creationId="{624978EB-0D56-1C40-7E1C-9073CAB03418}"/>
          </ac:grpSpMkLst>
        </pc:grpChg>
        <pc:picChg chg="mod">
          <ac:chgData name="Tunde Awoyinka" userId="9878d13548dd0f47" providerId="LiveId" clId="{9B65F6B7-6560-46A0-B6BB-072E123F1407}" dt="2025-06-23T13:52:56.617" v="126"/>
          <ac:picMkLst>
            <pc:docMk/>
            <pc:sldMk cId="0" sldId="260"/>
            <ac:picMk id="7" creationId="{00B8F5B9-85A7-8A2B-BA52-1AE048734A19}"/>
          </ac:picMkLst>
        </pc:picChg>
        <pc:picChg chg="mod">
          <ac:chgData name="Tunde Awoyinka" userId="9878d13548dd0f47" providerId="LiveId" clId="{9B65F6B7-6560-46A0-B6BB-072E123F1407}" dt="2025-06-23T13:52:56.617" v="126"/>
          <ac:picMkLst>
            <pc:docMk/>
            <pc:sldMk cId="0" sldId="260"/>
            <ac:picMk id="8" creationId="{A64E0160-B8E0-B94C-3E30-E952F47ACDF1}"/>
          </ac:picMkLst>
        </pc:picChg>
      </pc:sldChg>
      <pc:sldChg chg="addSp modSp">
        <pc:chgData name="Tunde Awoyinka" userId="9878d13548dd0f47" providerId="LiveId" clId="{9B65F6B7-6560-46A0-B6BB-072E123F1407}" dt="2025-06-23T13:53:03.499" v="127"/>
        <pc:sldMkLst>
          <pc:docMk/>
          <pc:sldMk cId="0" sldId="261"/>
        </pc:sldMkLst>
        <pc:spChg chg="mod">
          <ac:chgData name="Tunde Awoyinka" userId="9878d13548dd0f47" providerId="LiveId" clId="{9B65F6B7-6560-46A0-B6BB-072E123F1407}" dt="2025-06-23T13:53:03.499" v="127"/>
          <ac:spMkLst>
            <pc:docMk/>
            <pc:sldMk cId="0" sldId="261"/>
            <ac:spMk id="6" creationId="{2D65A6B0-A793-868A-5B7A-7D573EC166F3}"/>
          </ac:spMkLst>
        </pc:spChg>
        <pc:grpChg chg="add mod">
          <ac:chgData name="Tunde Awoyinka" userId="9878d13548dd0f47" providerId="LiveId" clId="{9B65F6B7-6560-46A0-B6BB-072E123F1407}" dt="2025-06-23T13:53:03.499" v="127"/>
          <ac:grpSpMkLst>
            <pc:docMk/>
            <pc:sldMk cId="0" sldId="261"/>
            <ac:grpSpMk id="4" creationId="{7D17EAA7-0272-754B-5365-D7F67F074FB9}"/>
          </ac:grpSpMkLst>
        </pc:grpChg>
        <pc:picChg chg="mod">
          <ac:chgData name="Tunde Awoyinka" userId="9878d13548dd0f47" providerId="LiveId" clId="{9B65F6B7-6560-46A0-B6BB-072E123F1407}" dt="2025-06-23T13:53:03.499" v="127"/>
          <ac:picMkLst>
            <pc:docMk/>
            <pc:sldMk cId="0" sldId="261"/>
            <ac:picMk id="7" creationId="{966DAFC4-B806-8B3A-6821-6A05330E8CD5}"/>
          </ac:picMkLst>
        </pc:picChg>
        <pc:picChg chg="mod">
          <ac:chgData name="Tunde Awoyinka" userId="9878d13548dd0f47" providerId="LiveId" clId="{9B65F6B7-6560-46A0-B6BB-072E123F1407}" dt="2025-06-23T13:53:03.499" v="127"/>
          <ac:picMkLst>
            <pc:docMk/>
            <pc:sldMk cId="0" sldId="261"/>
            <ac:picMk id="8" creationId="{E0ED9F0B-5175-EF90-921D-A483810695BD}"/>
          </ac:picMkLst>
        </pc:picChg>
      </pc:sldChg>
      <pc:sldChg chg="addSp modSp">
        <pc:chgData name="Tunde Awoyinka" userId="9878d13548dd0f47" providerId="LiveId" clId="{9B65F6B7-6560-46A0-B6BB-072E123F1407}" dt="2025-06-23T13:53:07.262" v="128"/>
        <pc:sldMkLst>
          <pc:docMk/>
          <pc:sldMk cId="0" sldId="262"/>
        </pc:sldMkLst>
        <pc:spChg chg="mod">
          <ac:chgData name="Tunde Awoyinka" userId="9878d13548dd0f47" providerId="LiveId" clId="{9B65F6B7-6560-46A0-B6BB-072E123F1407}" dt="2025-06-23T13:53:07.262" v="128"/>
          <ac:spMkLst>
            <pc:docMk/>
            <pc:sldMk cId="0" sldId="262"/>
            <ac:spMk id="6" creationId="{588CB9E6-769E-6DF2-AEA8-A64AA3CA48AC}"/>
          </ac:spMkLst>
        </pc:spChg>
        <pc:grpChg chg="add mod">
          <ac:chgData name="Tunde Awoyinka" userId="9878d13548dd0f47" providerId="LiveId" clId="{9B65F6B7-6560-46A0-B6BB-072E123F1407}" dt="2025-06-23T13:53:07.262" v="128"/>
          <ac:grpSpMkLst>
            <pc:docMk/>
            <pc:sldMk cId="0" sldId="262"/>
            <ac:grpSpMk id="4" creationId="{E9B667D6-5F62-C39A-AFE7-DF5058884B18}"/>
          </ac:grpSpMkLst>
        </pc:grpChg>
        <pc:picChg chg="mod">
          <ac:chgData name="Tunde Awoyinka" userId="9878d13548dd0f47" providerId="LiveId" clId="{9B65F6B7-6560-46A0-B6BB-072E123F1407}" dt="2025-06-23T13:53:07.262" v="128"/>
          <ac:picMkLst>
            <pc:docMk/>
            <pc:sldMk cId="0" sldId="262"/>
            <ac:picMk id="7" creationId="{65360803-4FE8-407E-D363-1B900D78A7F4}"/>
          </ac:picMkLst>
        </pc:picChg>
        <pc:picChg chg="mod">
          <ac:chgData name="Tunde Awoyinka" userId="9878d13548dd0f47" providerId="LiveId" clId="{9B65F6B7-6560-46A0-B6BB-072E123F1407}" dt="2025-06-23T13:53:07.262" v="128"/>
          <ac:picMkLst>
            <pc:docMk/>
            <pc:sldMk cId="0" sldId="262"/>
            <ac:picMk id="8" creationId="{2A2D20C8-B43A-4E93-375F-F0D3B89059DA}"/>
          </ac:picMkLst>
        </pc:picChg>
      </pc:sldChg>
      <pc:sldChg chg="addSp modSp">
        <pc:chgData name="Tunde Awoyinka" userId="9878d13548dd0f47" providerId="LiveId" clId="{9B65F6B7-6560-46A0-B6BB-072E123F1407}" dt="2025-06-23T13:53:11.282" v="129"/>
        <pc:sldMkLst>
          <pc:docMk/>
          <pc:sldMk cId="0" sldId="263"/>
        </pc:sldMkLst>
        <pc:spChg chg="mod">
          <ac:chgData name="Tunde Awoyinka" userId="9878d13548dd0f47" providerId="LiveId" clId="{9B65F6B7-6560-46A0-B6BB-072E123F1407}" dt="2025-06-23T13:53:11.282" v="129"/>
          <ac:spMkLst>
            <pc:docMk/>
            <pc:sldMk cId="0" sldId="263"/>
            <ac:spMk id="6" creationId="{578A978F-0B6E-9CA5-BDD0-FD4FFB6EF24C}"/>
          </ac:spMkLst>
        </pc:spChg>
        <pc:grpChg chg="add mod">
          <ac:chgData name="Tunde Awoyinka" userId="9878d13548dd0f47" providerId="LiveId" clId="{9B65F6B7-6560-46A0-B6BB-072E123F1407}" dt="2025-06-23T13:53:11.282" v="129"/>
          <ac:grpSpMkLst>
            <pc:docMk/>
            <pc:sldMk cId="0" sldId="263"/>
            <ac:grpSpMk id="4" creationId="{3F9C6830-E884-911D-BA5E-EF79BAF89B85}"/>
          </ac:grpSpMkLst>
        </pc:grpChg>
        <pc:picChg chg="mod">
          <ac:chgData name="Tunde Awoyinka" userId="9878d13548dd0f47" providerId="LiveId" clId="{9B65F6B7-6560-46A0-B6BB-072E123F1407}" dt="2025-06-23T13:53:11.282" v="129"/>
          <ac:picMkLst>
            <pc:docMk/>
            <pc:sldMk cId="0" sldId="263"/>
            <ac:picMk id="7" creationId="{DCBD3C26-8FB1-C2A3-9F45-59FEC4D77A54}"/>
          </ac:picMkLst>
        </pc:picChg>
        <pc:picChg chg="mod">
          <ac:chgData name="Tunde Awoyinka" userId="9878d13548dd0f47" providerId="LiveId" clId="{9B65F6B7-6560-46A0-B6BB-072E123F1407}" dt="2025-06-23T13:53:11.282" v="129"/>
          <ac:picMkLst>
            <pc:docMk/>
            <pc:sldMk cId="0" sldId="263"/>
            <ac:picMk id="8" creationId="{6E6F7A97-F53F-D402-EA3D-3E9126308F1F}"/>
          </ac:picMkLst>
        </pc:picChg>
      </pc:sldChg>
      <pc:sldChg chg="addSp modSp">
        <pc:chgData name="Tunde Awoyinka" userId="9878d13548dd0f47" providerId="LiveId" clId="{9B65F6B7-6560-46A0-B6BB-072E123F1407}" dt="2025-06-23T13:53:21.471" v="130"/>
        <pc:sldMkLst>
          <pc:docMk/>
          <pc:sldMk cId="0" sldId="264"/>
        </pc:sldMkLst>
        <pc:spChg chg="mod">
          <ac:chgData name="Tunde Awoyinka" userId="9878d13548dd0f47" providerId="LiveId" clId="{9B65F6B7-6560-46A0-B6BB-072E123F1407}" dt="2025-06-23T13:53:21.471" v="130"/>
          <ac:spMkLst>
            <pc:docMk/>
            <pc:sldMk cId="0" sldId="264"/>
            <ac:spMk id="6" creationId="{5C320198-8E47-3E13-078F-58FFD6546A80}"/>
          </ac:spMkLst>
        </pc:spChg>
        <pc:grpChg chg="add mod">
          <ac:chgData name="Tunde Awoyinka" userId="9878d13548dd0f47" providerId="LiveId" clId="{9B65F6B7-6560-46A0-B6BB-072E123F1407}" dt="2025-06-23T13:53:21.471" v="130"/>
          <ac:grpSpMkLst>
            <pc:docMk/>
            <pc:sldMk cId="0" sldId="264"/>
            <ac:grpSpMk id="4" creationId="{E162A871-12E8-B268-FFE5-40EED316A975}"/>
          </ac:grpSpMkLst>
        </pc:grpChg>
        <pc:picChg chg="mod">
          <ac:chgData name="Tunde Awoyinka" userId="9878d13548dd0f47" providerId="LiveId" clId="{9B65F6B7-6560-46A0-B6BB-072E123F1407}" dt="2025-06-23T13:53:21.471" v="130"/>
          <ac:picMkLst>
            <pc:docMk/>
            <pc:sldMk cId="0" sldId="264"/>
            <ac:picMk id="7" creationId="{F526B347-0302-AB05-4CDC-F8671690C1D7}"/>
          </ac:picMkLst>
        </pc:picChg>
        <pc:picChg chg="mod">
          <ac:chgData name="Tunde Awoyinka" userId="9878d13548dd0f47" providerId="LiveId" clId="{9B65F6B7-6560-46A0-B6BB-072E123F1407}" dt="2025-06-23T13:53:21.471" v="130"/>
          <ac:picMkLst>
            <pc:docMk/>
            <pc:sldMk cId="0" sldId="264"/>
            <ac:picMk id="8" creationId="{CBDF1166-23AF-960D-E043-B1E79D96EF21}"/>
          </ac:picMkLst>
        </pc:picChg>
      </pc:sldChg>
      <pc:sldChg chg="addSp modSp">
        <pc:chgData name="Tunde Awoyinka" userId="9878d13548dd0f47" providerId="LiveId" clId="{9B65F6B7-6560-46A0-B6BB-072E123F1407}" dt="2025-06-23T13:53:25.039" v="131"/>
        <pc:sldMkLst>
          <pc:docMk/>
          <pc:sldMk cId="0" sldId="265"/>
        </pc:sldMkLst>
        <pc:spChg chg="mod">
          <ac:chgData name="Tunde Awoyinka" userId="9878d13548dd0f47" providerId="LiveId" clId="{9B65F6B7-6560-46A0-B6BB-072E123F1407}" dt="2025-06-23T13:53:25.039" v="131"/>
          <ac:spMkLst>
            <pc:docMk/>
            <pc:sldMk cId="0" sldId="265"/>
            <ac:spMk id="6" creationId="{4C8593D4-A58D-4A29-8C7E-FD574ED0BD1A}"/>
          </ac:spMkLst>
        </pc:spChg>
        <pc:grpChg chg="add mod">
          <ac:chgData name="Tunde Awoyinka" userId="9878d13548dd0f47" providerId="LiveId" clId="{9B65F6B7-6560-46A0-B6BB-072E123F1407}" dt="2025-06-23T13:53:25.039" v="131"/>
          <ac:grpSpMkLst>
            <pc:docMk/>
            <pc:sldMk cId="0" sldId="265"/>
            <ac:grpSpMk id="4" creationId="{89A9F04F-01E7-FC94-1B78-B7C261AE9C1D}"/>
          </ac:grpSpMkLst>
        </pc:grpChg>
        <pc:picChg chg="mod">
          <ac:chgData name="Tunde Awoyinka" userId="9878d13548dd0f47" providerId="LiveId" clId="{9B65F6B7-6560-46A0-B6BB-072E123F1407}" dt="2025-06-23T13:53:25.039" v="131"/>
          <ac:picMkLst>
            <pc:docMk/>
            <pc:sldMk cId="0" sldId="265"/>
            <ac:picMk id="7" creationId="{6747F4C0-2A8F-C752-F9DA-DD04E6DAEBCA}"/>
          </ac:picMkLst>
        </pc:picChg>
        <pc:picChg chg="mod">
          <ac:chgData name="Tunde Awoyinka" userId="9878d13548dd0f47" providerId="LiveId" clId="{9B65F6B7-6560-46A0-B6BB-072E123F1407}" dt="2025-06-23T13:53:25.039" v="131"/>
          <ac:picMkLst>
            <pc:docMk/>
            <pc:sldMk cId="0" sldId="265"/>
            <ac:picMk id="8" creationId="{8E07AAD3-F47C-AF93-2862-A8394E24E343}"/>
          </ac:picMkLst>
        </pc:picChg>
      </pc:sldChg>
      <pc:sldChg chg="addSp modSp">
        <pc:chgData name="Tunde Awoyinka" userId="9878d13548dd0f47" providerId="LiveId" clId="{9B65F6B7-6560-46A0-B6BB-072E123F1407}" dt="2025-06-23T13:53:31.444" v="132"/>
        <pc:sldMkLst>
          <pc:docMk/>
          <pc:sldMk cId="0" sldId="266"/>
        </pc:sldMkLst>
        <pc:spChg chg="mod">
          <ac:chgData name="Tunde Awoyinka" userId="9878d13548dd0f47" providerId="LiveId" clId="{9B65F6B7-6560-46A0-B6BB-072E123F1407}" dt="2025-06-23T13:53:31.444" v="132"/>
          <ac:spMkLst>
            <pc:docMk/>
            <pc:sldMk cId="0" sldId="266"/>
            <ac:spMk id="6" creationId="{DD25C62C-9F85-2B6F-1F20-82B4C95F951E}"/>
          </ac:spMkLst>
        </pc:spChg>
        <pc:grpChg chg="add mod">
          <ac:chgData name="Tunde Awoyinka" userId="9878d13548dd0f47" providerId="LiveId" clId="{9B65F6B7-6560-46A0-B6BB-072E123F1407}" dt="2025-06-23T13:53:31.444" v="132"/>
          <ac:grpSpMkLst>
            <pc:docMk/>
            <pc:sldMk cId="0" sldId="266"/>
            <ac:grpSpMk id="4" creationId="{7FC3315B-D105-DE5B-C856-E347B1E42BF1}"/>
          </ac:grpSpMkLst>
        </pc:grpChg>
        <pc:picChg chg="mod">
          <ac:chgData name="Tunde Awoyinka" userId="9878d13548dd0f47" providerId="LiveId" clId="{9B65F6B7-6560-46A0-B6BB-072E123F1407}" dt="2025-06-23T13:53:31.444" v="132"/>
          <ac:picMkLst>
            <pc:docMk/>
            <pc:sldMk cId="0" sldId="266"/>
            <ac:picMk id="7" creationId="{220A52AA-3974-7373-CE63-084B8B4BCB4D}"/>
          </ac:picMkLst>
        </pc:picChg>
        <pc:picChg chg="mod">
          <ac:chgData name="Tunde Awoyinka" userId="9878d13548dd0f47" providerId="LiveId" clId="{9B65F6B7-6560-46A0-B6BB-072E123F1407}" dt="2025-06-23T13:53:31.444" v="132"/>
          <ac:picMkLst>
            <pc:docMk/>
            <pc:sldMk cId="0" sldId="266"/>
            <ac:picMk id="8" creationId="{5B8954AD-236D-6C19-D15E-5CF83D8D2C3B}"/>
          </ac:picMkLst>
        </pc:picChg>
      </pc:sldChg>
      <pc:sldChg chg="addSp delSp modSp mod">
        <pc:chgData name="Tunde Awoyinka" userId="9878d13548dd0f47" providerId="LiveId" clId="{9B65F6B7-6560-46A0-B6BB-072E123F1407}" dt="2025-06-23T13:54:04.118" v="139" actId="478"/>
        <pc:sldMkLst>
          <pc:docMk/>
          <pc:sldMk cId="0" sldId="267"/>
        </pc:sldMkLst>
        <pc:spChg chg="del">
          <ac:chgData name="Tunde Awoyinka" userId="9878d13548dd0f47" providerId="LiveId" clId="{9B65F6B7-6560-46A0-B6BB-072E123F1407}" dt="2025-06-23T13:53:48.427" v="133" actId="478"/>
          <ac:spMkLst>
            <pc:docMk/>
            <pc:sldMk cId="0" sldId="267"/>
            <ac:spMk id="2" creationId="{00000000-0000-0000-0000-000000000000}"/>
          </ac:spMkLst>
        </pc:spChg>
        <pc:spChg chg="mod">
          <ac:chgData name="Tunde Awoyinka" userId="9878d13548dd0f47" providerId="LiveId" clId="{9B65F6B7-6560-46A0-B6BB-072E123F1407}" dt="2025-06-23T13:54:00.703" v="138" actId="122"/>
          <ac:spMkLst>
            <pc:docMk/>
            <pc:sldMk cId="0" sldId="267"/>
            <ac:spMk id="3" creationId="{00000000-0000-0000-0000-000000000000}"/>
          </ac:spMkLst>
        </pc:spChg>
        <pc:spChg chg="add del mod">
          <ac:chgData name="Tunde Awoyinka" userId="9878d13548dd0f47" providerId="LiveId" clId="{9B65F6B7-6560-46A0-B6BB-072E123F1407}" dt="2025-06-23T13:54:04.118" v="139" actId="478"/>
          <ac:spMkLst>
            <pc:docMk/>
            <pc:sldMk cId="0" sldId="267"/>
            <ac:spMk id="5" creationId="{319F8DB0-01FD-269C-E96F-67DC6067B41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21FA3-D7BB-4BDD-9F96-852E6304B58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B2A4D6-11F2-4C7E-8C89-8E812C09002C}">
      <dgm:prSet/>
      <dgm:spPr/>
      <dgm:t>
        <a:bodyPr/>
        <a:lstStyle/>
        <a:p>
          <a:r>
            <a:rPr lang="en-US"/>
            <a:t>What is Git &amp; GitHub?</a:t>
          </a:r>
        </a:p>
      </dgm:t>
    </dgm:pt>
    <dgm:pt modelId="{150FD267-9084-484B-951A-A256A67094DE}" type="parTrans" cxnId="{80C6744D-236E-4FED-9F38-F5D4FB87AECD}">
      <dgm:prSet/>
      <dgm:spPr/>
      <dgm:t>
        <a:bodyPr/>
        <a:lstStyle/>
        <a:p>
          <a:endParaRPr lang="en-US"/>
        </a:p>
      </dgm:t>
    </dgm:pt>
    <dgm:pt modelId="{7F3B41E8-7A96-4C77-9525-035EC3C32728}" type="sibTrans" cxnId="{80C6744D-236E-4FED-9F38-F5D4FB87AECD}">
      <dgm:prSet/>
      <dgm:spPr/>
      <dgm:t>
        <a:bodyPr/>
        <a:lstStyle/>
        <a:p>
          <a:endParaRPr lang="en-US"/>
        </a:p>
      </dgm:t>
    </dgm:pt>
    <dgm:pt modelId="{B30760DB-D9F8-40B2-B7A5-DAAC2AF4B8D2}">
      <dgm:prSet/>
      <dgm:spPr/>
      <dgm:t>
        <a:bodyPr/>
        <a:lstStyle/>
        <a:p>
          <a:r>
            <a:rPr lang="en-US"/>
            <a:t>Main Branch</a:t>
          </a:r>
        </a:p>
      </dgm:t>
    </dgm:pt>
    <dgm:pt modelId="{C9630143-B18A-4389-93B9-0A123F7BDB23}" type="parTrans" cxnId="{4ACBCACC-AEC2-40B0-843E-9A6CE691C1B1}">
      <dgm:prSet/>
      <dgm:spPr/>
      <dgm:t>
        <a:bodyPr/>
        <a:lstStyle/>
        <a:p>
          <a:endParaRPr lang="en-US"/>
        </a:p>
      </dgm:t>
    </dgm:pt>
    <dgm:pt modelId="{5B2D0B4C-F124-491C-A219-211F706888BA}" type="sibTrans" cxnId="{4ACBCACC-AEC2-40B0-843E-9A6CE691C1B1}">
      <dgm:prSet/>
      <dgm:spPr/>
      <dgm:t>
        <a:bodyPr/>
        <a:lstStyle/>
        <a:p>
          <a:endParaRPr lang="en-US"/>
        </a:p>
      </dgm:t>
    </dgm:pt>
    <dgm:pt modelId="{AFF64119-9CE5-40D0-A811-93D7BD059CEA}">
      <dgm:prSet/>
      <dgm:spPr/>
      <dgm:t>
        <a:bodyPr/>
        <a:lstStyle/>
        <a:p>
          <a:r>
            <a:rPr lang="en-US"/>
            <a:t>Branches</a:t>
          </a:r>
        </a:p>
      </dgm:t>
    </dgm:pt>
    <dgm:pt modelId="{9C9FCF47-27FB-44B0-AD22-6E79882E3839}" type="parTrans" cxnId="{256804B4-FE85-4CD5-82D8-9B8B7A8D470D}">
      <dgm:prSet/>
      <dgm:spPr/>
      <dgm:t>
        <a:bodyPr/>
        <a:lstStyle/>
        <a:p>
          <a:endParaRPr lang="en-US"/>
        </a:p>
      </dgm:t>
    </dgm:pt>
    <dgm:pt modelId="{11FBA31A-8A65-4617-89A7-E574211F6FEC}" type="sibTrans" cxnId="{256804B4-FE85-4CD5-82D8-9B8B7A8D470D}">
      <dgm:prSet/>
      <dgm:spPr/>
      <dgm:t>
        <a:bodyPr/>
        <a:lstStyle/>
        <a:p>
          <a:endParaRPr lang="en-US"/>
        </a:p>
      </dgm:t>
    </dgm:pt>
    <dgm:pt modelId="{84417C14-2E23-46E9-9203-ADDD22531C75}">
      <dgm:prSet/>
      <dgm:spPr/>
      <dgm:t>
        <a:bodyPr/>
        <a:lstStyle/>
        <a:p>
          <a:r>
            <a:rPr lang="en-US"/>
            <a:t>Commits</a:t>
          </a:r>
        </a:p>
      </dgm:t>
    </dgm:pt>
    <dgm:pt modelId="{20CCB8B5-D76C-49FC-A8AC-428E1BBABE8F}" type="parTrans" cxnId="{496A4EAF-838E-4B59-803C-015C9F4A8551}">
      <dgm:prSet/>
      <dgm:spPr/>
      <dgm:t>
        <a:bodyPr/>
        <a:lstStyle/>
        <a:p>
          <a:endParaRPr lang="en-US"/>
        </a:p>
      </dgm:t>
    </dgm:pt>
    <dgm:pt modelId="{ED464CC2-21B4-4D4E-925D-503983677A9B}" type="sibTrans" cxnId="{496A4EAF-838E-4B59-803C-015C9F4A8551}">
      <dgm:prSet/>
      <dgm:spPr/>
      <dgm:t>
        <a:bodyPr/>
        <a:lstStyle/>
        <a:p>
          <a:endParaRPr lang="en-US"/>
        </a:p>
      </dgm:t>
    </dgm:pt>
    <dgm:pt modelId="{F763A391-F4B4-4A84-B196-4A0E34769EF1}">
      <dgm:prSet/>
      <dgm:spPr/>
      <dgm:t>
        <a:bodyPr/>
        <a:lstStyle/>
        <a:p>
          <a:r>
            <a:rPr lang="en-US"/>
            <a:t>Push &amp; Pull</a:t>
          </a:r>
        </a:p>
      </dgm:t>
    </dgm:pt>
    <dgm:pt modelId="{A542183C-39A4-4497-9E2B-DBE94A27B72E}" type="parTrans" cxnId="{9C73BE56-E424-4EA6-8BD0-B47357DA804E}">
      <dgm:prSet/>
      <dgm:spPr/>
      <dgm:t>
        <a:bodyPr/>
        <a:lstStyle/>
        <a:p>
          <a:endParaRPr lang="en-US"/>
        </a:p>
      </dgm:t>
    </dgm:pt>
    <dgm:pt modelId="{10C18A90-4C0C-4A7B-BCE2-38438A6588C8}" type="sibTrans" cxnId="{9C73BE56-E424-4EA6-8BD0-B47357DA804E}">
      <dgm:prSet/>
      <dgm:spPr/>
      <dgm:t>
        <a:bodyPr/>
        <a:lstStyle/>
        <a:p>
          <a:endParaRPr lang="en-US"/>
        </a:p>
      </dgm:t>
    </dgm:pt>
    <dgm:pt modelId="{2C50B897-B27B-4CAA-86EC-9E446A1ACF3E}">
      <dgm:prSet/>
      <dgm:spPr/>
      <dgm:t>
        <a:bodyPr/>
        <a:lstStyle/>
        <a:p>
          <a:r>
            <a:rPr lang="en-US"/>
            <a:t>Pull Requests</a:t>
          </a:r>
        </a:p>
      </dgm:t>
    </dgm:pt>
    <dgm:pt modelId="{7245B668-EE7C-4798-B61E-E58350A2806F}" type="parTrans" cxnId="{D091A6D4-1E76-4DF0-B9A8-B7F06ED0CD91}">
      <dgm:prSet/>
      <dgm:spPr/>
      <dgm:t>
        <a:bodyPr/>
        <a:lstStyle/>
        <a:p>
          <a:endParaRPr lang="en-US"/>
        </a:p>
      </dgm:t>
    </dgm:pt>
    <dgm:pt modelId="{F36E636E-41C3-4439-AF90-3D9F86D2843C}" type="sibTrans" cxnId="{D091A6D4-1E76-4DF0-B9A8-B7F06ED0CD91}">
      <dgm:prSet/>
      <dgm:spPr/>
      <dgm:t>
        <a:bodyPr/>
        <a:lstStyle/>
        <a:p>
          <a:endParaRPr lang="en-US"/>
        </a:p>
      </dgm:t>
    </dgm:pt>
    <dgm:pt modelId="{9B074642-EFE7-4AD5-988B-615FD6ACAA25}">
      <dgm:prSet/>
      <dgm:spPr/>
      <dgm:t>
        <a:bodyPr/>
        <a:lstStyle/>
        <a:p>
          <a:r>
            <a:rPr lang="en-US"/>
            <a:t>Merging</a:t>
          </a:r>
        </a:p>
      </dgm:t>
    </dgm:pt>
    <dgm:pt modelId="{3EF97D83-F4E7-43FC-ACC0-0A4D96C18823}" type="parTrans" cxnId="{BE534E87-0524-4C41-BE2E-E3C36B08C610}">
      <dgm:prSet/>
      <dgm:spPr/>
      <dgm:t>
        <a:bodyPr/>
        <a:lstStyle/>
        <a:p>
          <a:endParaRPr lang="en-US"/>
        </a:p>
      </dgm:t>
    </dgm:pt>
    <dgm:pt modelId="{AB00EE03-EFA4-4AB4-B516-F3799E3F8835}" type="sibTrans" cxnId="{BE534E87-0524-4C41-BE2E-E3C36B08C610}">
      <dgm:prSet/>
      <dgm:spPr/>
      <dgm:t>
        <a:bodyPr/>
        <a:lstStyle/>
        <a:p>
          <a:endParaRPr lang="en-US"/>
        </a:p>
      </dgm:t>
    </dgm:pt>
    <dgm:pt modelId="{EDE2D7A1-0B14-4997-8B24-3BCB5F7A7E14}">
      <dgm:prSet/>
      <dgm:spPr/>
      <dgm:t>
        <a:bodyPr/>
        <a:lstStyle/>
        <a:p>
          <a:r>
            <a:rPr lang="en-US"/>
            <a:t>Collaboration &amp; Best Practices</a:t>
          </a:r>
        </a:p>
      </dgm:t>
    </dgm:pt>
    <dgm:pt modelId="{C8383625-EFB9-4A3B-873A-03660AC9A794}" type="parTrans" cxnId="{16A66299-958A-4BF7-B9BB-9B23632F5B08}">
      <dgm:prSet/>
      <dgm:spPr/>
      <dgm:t>
        <a:bodyPr/>
        <a:lstStyle/>
        <a:p>
          <a:endParaRPr lang="en-US"/>
        </a:p>
      </dgm:t>
    </dgm:pt>
    <dgm:pt modelId="{64034E1F-C8CD-4AEF-9036-C20C110899FC}" type="sibTrans" cxnId="{16A66299-958A-4BF7-B9BB-9B23632F5B08}">
      <dgm:prSet/>
      <dgm:spPr/>
      <dgm:t>
        <a:bodyPr/>
        <a:lstStyle/>
        <a:p>
          <a:endParaRPr lang="en-US"/>
        </a:p>
      </dgm:t>
    </dgm:pt>
    <dgm:pt modelId="{2D6EE6FF-BA75-425E-BC48-6DC62A19B066}">
      <dgm:prSet/>
      <dgm:spPr/>
      <dgm:t>
        <a:bodyPr/>
        <a:lstStyle/>
        <a:p>
          <a:r>
            <a:rPr lang="en-US"/>
            <a:t>Resources</a:t>
          </a:r>
        </a:p>
      </dgm:t>
    </dgm:pt>
    <dgm:pt modelId="{BF1BD9CD-6F1E-45CE-BBE7-EF99EDD0271C}" type="parTrans" cxnId="{0E67927D-269C-49F3-8018-71FD2FF468A3}">
      <dgm:prSet/>
      <dgm:spPr/>
      <dgm:t>
        <a:bodyPr/>
        <a:lstStyle/>
        <a:p>
          <a:endParaRPr lang="en-US"/>
        </a:p>
      </dgm:t>
    </dgm:pt>
    <dgm:pt modelId="{88F3BD3A-36A6-4CBE-9FDE-16AA23540B97}" type="sibTrans" cxnId="{0E67927D-269C-49F3-8018-71FD2FF468A3}">
      <dgm:prSet/>
      <dgm:spPr/>
      <dgm:t>
        <a:bodyPr/>
        <a:lstStyle/>
        <a:p>
          <a:endParaRPr lang="en-US"/>
        </a:p>
      </dgm:t>
    </dgm:pt>
    <dgm:pt modelId="{8129FF6F-74BE-486B-9B4B-F2A064B8AB52}" type="pres">
      <dgm:prSet presAssocID="{F4321FA3-D7BB-4BDD-9F96-852E6304B58A}" presName="Name0" presStyleCnt="0">
        <dgm:presLayoutVars>
          <dgm:dir/>
          <dgm:resizeHandles val="exact"/>
        </dgm:presLayoutVars>
      </dgm:prSet>
      <dgm:spPr/>
    </dgm:pt>
    <dgm:pt modelId="{A53E98F9-DDE6-4782-BD5D-87072EEE9142}" type="pres">
      <dgm:prSet presAssocID="{52B2A4D6-11F2-4C7E-8C89-8E812C09002C}" presName="node" presStyleLbl="node1" presStyleIdx="0" presStyleCnt="9">
        <dgm:presLayoutVars>
          <dgm:bulletEnabled val="1"/>
        </dgm:presLayoutVars>
      </dgm:prSet>
      <dgm:spPr/>
    </dgm:pt>
    <dgm:pt modelId="{320C4AB0-5ABD-4E20-B0A3-E7E1C67C4136}" type="pres">
      <dgm:prSet presAssocID="{7F3B41E8-7A96-4C77-9525-035EC3C32728}" presName="sibTrans" presStyleLbl="sibTrans1D1" presStyleIdx="0" presStyleCnt="8"/>
      <dgm:spPr/>
    </dgm:pt>
    <dgm:pt modelId="{BC09613F-D03E-4BA4-A997-49CA7140D0BA}" type="pres">
      <dgm:prSet presAssocID="{7F3B41E8-7A96-4C77-9525-035EC3C32728}" presName="connectorText" presStyleLbl="sibTrans1D1" presStyleIdx="0" presStyleCnt="8"/>
      <dgm:spPr/>
    </dgm:pt>
    <dgm:pt modelId="{550DD0BC-8CB8-4470-909E-3A4CD525336C}" type="pres">
      <dgm:prSet presAssocID="{B30760DB-D9F8-40B2-B7A5-DAAC2AF4B8D2}" presName="node" presStyleLbl="node1" presStyleIdx="1" presStyleCnt="9">
        <dgm:presLayoutVars>
          <dgm:bulletEnabled val="1"/>
        </dgm:presLayoutVars>
      </dgm:prSet>
      <dgm:spPr/>
    </dgm:pt>
    <dgm:pt modelId="{FDFB6E00-6816-46F2-9616-1369CD80E502}" type="pres">
      <dgm:prSet presAssocID="{5B2D0B4C-F124-491C-A219-211F706888BA}" presName="sibTrans" presStyleLbl="sibTrans1D1" presStyleIdx="1" presStyleCnt="8"/>
      <dgm:spPr/>
    </dgm:pt>
    <dgm:pt modelId="{6B4627B4-107F-42CB-A569-B08094FFE4AC}" type="pres">
      <dgm:prSet presAssocID="{5B2D0B4C-F124-491C-A219-211F706888BA}" presName="connectorText" presStyleLbl="sibTrans1D1" presStyleIdx="1" presStyleCnt="8"/>
      <dgm:spPr/>
    </dgm:pt>
    <dgm:pt modelId="{DC184E1E-8C1B-4A02-BEDE-0BC536318E2E}" type="pres">
      <dgm:prSet presAssocID="{AFF64119-9CE5-40D0-A811-93D7BD059CEA}" presName="node" presStyleLbl="node1" presStyleIdx="2" presStyleCnt="9">
        <dgm:presLayoutVars>
          <dgm:bulletEnabled val="1"/>
        </dgm:presLayoutVars>
      </dgm:prSet>
      <dgm:spPr/>
    </dgm:pt>
    <dgm:pt modelId="{A2216A73-8C0C-457B-BFAF-93BE7AD01A56}" type="pres">
      <dgm:prSet presAssocID="{11FBA31A-8A65-4617-89A7-E574211F6FEC}" presName="sibTrans" presStyleLbl="sibTrans1D1" presStyleIdx="2" presStyleCnt="8"/>
      <dgm:spPr/>
    </dgm:pt>
    <dgm:pt modelId="{192B1A09-5F35-4E50-B515-5DFC425D8998}" type="pres">
      <dgm:prSet presAssocID="{11FBA31A-8A65-4617-89A7-E574211F6FEC}" presName="connectorText" presStyleLbl="sibTrans1D1" presStyleIdx="2" presStyleCnt="8"/>
      <dgm:spPr/>
    </dgm:pt>
    <dgm:pt modelId="{AA36B8A2-4D83-40B2-B9EF-9B82D2956553}" type="pres">
      <dgm:prSet presAssocID="{84417C14-2E23-46E9-9203-ADDD22531C75}" presName="node" presStyleLbl="node1" presStyleIdx="3" presStyleCnt="9">
        <dgm:presLayoutVars>
          <dgm:bulletEnabled val="1"/>
        </dgm:presLayoutVars>
      </dgm:prSet>
      <dgm:spPr/>
    </dgm:pt>
    <dgm:pt modelId="{6E785509-018F-4C5B-A137-B722AAD3E0A7}" type="pres">
      <dgm:prSet presAssocID="{ED464CC2-21B4-4D4E-925D-503983677A9B}" presName="sibTrans" presStyleLbl="sibTrans1D1" presStyleIdx="3" presStyleCnt="8"/>
      <dgm:spPr/>
    </dgm:pt>
    <dgm:pt modelId="{0CA47AF7-1B19-4B6B-BF86-20CA401563DB}" type="pres">
      <dgm:prSet presAssocID="{ED464CC2-21B4-4D4E-925D-503983677A9B}" presName="connectorText" presStyleLbl="sibTrans1D1" presStyleIdx="3" presStyleCnt="8"/>
      <dgm:spPr/>
    </dgm:pt>
    <dgm:pt modelId="{C999595C-DAEB-4A88-8150-5627EA8065EB}" type="pres">
      <dgm:prSet presAssocID="{F763A391-F4B4-4A84-B196-4A0E34769EF1}" presName="node" presStyleLbl="node1" presStyleIdx="4" presStyleCnt="9">
        <dgm:presLayoutVars>
          <dgm:bulletEnabled val="1"/>
        </dgm:presLayoutVars>
      </dgm:prSet>
      <dgm:spPr/>
    </dgm:pt>
    <dgm:pt modelId="{E229921C-1249-426A-B5D2-F9C6ED97F93D}" type="pres">
      <dgm:prSet presAssocID="{10C18A90-4C0C-4A7B-BCE2-38438A6588C8}" presName="sibTrans" presStyleLbl="sibTrans1D1" presStyleIdx="4" presStyleCnt="8"/>
      <dgm:spPr/>
    </dgm:pt>
    <dgm:pt modelId="{24D33259-91C2-4C52-97C1-DF966B0E2718}" type="pres">
      <dgm:prSet presAssocID="{10C18A90-4C0C-4A7B-BCE2-38438A6588C8}" presName="connectorText" presStyleLbl="sibTrans1D1" presStyleIdx="4" presStyleCnt="8"/>
      <dgm:spPr/>
    </dgm:pt>
    <dgm:pt modelId="{C5E4FF87-F135-4109-A330-B4C352B17702}" type="pres">
      <dgm:prSet presAssocID="{2C50B897-B27B-4CAA-86EC-9E446A1ACF3E}" presName="node" presStyleLbl="node1" presStyleIdx="5" presStyleCnt="9">
        <dgm:presLayoutVars>
          <dgm:bulletEnabled val="1"/>
        </dgm:presLayoutVars>
      </dgm:prSet>
      <dgm:spPr/>
    </dgm:pt>
    <dgm:pt modelId="{D7F381D9-B857-4BF4-BB88-8E8EEC23365D}" type="pres">
      <dgm:prSet presAssocID="{F36E636E-41C3-4439-AF90-3D9F86D2843C}" presName="sibTrans" presStyleLbl="sibTrans1D1" presStyleIdx="5" presStyleCnt="8"/>
      <dgm:spPr/>
    </dgm:pt>
    <dgm:pt modelId="{77EE48D6-996F-45D5-8582-8AC2EA8A54B1}" type="pres">
      <dgm:prSet presAssocID="{F36E636E-41C3-4439-AF90-3D9F86D2843C}" presName="connectorText" presStyleLbl="sibTrans1D1" presStyleIdx="5" presStyleCnt="8"/>
      <dgm:spPr/>
    </dgm:pt>
    <dgm:pt modelId="{07770B71-D3FC-4ED8-A2C4-59A3896146E9}" type="pres">
      <dgm:prSet presAssocID="{9B074642-EFE7-4AD5-988B-615FD6ACAA25}" presName="node" presStyleLbl="node1" presStyleIdx="6" presStyleCnt="9">
        <dgm:presLayoutVars>
          <dgm:bulletEnabled val="1"/>
        </dgm:presLayoutVars>
      </dgm:prSet>
      <dgm:spPr/>
    </dgm:pt>
    <dgm:pt modelId="{7302522C-3C30-4446-A4AB-F1D52CE9472D}" type="pres">
      <dgm:prSet presAssocID="{AB00EE03-EFA4-4AB4-B516-F3799E3F8835}" presName="sibTrans" presStyleLbl="sibTrans1D1" presStyleIdx="6" presStyleCnt="8"/>
      <dgm:spPr/>
    </dgm:pt>
    <dgm:pt modelId="{13D82E01-C1AA-4983-919A-E311F3F507DD}" type="pres">
      <dgm:prSet presAssocID="{AB00EE03-EFA4-4AB4-B516-F3799E3F8835}" presName="connectorText" presStyleLbl="sibTrans1D1" presStyleIdx="6" presStyleCnt="8"/>
      <dgm:spPr/>
    </dgm:pt>
    <dgm:pt modelId="{ADFAE7F6-1E97-4E2F-9224-2AD8CFF07984}" type="pres">
      <dgm:prSet presAssocID="{EDE2D7A1-0B14-4997-8B24-3BCB5F7A7E14}" presName="node" presStyleLbl="node1" presStyleIdx="7" presStyleCnt="9">
        <dgm:presLayoutVars>
          <dgm:bulletEnabled val="1"/>
        </dgm:presLayoutVars>
      </dgm:prSet>
      <dgm:spPr/>
    </dgm:pt>
    <dgm:pt modelId="{8896059C-D241-41F7-ABEC-D8C0C0FE0F88}" type="pres">
      <dgm:prSet presAssocID="{64034E1F-C8CD-4AEF-9036-C20C110899FC}" presName="sibTrans" presStyleLbl="sibTrans1D1" presStyleIdx="7" presStyleCnt="8"/>
      <dgm:spPr/>
    </dgm:pt>
    <dgm:pt modelId="{81C0079C-4511-4ECC-BCAE-DDD19EB5FFFF}" type="pres">
      <dgm:prSet presAssocID="{64034E1F-C8CD-4AEF-9036-C20C110899FC}" presName="connectorText" presStyleLbl="sibTrans1D1" presStyleIdx="7" presStyleCnt="8"/>
      <dgm:spPr/>
    </dgm:pt>
    <dgm:pt modelId="{DA42E511-4A2C-4D91-9281-9296290A0A7B}" type="pres">
      <dgm:prSet presAssocID="{2D6EE6FF-BA75-425E-BC48-6DC62A19B066}" presName="node" presStyleLbl="node1" presStyleIdx="8" presStyleCnt="9">
        <dgm:presLayoutVars>
          <dgm:bulletEnabled val="1"/>
        </dgm:presLayoutVars>
      </dgm:prSet>
      <dgm:spPr/>
    </dgm:pt>
  </dgm:ptLst>
  <dgm:cxnLst>
    <dgm:cxn modelId="{37656702-C1CF-4019-8F97-2321B64921B0}" type="presOf" srcId="{52B2A4D6-11F2-4C7E-8C89-8E812C09002C}" destId="{A53E98F9-DDE6-4782-BD5D-87072EEE9142}" srcOrd="0" destOrd="0" presId="urn:microsoft.com/office/officeart/2016/7/layout/RepeatingBendingProcessNew"/>
    <dgm:cxn modelId="{6988DD19-206D-4AEF-B26E-3EF7F66ACBDB}" type="presOf" srcId="{AB00EE03-EFA4-4AB4-B516-F3799E3F8835}" destId="{7302522C-3C30-4446-A4AB-F1D52CE9472D}" srcOrd="0" destOrd="0" presId="urn:microsoft.com/office/officeart/2016/7/layout/RepeatingBendingProcessNew"/>
    <dgm:cxn modelId="{7C4BA21D-5A95-47C2-AB07-3E0CFCB037E9}" type="presOf" srcId="{F36E636E-41C3-4439-AF90-3D9F86D2843C}" destId="{D7F381D9-B857-4BF4-BB88-8E8EEC23365D}" srcOrd="0" destOrd="0" presId="urn:microsoft.com/office/officeart/2016/7/layout/RepeatingBendingProcessNew"/>
    <dgm:cxn modelId="{53CFA026-68C4-42A9-93E3-3764F8C22C89}" type="presOf" srcId="{10C18A90-4C0C-4A7B-BCE2-38438A6588C8}" destId="{E229921C-1249-426A-B5D2-F9C6ED97F93D}" srcOrd="0" destOrd="0" presId="urn:microsoft.com/office/officeart/2016/7/layout/RepeatingBendingProcessNew"/>
    <dgm:cxn modelId="{575E6D32-2A95-40CA-80A5-41C919D68DDC}" type="presOf" srcId="{2D6EE6FF-BA75-425E-BC48-6DC62A19B066}" destId="{DA42E511-4A2C-4D91-9281-9296290A0A7B}" srcOrd="0" destOrd="0" presId="urn:microsoft.com/office/officeart/2016/7/layout/RepeatingBendingProcessNew"/>
    <dgm:cxn modelId="{4EC7B235-E590-412E-B902-ED89C7A77CD5}" type="presOf" srcId="{EDE2D7A1-0B14-4997-8B24-3BCB5F7A7E14}" destId="{ADFAE7F6-1E97-4E2F-9224-2AD8CFF07984}" srcOrd="0" destOrd="0" presId="urn:microsoft.com/office/officeart/2016/7/layout/RepeatingBendingProcessNew"/>
    <dgm:cxn modelId="{EAAD633D-ECA3-4E12-BC97-45BEC08A9FE3}" type="presOf" srcId="{11FBA31A-8A65-4617-89A7-E574211F6FEC}" destId="{192B1A09-5F35-4E50-B515-5DFC425D8998}" srcOrd="1" destOrd="0" presId="urn:microsoft.com/office/officeart/2016/7/layout/RepeatingBendingProcessNew"/>
    <dgm:cxn modelId="{93D69242-B4B6-4328-ADB3-6A882ED17BF2}" type="presOf" srcId="{5B2D0B4C-F124-491C-A219-211F706888BA}" destId="{FDFB6E00-6816-46F2-9616-1369CD80E502}" srcOrd="0" destOrd="0" presId="urn:microsoft.com/office/officeart/2016/7/layout/RepeatingBendingProcessNew"/>
    <dgm:cxn modelId="{B0D20C66-2696-4DDD-B618-C049407073BA}" type="presOf" srcId="{F36E636E-41C3-4439-AF90-3D9F86D2843C}" destId="{77EE48D6-996F-45D5-8582-8AC2EA8A54B1}" srcOrd="1" destOrd="0" presId="urn:microsoft.com/office/officeart/2016/7/layout/RepeatingBendingProcessNew"/>
    <dgm:cxn modelId="{A7F4C546-4DE6-4254-ABE2-88EE84E4CCEB}" type="presOf" srcId="{F763A391-F4B4-4A84-B196-4A0E34769EF1}" destId="{C999595C-DAEB-4A88-8150-5627EA8065EB}" srcOrd="0" destOrd="0" presId="urn:microsoft.com/office/officeart/2016/7/layout/RepeatingBendingProcessNew"/>
    <dgm:cxn modelId="{E8F10A47-633F-4623-B706-798B450BBBFF}" type="presOf" srcId="{64034E1F-C8CD-4AEF-9036-C20C110899FC}" destId="{81C0079C-4511-4ECC-BCAE-DDD19EB5FFFF}" srcOrd="1" destOrd="0" presId="urn:microsoft.com/office/officeart/2016/7/layout/RepeatingBendingProcessNew"/>
    <dgm:cxn modelId="{1128A949-DA2C-4861-B2B1-C30E55322A71}" type="presOf" srcId="{AFF64119-9CE5-40D0-A811-93D7BD059CEA}" destId="{DC184E1E-8C1B-4A02-BEDE-0BC536318E2E}" srcOrd="0" destOrd="0" presId="urn:microsoft.com/office/officeart/2016/7/layout/RepeatingBendingProcessNew"/>
    <dgm:cxn modelId="{9400AF6C-6CF3-474E-8DDE-DB17D69D3080}" type="presOf" srcId="{2C50B897-B27B-4CAA-86EC-9E446A1ACF3E}" destId="{C5E4FF87-F135-4109-A330-B4C352B17702}" srcOrd="0" destOrd="0" presId="urn:microsoft.com/office/officeart/2016/7/layout/RepeatingBendingProcessNew"/>
    <dgm:cxn modelId="{3F36B86C-3780-4612-8AE9-1F100214ECB3}" type="presOf" srcId="{7F3B41E8-7A96-4C77-9525-035EC3C32728}" destId="{BC09613F-D03E-4BA4-A997-49CA7140D0BA}" srcOrd="1" destOrd="0" presId="urn:microsoft.com/office/officeart/2016/7/layout/RepeatingBendingProcessNew"/>
    <dgm:cxn modelId="{80C6744D-236E-4FED-9F38-F5D4FB87AECD}" srcId="{F4321FA3-D7BB-4BDD-9F96-852E6304B58A}" destId="{52B2A4D6-11F2-4C7E-8C89-8E812C09002C}" srcOrd="0" destOrd="0" parTransId="{150FD267-9084-484B-951A-A256A67094DE}" sibTransId="{7F3B41E8-7A96-4C77-9525-035EC3C32728}"/>
    <dgm:cxn modelId="{4E639C4D-96FF-4664-BEEE-4713B6F9F82C}" type="presOf" srcId="{5B2D0B4C-F124-491C-A219-211F706888BA}" destId="{6B4627B4-107F-42CB-A569-B08094FFE4AC}" srcOrd="1" destOrd="0" presId="urn:microsoft.com/office/officeart/2016/7/layout/RepeatingBendingProcessNew"/>
    <dgm:cxn modelId="{72BFB374-1AEA-4E18-9490-8ACBF4A7D188}" type="presOf" srcId="{64034E1F-C8CD-4AEF-9036-C20C110899FC}" destId="{8896059C-D241-41F7-ABEC-D8C0C0FE0F88}" srcOrd="0" destOrd="0" presId="urn:microsoft.com/office/officeart/2016/7/layout/RepeatingBendingProcessNew"/>
    <dgm:cxn modelId="{0BF81275-4FC2-4453-BF38-803D580F4009}" type="presOf" srcId="{F4321FA3-D7BB-4BDD-9F96-852E6304B58A}" destId="{8129FF6F-74BE-486B-9B4B-F2A064B8AB52}" srcOrd="0" destOrd="0" presId="urn:microsoft.com/office/officeart/2016/7/layout/RepeatingBendingProcessNew"/>
    <dgm:cxn modelId="{E54F3C75-3F00-42E1-9B28-549D9AA6B9D0}" type="presOf" srcId="{84417C14-2E23-46E9-9203-ADDD22531C75}" destId="{AA36B8A2-4D83-40B2-B9EF-9B82D2956553}" srcOrd="0" destOrd="0" presId="urn:microsoft.com/office/officeart/2016/7/layout/RepeatingBendingProcessNew"/>
    <dgm:cxn modelId="{9C73BE56-E424-4EA6-8BD0-B47357DA804E}" srcId="{F4321FA3-D7BB-4BDD-9F96-852E6304B58A}" destId="{F763A391-F4B4-4A84-B196-4A0E34769EF1}" srcOrd="4" destOrd="0" parTransId="{A542183C-39A4-4497-9E2B-DBE94A27B72E}" sibTransId="{10C18A90-4C0C-4A7B-BCE2-38438A6588C8}"/>
    <dgm:cxn modelId="{0E67927D-269C-49F3-8018-71FD2FF468A3}" srcId="{F4321FA3-D7BB-4BDD-9F96-852E6304B58A}" destId="{2D6EE6FF-BA75-425E-BC48-6DC62A19B066}" srcOrd="8" destOrd="0" parTransId="{BF1BD9CD-6F1E-45CE-BBE7-EF99EDD0271C}" sibTransId="{88F3BD3A-36A6-4CBE-9FDE-16AA23540B97}"/>
    <dgm:cxn modelId="{BE534E87-0524-4C41-BE2E-E3C36B08C610}" srcId="{F4321FA3-D7BB-4BDD-9F96-852E6304B58A}" destId="{9B074642-EFE7-4AD5-988B-615FD6ACAA25}" srcOrd="6" destOrd="0" parTransId="{3EF97D83-F4E7-43FC-ACC0-0A4D96C18823}" sibTransId="{AB00EE03-EFA4-4AB4-B516-F3799E3F8835}"/>
    <dgm:cxn modelId="{13266A97-E63F-40D5-BC31-5891D8BFD06A}" type="presOf" srcId="{ED464CC2-21B4-4D4E-925D-503983677A9B}" destId="{0CA47AF7-1B19-4B6B-BF86-20CA401563DB}" srcOrd="1" destOrd="0" presId="urn:microsoft.com/office/officeart/2016/7/layout/RepeatingBendingProcessNew"/>
    <dgm:cxn modelId="{16A66299-958A-4BF7-B9BB-9B23632F5B08}" srcId="{F4321FA3-D7BB-4BDD-9F96-852E6304B58A}" destId="{EDE2D7A1-0B14-4997-8B24-3BCB5F7A7E14}" srcOrd="7" destOrd="0" parTransId="{C8383625-EFB9-4A3B-873A-03660AC9A794}" sibTransId="{64034E1F-C8CD-4AEF-9036-C20C110899FC}"/>
    <dgm:cxn modelId="{496A4EAF-838E-4B59-803C-015C9F4A8551}" srcId="{F4321FA3-D7BB-4BDD-9F96-852E6304B58A}" destId="{84417C14-2E23-46E9-9203-ADDD22531C75}" srcOrd="3" destOrd="0" parTransId="{20CCB8B5-D76C-49FC-A8AC-428E1BBABE8F}" sibTransId="{ED464CC2-21B4-4D4E-925D-503983677A9B}"/>
    <dgm:cxn modelId="{A64006B3-8F45-40D3-A74D-89A0AEB447FF}" type="presOf" srcId="{ED464CC2-21B4-4D4E-925D-503983677A9B}" destId="{6E785509-018F-4C5B-A137-B722AAD3E0A7}" srcOrd="0" destOrd="0" presId="urn:microsoft.com/office/officeart/2016/7/layout/RepeatingBendingProcessNew"/>
    <dgm:cxn modelId="{256804B4-FE85-4CD5-82D8-9B8B7A8D470D}" srcId="{F4321FA3-D7BB-4BDD-9F96-852E6304B58A}" destId="{AFF64119-9CE5-40D0-A811-93D7BD059CEA}" srcOrd="2" destOrd="0" parTransId="{9C9FCF47-27FB-44B0-AD22-6E79882E3839}" sibTransId="{11FBA31A-8A65-4617-89A7-E574211F6FEC}"/>
    <dgm:cxn modelId="{EDA1B8BA-21A5-4963-BDEC-9C76719BFA26}" type="presOf" srcId="{B30760DB-D9F8-40B2-B7A5-DAAC2AF4B8D2}" destId="{550DD0BC-8CB8-4470-909E-3A4CD525336C}" srcOrd="0" destOrd="0" presId="urn:microsoft.com/office/officeart/2016/7/layout/RepeatingBendingProcessNew"/>
    <dgm:cxn modelId="{D5D64EBC-6E28-4BCE-A32F-5660D9D757FF}" type="presOf" srcId="{7F3B41E8-7A96-4C77-9525-035EC3C32728}" destId="{320C4AB0-5ABD-4E20-B0A3-E7E1C67C4136}" srcOrd="0" destOrd="0" presId="urn:microsoft.com/office/officeart/2016/7/layout/RepeatingBendingProcessNew"/>
    <dgm:cxn modelId="{AAAC0ACB-FCE8-4B37-8B7D-14761F303E87}" type="presOf" srcId="{10C18A90-4C0C-4A7B-BCE2-38438A6588C8}" destId="{24D33259-91C2-4C52-97C1-DF966B0E2718}" srcOrd="1" destOrd="0" presId="urn:microsoft.com/office/officeart/2016/7/layout/RepeatingBendingProcessNew"/>
    <dgm:cxn modelId="{4ACBCACC-AEC2-40B0-843E-9A6CE691C1B1}" srcId="{F4321FA3-D7BB-4BDD-9F96-852E6304B58A}" destId="{B30760DB-D9F8-40B2-B7A5-DAAC2AF4B8D2}" srcOrd="1" destOrd="0" parTransId="{C9630143-B18A-4389-93B9-0A123F7BDB23}" sibTransId="{5B2D0B4C-F124-491C-A219-211F706888BA}"/>
    <dgm:cxn modelId="{D091A6D4-1E76-4DF0-B9A8-B7F06ED0CD91}" srcId="{F4321FA3-D7BB-4BDD-9F96-852E6304B58A}" destId="{2C50B897-B27B-4CAA-86EC-9E446A1ACF3E}" srcOrd="5" destOrd="0" parTransId="{7245B668-EE7C-4798-B61E-E58350A2806F}" sibTransId="{F36E636E-41C3-4439-AF90-3D9F86D2843C}"/>
    <dgm:cxn modelId="{AD3A9CD9-D367-46F7-B319-35DF990D52C7}" type="presOf" srcId="{AB00EE03-EFA4-4AB4-B516-F3799E3F8835}" destId="{13D82E01-C1AA-4983-919A-E311F3F507DD}" srcOrd="1" destOrd="0" presId="urn:microsoft.com/office/officeart/2016/7/layout/RepeatingBendingProcessNew"/>
    <dgm:cxn modelId="{981691E4-8A7A-4607-8D3B-94E601ECC2EE}" type="presOf" srcId="{9B074642-EFE7-4AD5-988B-615FD6ACAA25}" destId="{07770B71-D3FC-4ED8-A2C4-59A3896146E9}" srcOrd="0" destOrd="0" presId="urn:microsoft.com/office/officeart/2016/7/layout/RepeatingBendingProcessNew"/>
    <dgm:cxn modelId="{9F6121F9-6A90-4DDA-A08E-8D5D2B989CA4}" type="presOf" srcId="{11FBA31A-8A65-4617-89A7-E574211F6FEC}" destId="{A2216A73-8C0C-457B-BFAF-93BE7AD01A56}" srcOrd="0" destOrd="0" presId="urn:microsoft.com/office/officeart/2016/7/layout/RepeatingBendingProcessNew"/>
    <dgm:cxn modelId="{D8FF2056-6464-43B7-97E6-C2D815CF7C54}" type="presParOf" srcId="{8129FF6F-74BE-486B-9B4B-F2A064B8AB52}" destId="{A53E98F9-DDE6-4782-BD5D-87072EEE9142}" srcOrd="0" destOrd="0" presId="urn:microsoft.com/office/officeart/2016/7/layout/RepeatingBendingProcessNew"/>
    <dgm:cxn modelId="{48E03D4D-F262-4DD3-9B0A-CE79D5C374AD}" type="presParOf" srcId="{8129FF6F-74BE-486B-9B4B-F2A064B8AB52}" destId="{320C4AB0-5ABD-4E20-B0A3-E7E1C67C4136}" srcOrd="1" destOrd="0" presId="urn:microsoft.com/office/officeart/2016/7/layout/RepeatingBendingProcessNew"/>
    <dgm:cxn modelId="{3190685F-24E5-4C90-8F3E-F2415435D7F6}" type="presParOf" srcId="{320C4AB0-5ABD-4E20-B0A3-E7E1C67C4136}" destId="{BC09613F-D03E-4BA4-A997-49CA7140D0BA}" srcOrd="0" destOrd="0" presId="urn:microsoft.com/office/officeart/2016/7/layout/RepeatingBendingProcessNew"/>
    <dgm:cxn modelId="{EF7439BF-7D28-4978-8A95-20ADB8DC9DB0}" type="presParOf" srcId="{8129FF6F-74BE-486B-9B4B-F2A064B8AB52}" destId="{550DD0BC-8CB8-4470-909E-3A4CD525336C}" srcOrd="2" destOrd="0" presId="urn:microsoft.com/office/officeart/2016/7/layout/RepeatingBendingProcessNew"/>
    <dgm:cxn modelId="{B85A9EFF-D6C5-486E-83EE-DEC3ACEA49CB}" type="presParOf" srcId="{8129FF6F-74BE-486B-9B4B-F2A064B8AB52}" destId="{FDFB6E00-6816-46F2-9616-1369CD80E502}" srcOrd="3" destOrd="0" presId="urn:microsoft.com/office/officeart/2016/7/layout/RepeatingBendingProcessNew"/>
    <dgm:cxn modelId="{D299D394-0F6C-4B35-9C8C-4DD9FD5DD1CD}" type="presParOf" srcId="{FDFB6E00-6816-46F2-9616-1369CD80E502}" destId="{6B4627B4-107F-42CB-A569-B08094FFE4AC}" srcOrd="0" destOrd="0" presId="urn:microsoft.com/office/officeart/2016/7/layout/RepeatingBendingProcessNew"/>
    <dgm:cxn modelId="{48258F9F-26F3-4548-A7E0-9861B8A9487A}" type="presParOf" srcId="{8129FF6F-74BE-486B-9B4B-F2A064B8AB52}" destId="{DC184E1E-8C1B-4A02-BEDE-0BC536318E2E}" srcOrd="4" destOrd="0" presId="urn:microsoft.com/office/officeart/2016/7/layout/RepeatingBendingProcessNew"/>
    <dgm:cxn modelId="{B6853C85-E82D-43C0-B134-0CF1473BBDD6}" type="presParOf" srcId="{8129FF6F-74BE-486B-9B4B-F2A064B8AB52}" destId="{A2216A73-8C0C-457B-BFAF-93BE7AD01A56}" srcOrd="5" destOrd="0" presId="urn:microsoft.com/office/officeart/2016/7/layout/RepeatingBendingProcessNew"/>
    <dgm:cxn modelId="{6332206E-668E-4997-997B-0812D1CE8692}" type="presParOf" srcId="{A2216A73-8C0C-457B-BFAF-93BE7AD01A56}" destId="{192B1A09-5F35-4E50-B515-5DFC425D8998}" srcOrd="0" destOrd="0" presId="urn:microsoft.com/office/officeart/2016/7/layout/RepeatingBendingProcessNew"/>
    <dgm:cxn modelId="{2A9D2085-1FCB-4116-83FE-8847A89FE09F}" type="presParOf" srcId="{8129FF6F-74BE-486B-9B4B-F2A064B8AB52}" destId="{AA36B8A2-4D83-40B2-B9EF-9B82D2956553}" srcOrd="6" destOrd="0" presId="urn:microsoft.com/office/officeart/2016/7/layout/RepeatingBendingProcessNew"/>
    <dgm:cxn modelId="{477FC08D-475B-452B-AA05-CA3FCB644DC4}" type="presParOf" srcId="{8129FF6F-74BE-486B-9B4B-F2A064B8AB52}" destId="{6E785509-018F-4C5B-A137-B722AAD3E0A7}" srcOrd="7" destOrd="0" presId="urn:microsoft.com/office/officeart/2016/7/layout/RepeatingBendingProcessNew"/>
    <dgm:cxn modelId="{CE8771D8-01FC-4A56-BE7A-4DF7035D8E3C}" type="presParOf" srcId="{6E785509-018F-4C5B-A137-B722AAD3E0A7}" destId="{0CA47AF7-1B19-4B6B-BF86-20CA401563DB}" srcOrd="0" destOrd="0" presId="urn:microsoft.com/office/officeart/2016/7/layout/RepeatingBendingProcessNew"/>
    <dgm:cxn modelId="{7E1D3826-F79B-4069-88CD-9F70B250DFDA}" type="presParOf" srcId="{8129FF6F-74BE-486B-9B4B-F2A064B8AB52}" destId="{C999595C-DAEB-4A88-8150-5627EA8065EB}" srcOrd="8" destOrd="0" presId="urn:microsoft.com/office/officeart/2016/7/layout/RepeatingBendingProcessNew"/>
    <dgm:cxn modelId="{CE5786FE-B12D-49E9-90B4-79B06E6DE1B2}" type="presParOf" srcId="{8129FF6F-74BE-486B-9B4B-F2A064B8AB52}" destId="{E229921C-1249-426A-B5D2-F9C6ED97F93D}" srcOrd="9" destOrd="0" presId="urn:microsoft.com/office/officeart/2016/7/layout/RepeatingBendingProcessNew"/>
    <dgm:cxn modelId="{E079E56C-1F09-4A1D-A194-9881C4850E4A}" type="presParOf" srcId="{E229921C-1249-426A-B5D2-F9C6ED97F93D}" destId="{24D33259-91C2-4C52-97C1-DF966B0E2718}" srcOrd="0" destOrd="0" presId="urn:microsoft.com/office/officeart/2016/7/layout/RepeatingBendingProcessNew"/>
    <dgm:cxn modelId="{195E78D8-6626-430F-9F1C-2DDB600B98CC}" type="presParOf" srcId="{8129FF6F-74BE-486B-9B4B-F2A064B8AB52}" destId="{C5E4FF87-F135-4109-A330-B4C352B17702}" srcOrd="10" destOrd="0" presId="urn:microsoft.com/office/officeart/2016/7/layout/RepeatingBendingProcessNew"/>
    <dgm:cxn modelId="{17023015-0191-415C-849A-2C5095340BF6}" type="presParOf" srcId="{8129FF6F-74BE-486B-9B4B-F2A064B8AB52}" destId="{D7F381D9-B857-4BF4-BB88-8E8EEC23365D}" srcOrd="11" destOrd="0" presId="urn:microsoft.com/office/officeart/2016/7/layout/RepeatingBendingProcessNew"/>
    <dgm:cxn modelId="{75BAD8D6-85A9-4184-9137-8A29EC622CA3}" type="presParOf" srcId="{D7F381D9-B857-4BF4-BB88-8E8EEC23365D}" destId="{77EE48D6-996F-45D5-8582-8AC2EA8A54B1}" srcOrd="0" destOrd="0" presId="urn:microsoft.com/office/officeart/2016/7/layout/RepeatingBendingProcessNew"/>
    <dgm:cxn modelId="{22795E9F-36CC-4308-8766-B168EE75C276}" type="presParOf" srcId="{8129FF6F-74BE-486B-9B4B-F2A064B8AB52}" destId="{07770B71-D3FC-4ED8-A2C4-59A3896146E9}" srcOrd="12" destOrd="0" presId="urn:microsoft.com/office/officeart/2016/7/layout/RepeatingBendingProcessNew"/>
    <dgm:cxn modelId="{53AA25F6-6DCA-4B05-BC31-A183BED2C300}" type="presParOf" srcId="{8129FF6F-74BE-486B-9B4B-F2A064B8AB52}" destId="{7302522C-3C30-4446-A4AB-F1D52CE9472D}" srcOrd="13" destOrd="0" presId="urn:microsoft.com/office/officeart/2016/7/layout/RepeatingBendingProcessNew"/>
    <dgm:cxn modelId="{7EB60FFC-A58E-4F3D-9052-011E72043E19}" type="presParOf" srcId="{7302522C-3C30-4446-A4AB-F1D52CE9472D}" destId="{13D82E01-C1AA-4983-919A-E311F3F507DD}" srcOrd="0" destOrd="0" presId="urn:microsoft.com/office/officeart/2016/7/layout/RepeatingBendingProcessNew"/>
    <dgm:cxn modelId="{958D0716-D1DA-496F-B7CC-8BE4D1A684C6}" type="presParOf" srcId="{8129FF6F-74BE-486B-9B4B-F2A064B8AB52}" destId="{ADFAE7F6-1E97-4E2F-9224-2AD8CFF07984}" srcOrd="14" destOrd="0" presId="urn:microsoft.com/office/officeart/2016/7/layout/RepeatingBendingProcessNew"/>
    <dgm:cxn modelId="{D438965E-7E60-412D-9E67-45DF1012900A}" type="presParOf" srcId="{8129FF6F-74BE-486B-9B4B-F2A064B8AB52}" destId="{8896059C-D241-41F7-ABEC-D8C0C0FE0F88}" srcOrd="15" destOrd="0" presId="urn:microsoft.com/office/officeart/2016/7/layout/RepeatingBendingProcessNew"/>
    <dgm:cxn modelId="{287B81B7-858F-4341-9FC3-114A0647AF79}" type="presParOf" srcId="{8896059C-D241-41F7-ABEC-D8C0C0FE0F88}" destId="{81C0079C-4511-4ECC-BCAE-DDD19EB5FFFF}" srcOrd="0" destOrd="0" presId="urn:microsoft.com/office/officeart/2016/7/layout/RepeatingBendingProcessNew"/>
    <dgm:cxn modelId="{454086A3-EA1B-4E31-8218-6B10CE8A3609}" type="presParOf" srcId="{8129FF6F-74BE-486B-9B4B-F2A064B8AB52}" destId="{DA42E511-4A2C-4D91-9281-9296290A0A7B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69E147-A6DC-426D-9F5F-5425EDB8F55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A8C5EE-FCE4-4934-ADD7-0F605F4C0D34}">
      <dgm:prSet/>
      <dgm:spPr/>
      <dgm:t>
        <a:bodyPr/>
        <a:lstStyle/>
        <a:p>
          <a:r>
            <a:rPr lang="en-US"/>
            <a:t>Git documentation: https://git-scm.com/docs</a:t>
          </a:r>
        </a:p>
      </dgm:t>
    </dgm:pt>
    <dgm:pt modelId="{8AC14C73-37C9-4160-9586-9323DA9F1800}" type="parTrans" cxnId="{147F096B-18DA-4292-8EC6-BCAC793417D8}">
      <dgm:prSet/>
      <dgm:spPr/>
      <dgm:t>
        <a:bodyPr/>
        <a:lstStyle/>
        <a:p>
          <a:endParaRPr lang="en-US"/>
        </a:p>
      </dgm:t>
    </dgm:pt>
    <dgm:pt modelId="{F875A7D1-9208-4B88-ADAB-3F969DA49D70}" type="sibTrans" cxnId="{147F096B-18DA-4292-8EC6-BCAC793417D8}">
      <dgm:prSet/>
      <dgm:spPr/>
      <dgm:t>
        <a:bodyPr/>
        <a:lstStyle/>
        <a:p>
          <a:endParaRPr lang="en-US"/>
        </a:p>
      </dgm:t>
    </dgm:pt>
    <dgm:pt modelId="{D02133EB-B945-4102-97A1-B3E004103B98}">
      <dgm:prSet/>
      <dgm:spPr/>
      <dgm:t>
        <a:bodyPr/>
        <a:lstStyle/>
        <a:p>
          <a:r>
            <a:rPr lang="en-US"/>
            <a:t>GitHub Guides: https://guides.github.com/</a:t>
          </a:r>
        </a:p>
      </dgm:t>
    </dgm:pt>
    <dgm:pt modelId="{0C04CCA6-6DEC-4D27-8F9F-3EC72A20AF7A}" type="parTrans" cxnId="{D2100F3B-AC4A-4EC2-AEC8-8AE5E9252DA5}">
      <dgm:prSet/>
      <dgm:spPr/>
      <dgm:t>
        <a:bodyPr/>
        <a:lstStyle/>
        <a:p>
          <a:endParaRPr lang="en-US"/>
        </a:p>
      </dgm:t>
    </dgm:pt>
    <dgm:pt modelId="{41A3C475-2E5D-4BB9-A200-7C0F4C686286}" type="sibTrans" cxnId="{D2100F3B-AC4A-4EC2-AEC8-8AE5E9252DA5}">
      <dgm:prSet/>
      <dgm:spPr/>
      <dgm:t>
        <a:bodyPr/>
        <a:lstStyle/>
        <a:p>
          <a:endParaRPr lang="en-US"/>
        </a:p>
      </dgm:t>
    </dgm:pt>
    <dgm:pt modelId="{F730DCFD-4CFA-432B-B594-292CFB4B490F}">
      <dgm:prSet/>
      <dgm:spPr/>
      <dgm:t>
        <a:bodyPr/>
        <a:lstStyle/>
        <a:p>
          <a:r>
            <a:rPr lang="en-US"/>
            <a:t>GitHub Learning Lab: https://lab.github.com/</a:t>
          </a:r>
        </a:p>
      </dgm:t>
    </dgm:pt>
    <dgm:pt modelId="{9E8C46B0-762A-43BE-881D-EF83B1CF2BAA}" type="parTrans" cxnId="{D7C80193-F5CE-425A-B768-9069D00BE6F9}">
      <dgm:prSet/>
      <dgm:spPr/>
      <dgm:t>
        <a:bodyPr/>
        <a:lstStyle/>
        <a:p>
          <a:endParaRPr lang="en-US"/>
        </a:p>
      </dgm:t>
    </dgm:pt>
    <dgm:pt modelId="{4907F31B-03A3-4F5C-B5D5-EDB7068FC93E}" type="sibTrans" cxnId="{D7C80193-F5CE-425A-B768-9069D00BE6F9}">
      <dgm:prSet/>
      <dgm:spPr/>
      <dgm:t>
        <a:bodyPr/>
        <a:lstStyle/>
        <a:p>
          <a:endParaRPr lang="en-US"/>
        </a:p>
      </dgm:t>
    </dgm:pt>
    <dgm:pt modelId="{4512432E-BCFD-4096-AE03-67206D011E52}" type="pres">
      <dgm:prSet presAssocID="{CD69E147-A6DC-426D-9F5F-5425EDB8F550}" presName="diagram" presStyleCnt="0">
        <dgm:presLayoutVars>
          <dgm:dir/>
          <dgm:resizeHandles val="exact"/>
        </dgm:presLayoutVars>
      </dgm:prSet>
      <dgm:spPr/>
    </dgm:pt>
    <dgm:pt modelId="{C877CC0C-511F-4A21-80A1-0F75A8B5EBDC}" type="pres">
      <dgm:prSet presAssocID="{01A8C5EE-FCE4-4934-ADD7-0F605F4C0D34}" presName="node" presStyleLbl="node1" presStyleIdx="0" presStyleCnt="3">
        <dgm:presLayoutVars>
          <dgm:bulletEnabled val="1"/>
        </dgm:presLayoutVars>
      </dgm:prSet>
      <dgm:spPr/>
    </dgm:pt>
    <dgm:pt modelId="{42BFE099-D222-454F-B3A1-BDD13B910A1B}" type="pres">
      <dgm:prSet presAssocID="{F875A7D1-9208-4B88-ADAB-3F969DA49D70}" presName="sibTrans" presStyleCnt="0"/>
      <dgm:spPr/>
    </dgm:pt>
    <dgm:pt modelId="{8B0753C6-B477-4BD2-BD39-956752653E48}" type="pres">
      <dgm:prSet presAssocID="{D02133EB-B945-4102-97A1-B3E004103B98}" presName="node" presStyleLbl="node1" presStyleIdx="1" presStyleCnt="3">
        <dgm:presLayoutVars>
          <dgm:bulletEnabled val="1"/>
        </dgm:presLayoutVars>
      </dgm:prSet>
      <dgm:spPr/>
    </dgm:pt>
    <dgm:pt modelId="{1D44EBA3-E001-420B-8231-B3EFFDC4FC93}" type="pres">
      <dgm:prSet presAssocID="{41A3C475-2E5D-4BB9-A200-7C0F4C686286}" presName="sibTrans" presStyleCnt="0"/>
      <dgm:spPr/>
    </dgm:pt>
    <dgm:pt modelId="{6235DB94-AEC4-4A17-A1F1-D46EC60781DC}" type="pres">
      <dgm:prSet presAssocID="{F730DCFD-4CFA-432B-B594-292CFB4B490F}" presName="node" presStyleLbl="node1" presStyleIdx="2" presStyleCnt="3">
        <dgm:presLayoutVars>
          <dgm:bulletEnabled val="1"/>
        </dgm:presLayoutVars>
      </dgm:prSet>
      <dgm:spPr/>
    </dgm:pt>
  </dgm:ptLst>
  <dgm:cxnLst>
    <dgm:cxn modelId="{D2100F3B-AC4A-4EC2-AEC8-8AE5E9252DA5}" srcId="{CD69E147-A6DC-426D-9F5F-5425EDB8F550}" destId="{D02133EB-B945-4102-97A1-B3E004103B98}" srcOrd="1" destOrd="0" parTransId="{0C04CCA6-6DEC-4D27-8F9F-3EC72A20AF7A}" sibTransId="{41A3C475-2E5D-4BB9-A200-7C0F4C686286}"/>
    <dgm:cxn modelId="{BFF61347-2787-4807-A231-1DDCAA6F3A53}" type="presOf" srcId="{CD69E147-A6DC-426D-9F5F-5425EDB8F550}" destId="{4512432E-BCFD-4096-AE03-67206D011E52}" srcOrd="0" destOrd="0" presId="urn:microsoft.com/office/officeart/2005/8/layout/default"/>
    <dgm:cxn modelId="{147F096B-18DA-4292-8EC6-BCAC793417D8}" srcId="{CD69E147-A6DC-426D-9F5F-5425EDB8F550}" destId="{01A8C5EE-FCE4-4934-ADD7-0F605F4C0D34}" srcOrd="0" destOrd="0" parTransId="{8AC14C73-37C9-4160-9586-9323DA9F1800}" sibTransId="{F875A7D1-9208-4B88-ADAB-3F969DA49D70}"/>
    <dgm:cxn modelId="{33F7F96B-977A-4515-B3C0-07D227D5ABF1}" type="presOf" srcId="{01A8C5EE-FCE4-4934-ADD7-0F605F4C0D34}" destId="{C877CC0C-511F-4A21-80A1-0F75A8B5EBDC}" srcOrd="0" destOrd="0" presId="urn:microsoft.com/office/officeart/2005/8/layout/default"/>
    <dgm:cxn modelId="{D7C80193-F5CE-425A-B768-9069D00BE6F9}" srcId="{CD69E147-A6DC-426D-9F5F-5425EDB8F550}" destId="{F730DCFD-4CFA-432B-B594-292CFB4B490F}" srcOrd="2" destOrd="0" parTransId="{9E8C46B0-762A-43BE-881D-EF83B1CF2BAA}" sibTransId="{4907F31B-03A3-4F5C-B5D5-EDB7068FC93E}"/>
    <dgm:cxn modelId="{D248C3AC-B735-4141-B5F3-26B3554043D8}" type="presOf" srcId="{F730DCFD-4CFA-432B-B594-292CFB4B490F}" destId="{6235DB94-AEC4-4A17-A1F1-D46EC60781DC}" srcOrd="0" destOrd="0" presId="urn:microsoft.com/office/officeart/2005/8/layout/default"/>
    <dgm:cxn modelId="{9F40F2C4-A9C7-4E5F-AA81-C101C6C1A12B}" type="presOf" srcId="{D02133EB-B945-4102-97A1-B3E004103B98}" destId="{8B0753C6-B477-4BD2-BD39-956752653E48}" srcOrd="0" destOrd="0" presId="urn:microsoft.com/office/officeart/2005/8/layout/default"/>
    <dgm:cxn modelId="{99C3819E-9204-4DBA-B291-701ADB21FC5C}" type="presParOf" srcId="{4512432E-BCFD-4096-AE03-67206D011E52}" destId="{C877CC0C-511F-4A21-80A1-0F75A8B5EBDC}" srcOrd="0" destOrd="0" presId="urn:microsoft.com/office/officeart/2005/8/layout/default"/>
    <dgm:cxn modelId="{82053601-A52D-4875-8EB7-7AEF2D0EC3C3}" type="presParOf" srcId="{4512432E-BCFD-4096-AE03-67206D011E52}" destId="{42BFE099-D222-454F-B3A1-BDD13B910A1B}" srcOrd="1" destOrd="0" presId="urn:microsoft.com/office/officeart/2005/8/layout/default"/>
    <dgm:cxn modelId="{4DE165E2-B821-4CA8-8ECC-2CDD2D42A531}" type="presParOf" srcId="{4512432E-BCFD-4096-AE03-67206D011E52}" destId="{8B0753C6-B477-4BD2-BD39-956752653E48}" srcOrd="2" destOrd="0" presId="urn:microsoft.com/office/officeart/2005/8/layout/default"/>
    <dgm:cxn modelId="{D43C6851-E163-40A1-9EBA-398F054533D8}" type="presParOf" srcId="{4512432E-BCFD-4096-AE03-67206D011E52}" destId="{1D44EBA3-E001-420B-8231-B3EFFDC4FC93}" srcOrd="3" destOrd="0" presId="urn:microsoft.com/office/officeart/2005/8/layout/default"/>
    <dgm:cxn modelId="{5B6E091C-D82C-476C-88B4-17B0FD5659BF}" type="presParOf" srcId="{4512432E-BCFD-4096-AE03-67206D011E52}" destId="{6235DB94-AEC4-4A17-A1F1-D46EC60781D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74C82C-A2DD-4D8F-B5D8-B79D68E38C6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B4FAF6-BD13-47A8-8D11-9CDFE0F5D390}">
      <dgm:prSet/>
      <dgm:spPr/>
      <dgm:t>
        <a:bodyPr/>
        <a:lstStyle/>
        <a:p>
          <a:r>
            <a:rPr lang="en-US"/>
            <a:t>Git: Distributed version control system</a:t>
          </a:r>
        </a:p>
      </dgm:t>
    </dgm:pt>
    <dgm:pt modelId="{26682617-F4D1-4AB9-A91F-D6AE9F5BDC5F}" type="parTrans" cxnId="{9CFA030F-3F69-450B-8E0D-FCCFE40E6997}">
      <dgm:prSet/>
      <dgm:spPr/>
      <dgm:t>
        <a:bodyPr/>
        <a:lstStyle/>
        <a:p>
          <a:endParaRPr lang="en-US"/>
        </a:p>
      </dgm:t>
    </dgm:pt>
    <dgm:pt modelId="{24CD372B-3E2E-4DE6-A17F-FFF5C96FD15A}" type="sibTrans" cxnId="{9CFA030F-3F69-450B-8E0D-FCCFE40E6997}">
      <dgm:prSet/>
      <dgm:spPr/>
      <dgm:t>
        <a:bodyPr/>
        <a:lstStyle/>
        <a:p>
          <a:endParaRPr lang="en-US"/>
        </a:p>
      </dgm:t>
    </dgm:pt>
    <dgm:pt modelId="{3689E47A-6C7B-426E-B657-5CBA775E754E}">
      <dgm:prSet/>
      <dgm:spPr/>
      <dgm:t>
        <a:bodyPr/>
        <a:lstStyle/>
        <a:p>
          <a:r>
            <a:rPr lang="en-US"/>
            <a:t>GitHub: Hosting platform for Git repositories</a:t>
          </a:r>
        </a:p>
      </dgm:t>
    </dgm:pt>
    <dgm:pt modelId="{BEF8FAE2-E0F6-4F4D-970C-DD0127C799B2}" type="parTrans" cxnId="{49A820F7-8D9F-4B19-AAF6-136C0881415E}">
      <dgm:prSet/>
      <dgm:spPr/>
      <dgm:t>
        <a:bodyPr/>
        <a:lstStyle/>
        <a:p>
          <a:endParaRPr lang="en-US"/>
        </a:p>
      </dgm:t>
    </dgm:pt>
    <dgm:pt modelId="{62AA06E0-FB06-4E09-BCBD-EAD10818BBE7}" type="sibTrans" cxnId="{49A820F7-8D9F-4B19-AAF6-136C0881415E}">
      <dgm:prSet/>
      <dgm:spPr/>
      <dgm:t>
        <a:bodyPr/>
        <a:lstStyle/>
        <a:p>
          <a:endParaRPr lang="en-US"/>
        </a:p>
      </dgm:t>
    </dgm:pt>
    <dgm:pt modelId="{B1D24A3C-2C3B-4952-975B-1EA4D558382D}">
      <dgm:prSet/>
      <dgm:spPr/>
      <dgm:t>
        <a:bodyPr/>
        <a:lstStyle/>
        <a:p>
          <a:r>
            <a:rPr lang="en-US"/>
            <a:t>Enables collaboration, code sharing, and version tracking</a:t>
          </a:r>
        </a:p>
      </dgm:t>
    </dgm:pt>
    <dgm:pt modelId="{E74980BB-87C9-46EE-8183-A024C57BB6A2}" type="parTrans" cxnId="{DBAACAF5-994F-451D-BBCB-CC430A851819}">
      <dgm:prSet/>
      <dgm:spPr/>
      <dgm:t>
        <a:bodyPr/>
        <a:lstStyle/>
        <a:p>
          <a:endParaRPr lang="en-US"/>
        </a:p>
      </dgm:t>
    </dgm:pt>
    <dgm:pt modelId="{7DCE1204-96A4-4B77-A058-CD9EAA55B1BE}" type="sibTrans" cxnId="{DBAACAF5-994F-451D-BBCB-CC430A851819}">
      <dgm:prSet/>
      <dgm:spPr/>
      <dgm:t>
        <a:bodyPr/>
        <a:lstStyle/>
        <a:p>
          <a:endParaRPr lang="en-US"/>
        </a:p>
      </dgm:t>
    </dgm:pt>
    <dgm:pt modelId="{AC1C202A-114C-46EE-AFEC-5175C4D75AE0}" type="pres">
      <dgm:prSet presAssocID="{0974C82C-A2DD-4D8F-B5D8-B79D68E38C60}" presName="linear" presStyleCnt="0">
        <dgm:presLayoutVars>
          <dgm:animLvl val="lvl"/>
          <dgm:resizeHandles val="exact"/>
        </dgm:presLayoutVars>
      </dgm:prSet>
      <dgm:spPr/>
    </dgm:pt>
    <dgm:pt modelId="{DDBA424E-24B3-468F-BF4A-623E959058BF}" type="pres">
      <dgm:prSet presAssocID="{AFB4FAF6-BD13-47A8-8D11-9CDFE0F5D3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20C857-680E-412F-B58B-C1E31BF3ADA6}" type="pres">
      <dgm:prSet presAssocID="{24CD372B-3E2E-4DE6-A17F-FFF5C96FD15A}" presName="spacer" presStyleCnt="0"/>
      <dgm:spPr/>
    </dgm:pt>
    <dgm:pt modelId="{07372474-AA95-4183-BBAA-BA959C8D51DB}" type="pres">
      <dgm:prSet presAssocID="{3689E47A-6C7B-426E-B657-5CBA775E75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9BDF64-A646-4F4E-8854-5D70574487D9}" type="pres">
      <dgm:prSet presAssocID="{62AA06E0-FB06-4E09-BCBD-EAD10818BBE7}" presName="spacer" presStyleCnt="0"/>
      <dgm:spPr/>
    </dgm:pt>
    <dgm:pt modelId="{165DF53C-6CF9-4617-ACBF-855D909079CC}" type="pres">
      <dgm:prSet presAssocID="{B1D24A3C-2C3B-4952-975B-1EA4D558382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FA030F-3F69-450B-8E0D-FCCFE40E6997}" srcId="{0974C82C-A2DD-4D8F-B5D8-B79D68E38C60}" destId="{AFB4FAF6-BD13-47A8-8D11-9CDFE0F5D390}" srcOrd="0" destOrd="0" parTransId="{26682617-F4D1-4AB9-A91F-D6AE9F5BDC5F}" sibTransId="{24CD372B-3E2E-4DE6-A17F-FFF5C96FD15A}"/>
    <dgm:cxn modelId="{B0252D16-B660-40FB-B621-79FAC8AC769E}" type="presOf" srcId="{0974C82C-A2DD-4D8F-B5D8-B79D68E38C60}" destId="{AC1C202A-114C-46EE-AFEC-5175C4D75AE0}" srcOrd="0" destOrd="0" presId="urn:microsoft.com/office/officeart/2005/8/layout/vList2"/>
    <dgm:cxn modelId="{C1D6DF6F-6FC2-4520-8C1D-F5E3FED13163}" type="presOf" srcId="{AFB4FAF6-BD13-47A8-8D11-9CDFE0F5D390}" destId="{DDBA424E-24B3-468F-BF4A-623E959058BF}" srcOrd="0" destOrd="0" presId="urn:microsoft.com/office/officeart/2005/8/layout/vList2"/>
    <dgm:cxn modelId="{70A91DAF-7E16-4AD1-9713-5194455C585E}" type="presOf" srcId="{3689E47A-6C7B-426E-B657-5CBA775E754E}" destId="{07372474-AA95-4183-BBAA-BA959C8D51DB}" srcOrd="0" destOrd="0" presId="urn:microsoft.com/office/officeart/2005/8/layout/vList2"/>
    <dgm:cxn modelId="{B63B6ED5-6ADE-4951-9E94-83558076E864}" type="presOf" srcId="{B1D24A3C-2C3B-4952-975B-1EA4D558382D}" destId="{165DF53C-6CF9-4617-ACBF-855D909079CC}" srcOrd="0" destOrd="0" presId="urn:microsoft.com/office/officeart/2005/8/layout/vList2"/>
    <dgm:cxn modelId="{DBAACAF5-994F-451D-BBCB-CC430A851819}" srcId="{0974C82C-A2DD-4D8F-B5D8-B79D68E38C60}" destId="{B1D24A3C-2C3B-4952-975B-1EA4D558382D}" srcOrd="2" destOrd="0" parTransId="{E74980BB-87C9-46EE-8183-A024C57BB6A2}" sibTransId="{7DCE1204-96A4-4B77-A058-CD9EAA55B1BE}"/>
    <dgm:cxn modelId="{49A820F7-8D9F-4B19-AAF6-136C0881415E}" srcId="{0974C82C-A2DD-4D8F-B5D8-B79D68E38C60}" destId="{3689E47A-6C7B-426E-B657-5CBA775E754E}" srcOrd="1" destOrd="0" parTransId="{BEF8FAE2-E0F6-4F4D-970C-DD0127C799B2}" sibTransId="{62AA06E0-FB06-4E09-BCBD-EAD10818BBE7}"/>
    <dgm:cxn modelId="{C60D94BA-5A87-4A42-8745-84BAEA15B67A}" type="presParOf" srcId="{AC1C202A-114C-46EE-AFEC-5175C4D75AE0}" destId="{DDBA424E-24B3-468F-BF4A-623E959058BF}" srcOrd="0" destOrd="0" presId="urn:microsoft.com/office/officeart/2005/8/layout/vList2"/>
    <dgm:cxn modelId="{13E53CCC-9341-4368-A65D-F1C182619C9E}" type="presParOf" srcId="{AC1C202A-114C-46EE-AFEC-5175C4D75AE0}" destId="{3020C857-680E-412F-B58B-C1E31BF3ADA6}" srcOrd="1" destOrd="0" presId="urn:microsoft.com/office/officeart/2005/8/layout/vList2"/>
    <dgm:cxn modelId="{1F5A3D17-A729-4F35-803D-9A85A48B8722}" type="presParOf" srcId="{AC1C202A-114C-46EE-AFEC-5175C4D75AE0}" destId="{07372474-AA95-4183-BBAA-BA959C8D51DB}" srcOrd="2" destOrd="0" presId="urn:microsoft.com/office/officeart/2005/8/layout/vList2"/>
    <dgm:cxn modelId="{D2073B8B-C08C-4C14-A7B3-2BA345CE2A06}" type="presParOf" srcId="{AC1C202A-114C-46EE-AFEC-5175C4D75AE0}" destId="{399BDF64-A646-4F4E-8854-5D70574487D9}" srcOrd="3" destOrd="0" presId="urn:microsoft.com/office/officeart/2005/8/layout/vList2"/>
    <dgm:cxn modelId="{92492778-BF8A-488B-BF74-27CA9A7E80D5}" type="presParOf" srcId="{AC1C202A-114C-46EE-AFEC-5175C4D75AE0}" destId="{165DF53C-6CF9-4617-ACBF-855D909079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5094B9-BC77-4A3E-9A98-43A229842A8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91708DC-38B3-4300-9213-2A20D4916A7E}">
      <dgm:prSet/>
      <dgm:spPr/>
      <dgm:t>
        <a:bodyPr/>
        <a:lstStyle/>
        <a:p>
          <a:r>
            <a:rPr lang="en-US"/>
            <a:t>Default branch in most repositories</a:t>
          </a:r>
        </a:p>
      </dgm:t>
    </dgm:pt>
    <dgm:pt modelId="{CDF76B9D-E3A4-4F64-946C-0B519FFF08E5}" type="parTrans" cxnId="{959D5F40-B937-4A8B-9E9A-1EC7032BF463}">
      <dgm:prSet/>
      <dgm:spPr/>
      <dgm:t>
        <a:bodyPr/>
        <a:lstStyle/>
        <a:p>
          <a:endParaRPr lang="en-US"/>
        </a:p>
      </dgm:t>
    </dgm:pt>
    <dgm:pt modelId="{A99CB526-44AB-41A8-8D03-152BF442F56F}" type="sibTrans" cxnId="{959D5F40-B937-4A8B-9E9A-1EC7032BF463}">
      <dgm:prSet/>
      <dgm:spPr/>
      <dgm:t>
        <a:bodyPr/>
        <a:lstStyle/>
        <a:p>
          <a:endParaRPr lang="en-US"/>
        </a:p>
      </dgm:t>
    </dgm:pt>
    <dgm:pt modelId="{0EA75797-1D23-4C8D-9811-C0788ABB1051}">
      <dgm:prSet/>
      <dgm:spPr/>
      <dgm:t>
        <a:bodyPr/>
        <a:lstStyle/>
        <a:p>
          <a:r>
            <a:rPr lang="en-US"/>
            <a:t>Represents production-ready code</a:t>
          </a:r>
        </a:p>
      </dgm:t>
    </dgm:pt>
    <dgm:pt modelId="{0902ACDD-EC6D-4F13-AEDF-8E1E4111046F}" type="parTrans" cxnId="{56B3D9DA-1828-4850-A7EF-A30BE79B170C}">
      <dgm:prSet/>
      <dgm:spPr/>
      <dgm:t>
        <a:bodyPr/>
        <a:lstStyle/>
        <a:p>
          <a:endParaRPr lang="en-US"/>
        </a:p>
      </dgm:t>
    </dgm:pt>
    <dgm:pt modelId="{7E28F692-A3F6-44D4-B55C-75D8FC9ECD13}" type="sibTrans" cxnId="{56B3D9DA-1828-4850-A7EF-A30BE79B170C}">
      <dgm:prSet/>
      <dgm:spPr/>
      <dgm:t>
        <a:bodyPr/>
        <a:lstStyle/>
        <a:p>
          <a:endParaRPr lang="en-US"/>
        </a:p>
      </dgm:t>
    </dgm:pt>
    <dgm:pt modelId="{BCD6B333-3744-4BA9-8454-79B6C182313F}">
      <dgm:prSet/>
      <dgm:spPr/>
      <dgm:t>
        <a:bodyPr/>
        <a:lstStyle/>
        <a:p>
          <a:r>
            <a:rPr lang="en-US"/>
            <a:t>Often named 'main' or 'master'</a:t>
          </a:r>
        </a:p>
      </dgm:t>
    </dgm:pt>
    <dgm:pt modelId="{3D57FC22-1E34-4035-A0AF-2708ED14CBB5}" type="parTrans" cxnId="{7595F328-B21E-412C-9326-7048E4C1D25B}">
      <dgm:prSet/>
      <dgm:spPr/>
      <dgm:t>
        <a:bodyPr/>
        <a:lstStyle/>
        <a:p>
          <a:endParaRPr lang="en-US"/>
        </a:p>
      </dgm:t>
    </dgm:pt>
    <dgm:pt modelId="{D5B7D24A-D648-47D7-8A79-7A8C210762B6}" type="sibTrans" cxnId="{7595F328-B21E-412C-9326-7048E4C1D25B}">
      <dgm:prSet/>
      <dgm:spPr/>
      <dgm:t>
        <a:bodyPr/>
        <a:lstStyle/>
        <a:p>
          <a:endParaRPr lang="en-US"/>
        </a:p>
      </dgm:t>
    </dgm:pt>
    <dgm:pt modelId="{BA04FC19-AA21-4595-8AED-8C6897BE2A2D}" type="pres">
      <dgm:prSet presAssocID="{065094B9-BC77-4A3E-9A98-43A229842A8A}" presName="linear" presStyleCnt="0">
        <dgm:presLayoutVars>
          <dgm:animLvl val="lvl"/>
          <dgm:resizeHandles val="exact"/>
        </dgm:presLayoutVars>
      </dgm:prSet>
      <dgm:spPr/>
    </dgm:pt>
    <dgm:pt modelId="{4E3F6BEB-DCBA-4026-9965-0BFD3B48F835}" type="pres">
      <dgm:prSet presAssocID="{291708DC-38B3-4300-9213-2A20D4916A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4F9720-27DC-4EE7-A16C-01FE9280D4D6}" type="pres">
      <dgm:prSet presAssocID="{A99CB526-44AB-41A8-8D03-152BF442F56F}" presName="spacer" presStyleCnt="0"/>
      <dgm:spPr/>
    </dgm:pt>
    <dgm:pt modelId="{46AF20EA-98C7-4293-9112-D1FBFD08C87F}" type="pres">
      <dgm:prSet presAssocID="{0EA75797-1D23-4C8D-9811-C0788ABB10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7F92B4-22CC-4481-835A-22749A582667}" type="pres">
      <dgm:prSet presAssocID="{7E28F692-A3F6-44D4-B55C-75D8FC9ECD13}" presName="spacer" presStyleCnt="0"/>
      <dgm:spPr/>
    </dgm:pt>
    <dgm:pt modelId="{DD58DC59-0A63-4128-B259-EB4A7A2E7E14}" type="pres">
      <dgm:prSet presAssocID="{BCD6B333-3744-4BA9-8454-79B6C182313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95F328-B21E-412C-9326-7048E4C1D25B}" srcId="{065094B9-BC77-4A3E-9A98-43A229842A8A}" destId="{BCD6B333-3744-4BA9-8454-79B6C182313F}" srcOrd="2" destOrd="0" parTransId="{3D57FC22-1E34-4035-A0AF-2708ED14CBB5}" sibTransId="{D5B7D24A-D648-47D7-8A79-7A8C210762B6}"/>
    <dgm:cxn modelId="{959D5F40-B937-4A8B-9E9A-1EC7032BF463}" srcId="{065094B9-BC77-4A3E-9A98-43A229842A8A}" destId="{291708DC-38B3-4300-9213-2A20D4916A7E}" srcOrd="0" destOrd="0" parTransId="{CDF76B9D-E3A4-4F64-946C-0B519FFF08E5}" sibTransId="{A99CB526-44AB-41A8-8D03-152BF442F56F}"/>
    <dgm:cxn modelId="{A913F762-2370-4750-B2BE-8029334A85A2}" type="presOf" srcId="{291708DC-38B3-4300-9213-2A20D4916A7E}" destId="{4E3F6BEB-DCBA-4026-9965-0BFD3B48F835}" srcOrd="0" destOrd="0" presId="urn:microsoft.com/office/officeart/2005/8/layout/vList2"/>
    <dgm:cxn modelId="{03DA0B75-9642-42B9-BD06-D4542B9292AC}" type="presOf" srcId="{065094B9-BC77-4A3E-9A98-43A229842A8A}" destId="{BA04FC19-AA21-4595-8AED-8C6897BE2A2D}" srcOrd="0" destOrd="0" presId="urn:microsoft.com/office/officeart/2005/8/layout/vList2"/>
    <dgm:cxn modelId="{35887086-672F-4545-9D7A-73604AAF7060}" type="presOf" srcId="{0EA75797-1D23-4C8D-9811-C0788ABB1051}" destId="{46AF20EA-98C7-4293-9112-D1FBFD08C87F}" srcOrd="0" destOrd="0" presId="urn:microsoft.com/office/officeart/2005/8/layout/vList2"/>
    <dgm:cxn modelId="{318ECCCE-F778-4A01-9671-1C1325292D8D}" type="presOf" srcId="{BCD6B333-3744-4BA9-8454-79B6C182313F}" destId="{DD58DC59-0A63-4128-B259-EB4A7A2E7E14}" srcOrd="0" destOrd="0" presId="urn:microsoft.com/office/officeart/2005/8/layout/vList2"/>
    <dgm:cxn modelId="{56B3D9DA-1828-4850-A7EF-A30BE79B170C}" srcId="{065094B9-BC77-4A3E-9A98-43A229842A8A}" destId="{0EA75797-1D23-4C8D-9811-C0788ABB1051}" srcOrd="1" destOrd="0" parTransId="{0902ACDD-EC6D-4F13-AEDF-8E1E4111046F}" sibTransId="{7E28F692-A3F6-44D4-B55C-75D8FC9ECD13}"/>
    <dgm:cxn modelId="{41C0F9C2-77DC-4CA3-B420-C89E22640C81}" type="presParOf" srcId="{BA04FC19-AA21-4595-8AED-8C6897BE2A2D}" destId="{4E3F6BEB-DCBA-4026-9965-0BFD3B48F835}" srcOrd="0" destOrd="0" presId="urn:microsoft.com/office/officeart/2005/8/layout/vList2"/>
    <dgm:cxn modelId="{3EFA715C-3F90-4EDC-9C93-83C4848E6EB6}" type="presParOf" srcId="{BA04FC19-AA21-4595-8AED-8C6897BE2A2D}" destId="{434F9720-27DC-4EE7-A16C-01FE9280D4D6}" srcOrd="1" destOrd="0" presId="urn:microsoft.com/office/officeart/2005/8/layout/vList2"/>
    <dgm:cxn modelId="{E6D036A7-5AF5-4F99-BBB0-29746864131F}" type="presParOf" srcId="{BA04FC19-AA21-4595-8AED-8C6897BE2A2D}" destId="{46AF20EA-98C7-4293-9112-D1FBFD08C87F}" srcOrd="2" destOrd="0" presId="urn:microsoft.com/office/officeart/2005/8/layout/vList2"/>
    <dgm:cxn modelId="{A8AB3837-A4C6-4EBE-BAF8-5FD4B716B289}" type="presParOf" srcId="{BA04FC19-AA21-4595-8AED-8C6897BE2A2D}" destId="{467F92B4-22CC-4481-835A-22749A582667}" srcOrd="3" destOrd="0" presId="urn:microsoft.com/office/officeart/2005/8/layout/vList2"/>
    <dgm:cxn modelId="{7A90AF2E-6A03-4E78-B21F-C47018946113}" type="presParOf" srcId="{BA04FC19-AA21-4595-8AED-8C6897BE2A2D}" destId="{DD58DC59-0A63-4128-B259-EB4A7A2E7E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8EE2C2-61CE-4E8B-943D-CD743A8DB0E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E7D0ED-CB24-466B-8748-75A5D9BB35CE}">
      <dgm:prSet/>
      <dgm:spPr/>
      <dgm:t>
        <a:bodyPr/>
        <a:lstStyle/>
        <a:p>
          <a:r>
            <a:rPr lang="en-US"/>
            <a:t>Independent line of development</a:t>
          </a:r>
        </a:p>
      </dgm:t>
    </dgm:pt>
    <dgm:pt modelId="{BDCAF356-7D00-4BC3-882F-354A6CBC86C7}" type="parTrans" cxnId="{D381A1AA-F942-4C66-9B9A-282757E51407}">
      <dgm:prSet/>
      <dgm:spPr/>
      <dgm:t>
        <a:bodyPr/>
        <a:lstStyle/>
        <a:p>
          <a:endParaRPr lang="en-US"/>
        </a:p>
      </dgm:t>
    </dgm:pt>
    <dgm:pt modelId="{B63CAE0C-4EEE-4D3E-B01B-B941967D8AE2}" type="sibTrans" cxnId="{D381A1AA-F942-4C66-9B9A-282757E51407}">
      <dgm:prSet/>
      <dgm:spPr/>
      <dgm:t>
        <a:bodyPr/>
        <a:lstStyle/>
        <a:p>
          <a:endParaRPr lang="en-US"/>
        </a:p>
      </dgm:t>
    </dgm:pt>
    <dgm:pt modelId="{131C9E4F-C2F9-4C8E-BED0-1DAF76C6D9E1}">
      <dgm:prSet/>
      <dgm:spPr/>
      <dgm:t>
        <a:bodyPr/>
        <a:lstStyle/>
        <a:p>
          <a:r>
            <a:rPr lang="en-US"/>
            <a:t>Created with `git branch &lt;name&gt;`</a:t>
          </a:r>
        </a:p>
      </dgm:t>
    </dgm:pt>
    <dgm:pt modelId="{440C3099-5E1A-4285-BB7E-D1F1A328CC2F}" type="parTrans" cxnId="{DB5B1579-C99D-4CA2-B3A7-35EACF276FCB}">
      <dgm:prSet/>
      <dgm:spPr/>
      <dgm:t>
        <a:bodyPr/>
        <a:lstStyle/>
        <a:p>
          <a:endParaRPr lang="en-US"/>
        </a:p>
      </dgm:t>
    </dgm:pt>
    <dgm:pt modelId="{69264589-F2ED-4E33-9815-F88BA8FB69C3}" type="sibTrans" cxnId="{DB5B1579-C99D-4CA2-B3A7-35EACF276FCB}">
      <dgm:prSet/>
      <dgm:spPr/>
      <dgm:t>
        <a:bodyPr/>
        <a:lstStyle/>
        <a:p>
          <a:endParaRPr lang="en-US"/>
        </a:p>
      </dgm:t>
    </dgm:pt>
    <dgm:pt modelId="{810D5AFE-3653-49E8-91B3-AA9E5E54F6A4}">
      <dgm:prSet/>
      <dgm:spPr/>
      <dgm:t>
        <a:bodyPr/>
        <a:lstStyle/>
        <a:p>
          <a:r>
            <a:rPr lang="en-US"/>
            <a:t>Switch with `git checkout &lt;name&gt;` or `git switch &lt;name&gt;`</a:t>
          </a:r>
        </a:p>
      </dgm:t>
    </dgm:pt>
    <dgm:pt modelId="{6CB40CAA-D6D3-4B5F-BF38-3158D7C66F7F}" type="parTrans" cxnId="{EDCDFD00-4A0D-498D-B102-014B03EC02E1}">
      <dgm:prSet/>
      <dgm:spPr/>
      <dgm:t>
        <a:bodyPr/>
        <a:lstStyle/>
        <a:p>
          <a:endParaRPr lang="en-US"/>
        </a:p>
      </dgm:t>
    </dgm:pt>
    <dgm:pt modelId="{8E315B77-5AF5-487F-9FC7-B21C39524B11}" type="sibTrans" cxnId="{EDCDFD00-4A0D-498D-B102-014B03EC02E1}">
      <dgm:prSet/>
      <dgm:spPr/>
      <dgm:t>
        <a:bodyPr/>
        <a:lstStyle/>
        <a:p>
          <a:endParaRPr lang="en-US"/>
        </a:p>
      </dgm:t>
    </dgm:pt>
    <dgm:pt modelId="{09645469-9D51-447C-8B0D-747AF0735EBA}" type="pres">
      <dgm:prSet presAssocID="{528EE2C2-61CE-4E8B-943D-CD743A8DB0EE}" presName="vert0" presStyleCnt="0">
        <dgm:presLayoutVars>
          <dgm:dir/>
          <dgm:animOne val="branch"/>
          <dgm:animLvl val="lvl"/>
        </dgm:presLayoutVars>
      </dgm:prSet>
      <dgm:spPr/>
    </dgm:pt>
    <dgm:pt modelId="{50E42D42-2294-4805-BE6E-2CDE4896171B}" type="pres">
      <dgm:prSet presAssocID="{D3E7D0ED-CB24-466B-8748-75A5D9BB35CE}" presName="thickLine" presStyleLbl="alignNode1" presStyleIdx="0" presStyleCnt="3"/>
      <dgm:spPr/>
    </dgm:pt>
    <dgm:pt modelId="{00CF6D30-B6BC-4BB4-B896-90B5D4A3F586}" type="pres">
      <dgm:prSet presAssocID="{D3E7D0ED-CB24-466B-8748-75A5D9BB35CE}" presName="horz1" presStyleCnt="0"/>
      <dgm:spPr/>
    </dgm:pt>
    <dgm:pt modelId="{090065E5-A4C3-4A5D-8D59-D8B5CB7481D8}" type="pres">
      <dgm:prSet presAssocID="{D3E7D0ED-CB24-466B-8748-75A5D9BB35CE}" presName="tx1" presStyleLbl="revTx" presStyleIdx="0" presStyleCnt="3"/>
      <dgm:spPr/>
    </dgm:pt>
    <dgm:pt modelId="{C8CE7B95-9D39-49BC-8983-02AA04CAD2D1}" type="pres">
      <dgm:prSet presAssocID="{D3E7D0ED-CB24-466B-8748-75A5D9BB35CE}" presName="vert1" presStyleCnt="0"/>
      <dgm:spPr/>
    </dgm:pt>
    <dgm:pt modelId="{EFF18D2C-6D67-4E57-8B51-14C7B2F482ED}" type="pres">
      <dgm:prSet presAssocID="{131C9E4F-C2F9-4C8E-BED0-1DAF76C6D9E1}" presName="thickLine" presStyleLbl="alignNode1" presStyleIdx="1" presStyleCnt="3"/>
      <dgm:spPr/>
    </dgm:pt>
    <dgm:pt modelId="{C4D2AC08-E50B-4C31-B7F1-E805A0F8EA53}" type="pres">
      <dgm:prSet presAssocID="{131C9E4F-C2F9-4C8E-BED0-1DAF76C6D9E1}" presName="horz1" presStyleCnt="0"/>
      <dgm:spPr/>
    </dgm:pt>
    <dgm:pt modelId="{9B1BE57D-5A89-4277-A925-B1FC67A73D53}" type="pres">
      <dgm:prSet presAssocID="{131C9E4F-C2F9-4C8E-BED0-1DAF76C6D9E1}" presName="tx1" presStyleLbl="revTx" presStyleIdx="1" presStyleCnt="3"/>
      <dgm:spPr/>
    </dgm:pt>
    <dgm:pt modelId="{1BF22882-3EC7-40FB-B81F-2DDD410372EC}" type="pres">
      <dgm:prSet presAssocID="{131C9E4F-C2F9-4C8E-BED0-1DAF76C6D9E1}" presName="vert1" presStyleCnt="0"/>
      <dgm:spPr/>
    </dgm:pt>
    <dgm:pt modelId="{299DEDE4-8E49-4C8E-A196-EAEFA0A8DFC1}" type="pres">
      <dgm:prSet presAssocID="{810D5AFE-3653-49E8-91B3-AA9E5E54F6A4}" presName="thickLine" presStyleLbl="alignNode1" presStyleIdx="2" presStyleCnt="3"/>
      <dgm:spPr/>
    </dgm:pt>
    <dgm:pt modelId="{D1A731E2-D6A2-48EE-8933-85D7107C1099}" type="pres">
      <dgm:prSet presAssocID="{810D5AFE-3653-49E8-91B3-AA9E5E54F6A4}" presName="horz1" presStyleCnt="0"/>
      <dgm:spPr/>
    </dgm:pt>
    <dgm:pt modelId="{3670B9D8-44C9-408E-8437-5A83A5748D4C}" type="pres">
      <dgm:prSet presAssocID="{810D5AFE-3653-49E8-91B3-AA9E5E54F6A4}" presName="tx1" presStyleLbl="revTx" presStyleIdx="2" presStyleCnt="3"/>
      <dgm:spPr/>
    </dgm:pt>
    <dgm:pt modelId="{F328DBDC-1A3D-422F-B8D5-CF881B9ED0C2}" type="pres">
      <dgm:prSet presAssocID="{810D5AFE-3653-49E8-91B3-AA9E5E54F6A4}" presName="vert1" presStyleCnt="0"/>
      <dgm:spPr/>
    </dgm:pt>
  </dgm:ptLst>
  <dgm:cxnLst>
    <dgm:cxn modelId="{EDCDFD00-4A0D-498D-B102-014B03EC02E1}" srcId="{528EE2C2-61CE-4E8B-943D-CD743A8DB0EE}" destId="{810D5AFE-3653-49E8-91B3-AA9E5E54F6A4}" srcOrd="2" destOrd="0" parTransId="{6CB40CAA-D6D3-4B5F-BF38-3158D7C66F7F}" sibTransId="{8E315B77-5AF5-487F-9FC7-B21C39524B11}"/>
    <dgm:cxn modelId="{35E1BD46-178D-426C-8160-D2B4B5EC56FC}" type="presOf" srcId="{528EE2C2-61CE-4E8B-943D-CD743A8DB0EE}" destId="{09645469-9D51-447C-8B0D-747AF0735EBA}" srcOrd="0" destOrd="0" presId="urn:microsoft.com/office/officeart/2008/layout/LinedList"/>
    <dgm:cxn modelId="{DB5B1579-C99D-4CA2-B3A7-35EACF276FCB}" srcId="{528EE2C2-61CE-4E8B-943D-CD743A8DB0EE}" destId="{131C9E4F-C2F9-4C8E-BED0-1DAF76C6D9E1}" srcOrd="1" destOrd="0" parTransId="{440C3099-5E1A-4285-BB7E-D1F1A328CC2F}" sibTransId="{69264589-F2ED-4E33-9815-F88BA8FB69C3}"/>
    <dgm:cxn modelId="{64C16B9F-8CAC-4719-AB7D-E5C34EBED6A9}" type="presOf" srcId="{131C9E4F-C2F9-4C8E-BED0-1DAF76C6D9E1}" destId="{9B1BE57D-5A89-4277-A925-B1FC67A73D53}" srcOrd="0" destOrd="0" presId="urn:microsoft.com/office/officeart/2008/layout/LinedList"/>
    <dgm:cxn modelId="{D381A1AA-F942-4C66-9B9A-282757E51407}" srcId="{528EE2C2-61CE-4E8B-943D-CD743A8DB0EE}" destId="{D3E7D0ED-CB24-466B-8748-75A5D9BB35CE}" srcOrd="0" destOrd="0" parTransId="{BDCAF356-7D00-4BC3-882F-354A6CBC86C7}" sibTransId="{B63CAE0C-4EEE-4D3E-B01B-B941967D8AE2}"/>
    <dgm:cxn modelId="{DAF6B9AC-7A08-4059-AFAD-A72D9A481C40}" type="presOf" srcId="{810D5AFE-3653-49E8-91B3-AA9E5E54F6A4}" destId="{3670B9D8-44C9-408E-8437-5A83A5748D4C}" srcOrd="0" destOrd="0" presId="urn:microsoft.com/office/officeart/2008/layout/LinedList"/>
    <dgm:cxn modelId="{EE751AC2-C71D-490C-B471-2F9121F9D505}" type="presOf" srcId="{D3E7D0ED-CB24-466B-8748-75A5D9BB35CE}" destId="{090065E5-A4C3-4A5D-8D59-D8B5CB7481D8}" srcOrd="0" destOrd="0" presId="urn:microsoft.com/office/officeart/2008/layout/LinedList"/>
    <dgm:cxn modelId="{672954AC-6667-4228-980B-F1DE11E943CE}" type="presParOf" srcId="{09645469-9D51-447C-8B0D-747AF0735EBA}" destId="{50E42D42-2294-4805-BE6E-2CDE4896171B}" srcOrd="0" destOrd="0" presId="urn:microsoft.com/office/officeart/2008/layout/LinedList"/>
    <dgm:cxn modelId="{937ABF5A-121C-4D60-B24E-042AC5EF927D}" type="presParOf" srcId="{09645469-9D51-447C-8B0D-747AF0735EBA}" destId="{00CF6D30-B6BC-4BB4-B896-90B5D4A3F586}" srcOrd="1" destOrd="0" presId="urn:microsoft.com/office/officeart/2008/layout/LinedList"/>
    <dgm:cxn modelId="{715D2C29-3281-40CC-A1B8-44BCD5BB2845}" type="presParOf" srcId="{00CF6D30-B6BC-4BB4-B896-90B5D4A3F586}" destId="{090065E5-A4C3-4A5D-8D59-D8B5CB7481D8}" srcOrd="0" destOrd="0" presId="urn:microsoft.com/office/officeart/2008/layout/LinedList"/>
    <dgm:cxn modelId="{95FE89D0-5BD7-4EB9-B073-AB65FDC69D1A}" type="presParOf" srcId="{00CF6D30-B6BC-4BB4-B896-90B5D4A3F586}" destId="{C8CE7B95-9D39-49BC-8983-02AA04CAD2D1}" srcOrd="1" destOrd="0" presId="urn:microsoft.com/office/officeart/2008/layout/LinedList"/>
    <dgm:cxn modelId="{DEF55097-B170-4CCB-B6AE-ABDEBE2423AD}" type="presParOf" srcId="{09645469-9D51-447C-8B0D-747AF0735EBA}" destId="{EFF18D2C-6D67-4E57-8B51-14C7B2F482ED}" srcOrd="2" destOrd="0" presId="urn:microsoft.com/office/officeart/2008/layout/LinedList"/>
    <dgm:cxn modelId="{935A59AD-B100-4C52-A9DF-E03AFE69F234}" type="presParOf" srcId="{09645469-9D51-447C-8B0D-747AF0735EBA}" destId="{C4D2AC08-E50B-4C31-B7F1-E805A0F8EA53}" srcOrd="3" destOrd="0" presId="urn:microsoft.com/office/officeart/2008/layout/LinedList"/>
    <dgm:cxn modelId="{93315CC3-6B43-4211-B09E-7F73412B0435}" type="presParOf" srcId="{C4D2AC08-E50B-4C31-B7F1-E805A0F8EA53}" destId="{9B1BE57D-5A89-4277-A925-B1FC67A73D53}" srcOrd="0" destOrd="0" presId="urn:microsoft.com/office/officeart/2008/layout/LinedList"/>
    <dgm:cxn modelId="{2B7D25DB-D59D-4B22-87F3-FF29DE66EB75}" type="presParOf" srcId="{C4D2AC08-E50B-4C31-B7F1-E805A0F8EA53}" destId="{1BF22882-3EC7-40FB-B81F-2DDD410372EC}" srcOrd="1" destOrd="0" presId="urn:microsoft.com/office/officeart/2008/layout/LinedList"/>
    <dgm:cxn modelId="{E3129658-6D7E-4B3C-8269-6C7006B839D2}" type="presParOf" srcId="{09645469-9D51-447C-8B0D-747AF0735EBA}" destId="{299DEDE4-8E49-4C8E-A196-EAEFA0A8DFC1}" srcOrd="4" destOrd="0" presId="urn:microsoft.com/office/officeart/2008/layout/LinedList"/>
    <dgm:cxn modelId="{EF5C82EF-FAB5-4C93-93C3-36F1470DA672}" type="presParOf" srcId="{09645469-9D51-447C-8B0D-747AF0735EBA}" destId="{D1A731E2-D6A2-48EE-8933-85D7107C1099}" srcOrd="5" destOrd="0" presId="urn:microsoft.com/office/officeart/2008/layout/LinedList"/>
    <dgm:cxn modelId="{176359C4-C369-44B3-B0DA-AC943BE6C569}" type="presParOf" srcId="{D1A731E2-D6A2-48EE-8933-85D7107C1099}" destId="{3670B9D8-44C9-408E-8437-5A83A5748D4C}" srcOrd="0" destOrd="0" presId="urn:microsoft.com/office/officeart/2008/layout/LinedList"/>
    <dgm:cxn modelId="{2DE33E19-A149-49C5-B9CC-4C7DF981507C}" type="presParOf" srcId="{D1A731E2-D6A2-48EE-8933-85D7107C1099}" destId="{F328DBDC-1A3D-422F-B8D5-CF881B9ED0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EC585E-A271-413D-9F4B-40E42D3527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493F38-6C93-41C4-9FCA-CC428E74F716}">
      <dgm:prSet/>
      <dgm:spPr/>
      <dgm:t>
        <a:bodyPr/>
        <a:lstStyle/>
        <a:p>
          <a:r>
            <a:rPr lang="en-US"/>
            <a:t>Savepoint for changes in code</a:t>
          </a:r>
        </a:p>
      </dgm:t>
    </dgm:pt>
    <dgm:pt modelId="{6C6483E4-F305-4F6E-9BB2-1954CEEDBF67}" type="parTrans" cxnId="{36EF2443-D052-4B74-B586-630F6786EC01}">
      <dgm:prSet/>
      <dgm:spPr/>
      <dgm:t>
        <a:bodyPr/>
        <a:lstStyle/>
        <a:p>
          <a:endParaRPr lang="en-US"/>
        </a:p>
      </dgm:t>
    </dgm:pt>
    <dgm:pt modelId="{17485C0F-84D8-4A85-9D18-0E21A1D4F252}" type="sibTrans" cxnId="{36EF2443-D052-4B74-B586-630F6786EC01}">
      <dgm:prSet/>
      <dgm:spPr/>
      <dgm:t>
        <a:bodyPr/>
        <a:lstStyle/>
        <a:p>
          <a:endParaRPr lang="en-US"/>
        </a:p>
      </dgm:t>
    </dgm:pt>
    <dgm:pt modelId="{0717A14D-84F0-4E0E-B61D-0FBA53070C24}">
      <dgm:prSet/>
      <dgm:spPr/>
      <dgm:t>
        <a:bodyPr/>
        <a:lstStyle/>
        <a:p>
          <a:r>
            <a:rPr lang="en-US"/>
            <a:t>Create with `git commit -m "message"`</a:t>
          </a:r>
        </a:p>
      </dgm:t>
    </dgm:pt>
    <dgm:pt modelId="{49C48074-D69C-446B-A91D-9390FEF6AEF8}" type="parTrans" cxnId="{22BDED74-0CEC-4AC2-AB5F-A7E7AAAE4FF9}">
      <dgm:prSet/>
      <dgm:spPr/>
      <dgm:t>
        <a:bodyPr/>
        <a:lstStyle/>
        <a:p>
          <a:endParaRPr lang="en-US"/>
        </a:p>
      </dgm:t>
    </dgm:pt>
    <dgm:pt modelId="{54B733A6-C852-421D-B07F-09CDE0001EC6}" type="sibTrans" cxnId="{22BDED74-0CEC-4AC2-AB5F-A7E7AAAE4FF9}">
      <dgm:prSet/>
      <dgm:spPr/>
      <dgm:t>
        <a:bodyPr/>
        <a:lstStyle/>
        <a:p>
          <a:endParaRPr lang="en-US"/>
        </a:p>
      </dgm:t>
    </dgm:pt>
    <dgm:pt modelId="{960FF3FD-1C7A-4E8F-80A2-D731260D09C0}">
      <dgm:prSet/>
      <dgm:spPr/>
      <dgm:t>
        <a:bodyPr/>
        <a:lstStyle/>
        <a:p>
          <a:r>
            <a:rPr lang="en-US"/>
            <a:t>Include meaningful messages for context</a:t>
          </a:r>
        </a:p>
      </dgm:t>
    </dgm:pt>
    <dgm:pt modelId="{4B150790-C948-4047-AFFB-DBE37E9701E1}" type="parTrans" cxnId="{78DF4425-7A75-448E-A464-CE3759BBCD10}">
      <dgm:prSet/>
      <dgm:spPr/>
      <dgm:t>
        <a:bodyPr/>
        <a:lstStyle/>
        <a:p>
          <a:endParaRPr lang="en-US"/>
        </a:p>
      </dgm:t>
    </dgm:pt>
    <dgm:pt modelId="{64418867-28D4-499D-990B-1C8AF2CA1BD0}" type="sibTrans" cxnId="{78DF4425-7A75-448E-A464-CE3759BBCD10}">
      <dgm:prSet/>
      <dgm:spPr/>
      <dgm:t>
        <a:bodyPr/>
        <a:lstStyle/>
        <a:p>
          <a:endParaRPr lang="en-US"/>
        </a:p>
      </dgm:t>
    </dgm:pt>
    <dgm:pt modelId="{385B6554-7CBB-4E4E-BC03-9B6C239B72ED}" type="pres">
      <dgm:prSet presAssocID="{2EEC585E-A271-413D-9F4B-40E42D352756}" presName="linear" presStyleCnt="0">
        <dgm:presLayoutVars>
          <dgm:animLvl val="lvl"/>
          <dgm:resizeHandles val="exact"/>
        </dgm:presLayoutVars>
      </dgm:prSet>
      <dgm:spPr/>
    </dgm:pt>
    <dgm:pt modelId="{0A9192AC-E3FD-44B6-8422-26CD1DF07B31}" type="pres">
      <dgm:prSet presAssocID="{12493F38-6C93-41C4-9FCA-CC428E74F71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2A51BA-BFF8-4C9A-A1B0-55FD9D64E7F0}" type="pres">
      <dgm:prSet presAssocID="{17485C0F-84D8-4A85-9D18-0E21A1D4F252}" presName="spacer" presStyleCnt="0"/>
      <dgm:spPr/>
    </dgm:pt>
    <dgm:pt modelId="{96675B3C-66FA-4650-B38E-D98E2B27BBBB}" type="pres">
      <dgm:prSet presAssocID="{0717A14D-84F0-4E0E-B61D-0FBA53070C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1854C0-CE0A-40A2-8A73-0AC4FCDC4105}" type="pres">
      <dgm:prSet presAssocID="{54B733A6-C852-421D-B07F-09CDE0001EC6}" presName="spacer" presStyleCnt="0"/>
      <dgm:spPr/>
    </dgm:pt>
    <dgm:pt modelId="{19827BD2-84BC-415D-A855-194257B8716B}" type="pres">
      <dgm:prSet presAssocID="{960FF3FD-1C7A-4E8F-80A2-D731260D09C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8DF4425-7A75-448E-A464-CE3759BBCD10}" srcId="{2EEC585E-A271-413D-9F4B-40E42D352756}" destId="{960FF3FD-1C7A-4E8F-80A2-D731260D09C0}" srcOrd="2" destOrd="0" parTransId="{4B150790-C948-4047-AFFB-DBE37E9701E1}" sibTransId="{64418867-28D4-499D-990B-1C8AF2CA1BD0}"/>
    <dgm:cxn modelId="{953EA92A-79EE-490E-A7F6-E32EB844AC72}" type="presOf" srcId="{0717A14D-84F0-4E0E-B61D-0FBA53070C24}" destId="{96675B3C-66FA-4650-B38E-D98E2B27BBBB}" srcOrd="0" destOrd="0" presId="urn:microsoft.com/office/officeart/2005/8/layout/vList2"/>
    <dgm:cxn modelId="{36EF2443-D052-4B74-B586-630F6786EC01}" srcId="{2EEC585E-A271-413D-9F4B-40E42D352756}" destId="{12493F38-6C93-41C4-9FCA-CC428E74F716}" srcOrd="0" destOrd="0" parTransId="{6C6483E4-F305-4F6E-9BB2-1954CEEDBF67}" sibTransId="{17485C0F-84D8-4A85-9D18-0E21A1D4F252}"/>
    <dgm:cxn modelId="{16482645-55B0-4322-8936-5F697377A93E}" type="presOf" srcId="{2EEC585E-A271-413D-9F4B-40E42D352756}" destId="{385B6554-7CBB-4E4E-BC03-9B6C239B72ED}" srcOrd="0" destOrd="0" presId="urn:microsoft.com/office/officeart/2005/8/layout/vList2"/>
    <dgm:cxn modelId="{C76D224A-6AC2-4FF9-AE38-9D27D76C0016}" type="presOf" srcId="{960FF3FD-1C7A-4E8F-80A2-D731260D09C0}" destId="{19827BD2-84BC-415D-A855-194257B8716B}" srcOrd="0" destOrd="0" presId="urn:microsoft.com/office/officeart/2005/8/layout/vList2"/>
    <dgm:cxn modelId="{22BDED74-0CEC-4AC2-AB5F-A7E7AAAE4FF9}" srcId="{2EEC585E-A271-413D-9F4B-40E42D352756}" destId="{0717A14D-84F0-4E0E-B61D-0FBA53070C24}" srcOrd="1" destOrd="0" parTransId="{49C48074-D69C-446B-A91D-9390FEF6AEF8}" sibTransId="{54B733A6-C852-421D-B07F-09CDE0001EC6}"/>
    <dgm:cxn modelId="{BF258DD0-DB7B-41EB-9D40-7B4F0F0A53FE}" type="presOf" srcId="{12493F38-6C93-41C4-9FCA-CC428E74F716}" destId="{0A9192AC-E3FD-44B6-8422-26CD1DF07B31}" srcOrd="0" destOrd="0" presId="urn:microsoft.com/office/officeart/2005/8/layout/vList2"/>
    <dgm:cxn modelId="{727E319B-9FA5-417C-B06C-7819CC083855}" type="presParOf" srcId="{385B6554-7CBB-4E4E-BC03-9B6C239B72ED}" destId="{0A9192AC-E3FD-44B6-8422-26CD1DF07B31}" srcOrd="0" destOrd="0" presId="urn:microsoft.com/office/officeart/2005/8/layout/vList2"/>
    <dgm:cxn modelId="{A96190D9-9270-4C26-A9F0-9D7BA8345193}" type="presParOf" srcId="{385B6554-7CBB-4E4E-BC03-9B6C239B72ED}" destId="{A62A51BA-BFF8-4C9A-A1B0-55FD9D64E7F0}" srcOrd="1" destOrd="0" presId="urn:microsoft.com/office/officeart/2005/8/layout/vList2"/>
    <dgm:cxn modelId="{5CC3FE56-B245-484C-B34D-07AE7684FA84}" type="presParOf" srcId="{385B6554-7CBB-4E4E-BC03-9B6C239B72ED}" destId="{96675B3C-66FA-4650-B38E-D98E2B27BBBB}" srcOrd="2" destOrd="0" presId="urn:microsoft.com/office/officeart/2005/8/layout/vList2"/>
    <dgm:cxn modelId="{24FDEFEB-E6C7-4C13-9427-E10BA2405FF6}" type="presParOf" srcId="{385B6554-7CBB-4E4E-BC03-9B6C239B72ED}" destId="{771854C0-CE0A-40A2-8A73-0AC4FCDC4105}" srcOrd="3" destOrd="0" presId="urn:microsoft.com/office/officeart/2005/8/layout/vList2"/>
    <dgm:cxn modelId="{B4C4C878-5F6F-45B8-A46A-B97C6F76FACD}" type="presParOf" srcId="{385B6554-7CBB-4E4E-BC03-9B6C239B72ED}" destId="{19827BD2-84BC-415D-A855-194257B8716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4B8A41-B934-4D69-B3E1-28994BDD83E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C84C66-D860-4835-96CB-74FC75117BA3}">
      <dgm:prSet/>
      <dgm:spPr/>
      <dgm:t>
        <a:bodyPr/>
        <a:lstStyle/>
        <a:p>
          <a:r>
            <a:rPr lang="en-US"/>
            <a:t>Push: Upload local commits to remote (`git push`)</a:t>
          </a:r>
        </a:p>
      </dgm:t>
    </dgm:pt>
    <dgm:pt modelId="{E4B5919E-1674-4193-8913-7C0AE1E33164}" type="parTrans" cxnId="{7EE7CCF5-80F9-4943-9F18-AFC530C4B52C}">
      <dgm:prSet/>
      <dgm:spPr/>
      <dgm:t>
        <a:bodyPr/>
        <a:lstStyle/>
        <a:p>
          <a:endParaRPr lang="en-US"/>
        </a:p>
      </dgm:t>
    </dgm:pt>
    <dgm:pt modelId="{42179D51-B257-407D-B56F-43AC9665A909}" type="sibTrans" cxnId="{7EE7CCF5-80F9-4943-9F18-AFC530C4B52C}">
      <dgm:prSet/>
      <dgm:spPr/>
      <dgm:t>
        <a:bodyPr/>
        <a:lstStyle/>
        <a:p>
          <a:endParaRPr lang="en-US"/>
        </a:p>
      </dgm:t>
    </dgm:pt>
    <dgm:pt modelId="{DC1BC5A0-44F7-452D-9B02-4511C6B0AC9D}">
      <dgm:prSet/>
      <dgm:spPr/>
      <dgm:t>
        <a:bodyPr/>
        <a:lstStyle/>
        <a:p>
          <a:r>
            <a:rPr lang="en-US"/>
            <a:t>Pull: Fetch and integrate remote changes (`git pull`)</a:t>
          </a:r>
        </a:p>
      </dgm:t>
    </dgm:pt>
    <dgm:pt modelId="{60CC3A1D-708B-45A6-88F9-75E8191432BA}" type="parTrans" cxnId="{4D86DBCE-FB00-4A48-867C-4BE9B8E25222}">
      <dgm:prSet/>
      <dgm:spPr/>
      <dgm:t>
        <a:bodyPr/>
        <a:lstStyle/>
        <a:p>
          <a:endParaRPr lang="en-US"/>
        </a:p>
      </dgm:t>
    </dgm:pt>
    <dgm:pt modelId="{407068B8-F736-4C46-BE74-FC662B911273}" type="sibTrans" cxnId="{4D86DBCE-FB00-4A48-867C-4BE9B8E25222}">
      <dgm:prSet/>
      <dgm:spPr/>
      <dgm:t>
        <a:bodyPr/>
        <a:lstStyle/>
        <a:p>
          <a:endParaRPr lang="en-US"/>
        </a:p>
      </dgm:t>
    </dgm:pt>
    <dgm:pt modelId="{AA0BACE9-A10B-4C6C-A61B-6A785E840190}">
      <dgm:prSet/>
      <dgm:spPr/>
      <dgm:t>
        <a:bodyPr/>
        <a:lstStyle/>
        <a:p>
          <a:r>
            <a:rPr lang="en-US"/>
            <a:t>Keep local and remote branches in sync</a:t>
          </a:r>
        </a:p>
      </dgm:t>
    </dgm:pt>
    <dgm:pt modelId="{786336F5-C351-406F-860B-FCAE72252138}" type="parTrans" cxnId="{6BBF233B-380F-456C-942C-B7E6A09914BB}">
      <dgm:prSet/>
      <dgm:spPr/>
      <dgm:t>
        <a:bodyPr/>
        <a:lstStyle/>
        <a:p>
          <a:endParaRPr lang="en-US"/>
        </a:p>
      </dgm:t>
    </dgm:pt>
    <dgm:pt modelId="{68A59893-711B-4AA1-B6C5-CB1A81881E59}" type="sibTrans" cxnId="{6BBF233B-380F-456C-942C-B7E6A09914BB}">
      <dgm:prSet/>
      <dgm:spPr/>
      <dgm:t>
        <a:bodyPr/>
        <a:lstStyle/>
        <a:p>
          <a:endParaRPr lang="en-US"/>
        </a:p>
      </dgm:t>
    </dgm:pt>
    <dgm:pt modelId="{71BEC1D2-E09B-482F-B151-DD145E103949}" type="pres">
      <dgm:prSet presAssocID="{B34B8A41-B934-4D69-B3E1-28994BDD83E8}" presName="vert0" presStyleCnt="0">
        <dgm:presLayoutVars>
          <dgm:dir/>
          <dgm:animOne val="branch"/>
          <dgm:animLvl val="lvl"/>
        </dgm:presLayoutVars>
      </dgm:prSet>
      <dgm:spPr/>
    </dgm:pt>
    <dgm:pt modelId="{26CE79A0-45DB-4428-AE8E-C66E84D26BEA}" type="pres">
      <dgm:prSet presAssocID="{D0C84C66-D860-4835-96CB-74FC75117BA3}" presName="thickLine" presStyleLbl="alignNode1" presStyleIdx="0" presStyleCnt="3"/>
      <dgm:spPr/>
    </dgm:pt>
    <dgm:pt modelId="{2C574A94-7834-4185-A982-204329DA67EC}" type="pres">
      <dgm:prSet presAssocID="{D0C84C66-D860-4835-96CB-74FC75117BA3}" presName="horz1" presStyleCnt="0"/>
      <dgm:spPr/>
    </dgm:pt>
    <dgm:pt modelId="{1628C772-6855-471A-B2CE-9E2F08A9F1BF}" type="pres">
      <dgm:prSet presAssocID="{D0C84C66-D860-4835-96CB-74FC75117BA3}" presName="tx1" presStyleLbl="revTx" presStyleIdx="0" presStyleCnt="3"/>
      <dgm:spPr/>
    </dgm:pt>
    <dgm:pt modelId="{2D548926-D4C4-4BC5-8750-8469DDE0D6EC}" type="pres">
      <dgm:prSet presAssocID="{D0C84C66-D860-4835-96CB-74FC75117BA3}" presName="vert1" presStyleCnt="0"/>
      <dgm:spPr/>
    </dgm:pt>
    <dgm:pt modelId="{F9BB0016-15AA-4E9D-8133-38456D7B1994}" type="pres">
      <dgm:prSet presAssocID="{DC1BC5A0-44F7-452D-9B02-4511C6B0AC9D}" presName="thickLine" presStyleLbl="alignNode1" presStyleIdx="1" presStyleCnt="3"/>
      <dgm:spPr/>
    </dgm:pt>
    <dgm:pt modelId="{5EF183C4-F601-418C-97F5-72E708DE6CEA}" type="pres">
      <dgm:prSet presAssocID="{DC1BC5A0-44F7-452D-9B02-4511C6B0AC9D}" presName="horz1" presStyleCnt="0"/>
      <dgm:spPr/>
    </dgm:pt>
    <dgm:pt modelId="{6AF36A8E-B97C-4481-8FC3-2B4693DD5D1A}" type="pres">
      <dgm:prSet presAssocID="{DC1BC5A0-44F7-452D-9B02-4511C6B0AC9D}" presName="tx1" presStyleLbl="revTx" presStyleIdx="1" presStyleCnt="3"/>
      <dgm:spPr/>
    </dgm:pt>
    <dgm:pt modelId="{B3FC8193-0811-47F3-948F-13F54B43D5D5}" type="pres">
      <dgm:prSet presAssocID="{DC1BC5A0-44F7-452D-9B02-4511C6B0AC9D}" presName="vert1" presStyleCnt="0"/>
      <dgm:spPr/>
    </dgm:pt>
    <dgm:pt modelId="{99062C82-F71B-49D7-9BA8-E57918BE9E7F}" type="pres">
      <dgm:prSet presAssocID="{AA0BACE9-A10B-4C6C-A61B-6A785E840190}" presName="thickLine" presStyleLbl="alignNode1" presStyleIdx="2" presStyleCnt="3"/>
      <dgm:spPr/>
    </dgm:pt>
    <dgm:pt modelId="{055CADA1-81D6-4969-8983-DF252B654F65}" type="pres">
      <dgm:prSet presAssocID="{AA0BACE9-A10B-4C6C-A61B-6A785E840190}" presName="horz1" presStyleCnt="0"/>
      <dgm:spPr/>
    </dgm:pt>
    <dgm:pt modelId="{3C00BAFE-A1DB-48F6-ABF1-2AF9A74DF61F}" type="pres">
      <dgm:prSet presAssocID="{AA0BACE9-A10B-4C6C-A61B-6A785E840190}" presName="tx1" presStyleLbl="revTx" presStyleIdx="2" presStyleCnt="3"/>
      <dgm:spPr/>
    </dgm:pt>
    <dgm:pt modelId="{A4955548-522C-4A42-9198-E7B7E734E33C}" type="pres">
      <dgm:prSet presAssocID="{AA0BACE9-A10B-4C6C-A61B-6A785E840190}" presName="vert1" presStyleCnt="0"/>
      <dgm:spPr/>
    </dgm:pt>
  </dgm:ptLst>
  <dgm:cxnLst>
    <dgm:cxn modelId="{D1994510-8506-4A74-B566-D990135F0F15}" type="presOf" srcId="{AA0BACE9-A10B-4C6C-A61B-6A785E840190}" destId="{3C00BAFE-A1DB-48F6-ABF1-2AF9A74DF61F}" srcOrd="0" destOrd="0" presId="urn:microsoft.com/office/officeart/2008/layout/LinedList"/>
    <dgm:cxn modelId="{6BBF233B-380F-456C-942C-B7E6A09914BB}" srcId="{B34B8A41-B934-4D69-B3E1-28994BDD83E8}" destId="{AA0BACE9-A10B-4C6C-A61B-6A785E840190}" srcOrd="2" destOrd="0" parTransId="{786336F5-C351-406F-860B-FCAE72252138}" sibTransId="{68A59893-711B-4AA1-B6C5-CB1A81881E59}"/>
    <dgm:cxn modelId="{91E8C67D-291B-4572-A98F-4042322183B9}" type="presOf" srcId="{D0C84C66-D860-4835-96CB-74FC75117BA3}" destId="{1628C772-6855-471A-B2CE-9E2F08A9F1BF}" srcOrd="0" destOrd="0" presId="urn:microsoft.com/office/officeart/2008/layout/LinedList"/>
    <dgm:cxn modelId="{2F2658B4-C557-473C-BDA4-08E5760549B4}" type="presOf" srcId="{B34B8A41-B934-4D69-B3E1-28994BDD83E8}" destId="{71BEC1D2-E09B-482F-B151-DD145E103949}" srcOrd="0" destOrd="0" presId="urn:microsoft.com/office/officeart/2008/layout/LinedList"/>
    <dgm:cxn modelId="{694851CC-F4F2-446E-9366-23CDA9C54213}" type="presOf" srcId="{DC1BC5A0-44F7-452D-9B02-4511C6B0AC9D}" destId="{6AF36A8E-B97C-4481-8FC3-2B4693DD5D1A}" srcOrd="0" destOrd="0" presId="urn:microsoft.com/office/officeart/2008/layout/LinedList"/>
    <dgm:cxn modelId="{4D86DBCE-FB00-4A48-867C-4BE9B8E25222}" srcId="{B34B8A41-B934-4D69-B3E1-28994BDD83E8}" destId="{DC1BC5A0-44F7-452D-9B02-4511C6B0AC9D}" srcOrd="1" destOrd="0" parTransId="{60CC3A1D-708B-45A6-88F9-75E8191432BA}" sibTransId="{407068B8-F736-4C46-BE74-FC662B911273}"/>
    <dgm:cxn modelId="{7EE7CCF5-80F9-4943-9F18-AFC530C4B52C}" srcId="{B34B8A41-B934-4D69-B3E1-28994BDD83E8}" destId="{D0C84C66-D860-4835-96CB-74FC75117BA3}" srcOrd="0" destOrd="0" parTransId="{E4B5919E-1674-4193-8913-7C0AE1E33164}" sibTransId="{42179D51-B257-407D-B56F-43AC9665A909}"/>
    <dgm:cxn modelId="{E09B6D66-5D15-4912-89E9-2A8B1C7868A0}" type="presParOf" srcId="{71BEC1D2-E09B-482F-B151-DD145E103949}" destId="{26CE79A0-45DB-4428-AE8E-C66E84D26BEA}" srcOrd="0" destOrd="0" presId="urn:microsoft.com/office/officeart/2008/layout/LinedList"/>
    <dgm:cxn modelId="{CA66DF3E-6601-4F40-B6F4-21A1DEDA189C}" type="presParOf" srcId="{71BEC1D2-E09B-482F-B151-DD145E103949}" destId="{2C574A94-7834-4185-A982-204329DA67EC}" srcOrd="1" destOrd="0" presId="urn:microsoft.com/office/officeart/2008/layout/LinedList"/>
    <dgm:cxn modelId="{A5E23FB0-3EB1-4BA2-9964-F9CA941AF728}" type="presParOf" srcId="{2C574A94-7834-4185-A982-204329DA67EC}" destId="{1628C772-6855-471A-B2CE-9E2F08A9F1BF}" srcOrd="0" destOrd="0" presId="urn:microsoft.com/office/officeart/2008/layout/LinedList"/>
    <dgm:cxn modelId="{E9A40324-666D-4AD4-826A-8C14170E1A69}" type="presParOf" srcId="{2C574A94-7834-4185-A982-204329DA67EC}" destId="{2D548926-D4C4-4BC5-8750-8469DDE0D6EC}" srcOrd="1" destOrd="0" presId="urn:microsoft.com/office/officeart/2008/layout/LinedList"/>
    <dgm:cxn modelId="{109882F0-4F38-4DA3-A9C5-662D5088A4B7}" type="presParOf" srcId="{71BEC1D2-E09B-482F-B151-DD145E103949}" destId="{F9BB0016-15AA-4E9D-8133-38456D7B1994}" srcOrd="2" destOrd="0" presId="urn:microsoft.com/office/officeart/2008/layout/LinedList"/>
    <dgm:cxn modelId="{B03E9E13-F166-44A5-AB9D-14A7265AF23F}" type="presParOf" srcId="{71BEC1D2-E09B-482F-B151-DD145E103949}" destId="{5EF183C4-F601-418C-97F5-72E708DE6CEA}" srcOrd="3" destOrd="0" presId="urn:microsoft.com/office/officeart/2008/layout/LinedList"/>
    <dgm:cxn modelId="{7426EFF8-9537-4347-9A08-93683C44EAFD}" type="presParOf" srcId="{5EF183C4-F601-418C-97F5-72E708DE6CEA}" destId="{6AF36A8E-B97C-4481-8FC3-2B4693DD5D1A}" srcOrd="0" destOrd="0" presId="urn:microsoft.com/office/officeart/2008/layout/LinedList"/>
    <dgm:cxn modelId="{9E00165E-C701-428F-89AB-0394BFF606A8}" type="presParOf" srcId="{5EF183C4-F601-418C-97F5-72E708DE6CEA}" destId="{B3FC8193-0811-47F3-948F-13F54B43D5D5}" srcOrd="1" destOrd="0" presId="urn:microsoft.com/office/officeart/2008/layout/LinedList"/>
    <dgm:cxn modelId="{2A0A8DAD-BA96-41BD-9DCE-DF3385C35C70}" type="presParOf" srcId="{71BEC1D2-E09B-482F-B151-DD145E103949}" destId="{99062C82-F71B-49D7-9BA8-E57918BE9E7F}" srcOrd="4" destOrd="0" presId="urn:microsoft.com/office/officeart/2008/layout/LinedList"/>
    <dgm:cxn modelId="{B78F606F-5B2D-4F5B-80E9-A8A92C444D2F}" type="presParOf" srcId="{71BEC1D2-E09B-482F-B151-DD145E103949}" destId="{055CADA1-81D6-4969-8983-DF252B654F65}" srcOrd="5" destOrd="0" presId="urn:microsoft.com/office/officeart/2008/layout/LinedList"/>
    <dgm:cxn modelId="{178F4203-575F-4D40-A5D2-08641139CF58}" type="presParOf" srcId="{055CADA1-81D6-4969-8983-DF252B654F65}" destId="{3C00BAFE-A1DB-48F6-ABF1-2AF9A74DF61F}" srcOrd="0" destOrd="0" presId="urn:microsoft.com/office/officeart/2008/layout/LinedList"/>
    <dgm:cxn modelId="{729767D8-BC7A-480B-8159-A173BC2EC4A8}" type="presParOf" srcId="{055CADA1-81D6-4969-8983-DF252B654F65}" destId="{A4955548-522C-4A42-9198-E7B7E734E3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15F7E9-9A1D-4286-A2F9-CCA1BE976A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F005EF-1C8A-4730-92DE-CE980430F443}">
      <dgm:prSet/>
      <dgm:spPr/>
      <dgm:t>
        <a:bodyPr/>
        <a:lstStyle/>
        <a:p>
          <a:r>
            <a:rPr lang="en-US"/>
            <a:t>Propose changes from one branch to another</a:t>
          </a:r>
        </a:p>
      </dgm:t>
    </dgm:pt>
    <dgm:pt modelId="{AA76A151-3318-48B1-9AB7-2992B6E7A899}" type="parTrans" cxnId="{E371C005-E418-46D1-96F9-A781F543A537}">
      <dgm:prSet/>
      <dgm:spPr/>
      <dgm:t>
        <a:bodyPr/>
        <a:lstStyle/>
        <a:p>
          <a:endParaRPr lang="en-US"/>
        </a:p>
      </dgm:t>
    </dgm:pt>
    <dgm:pt modelId="{E586A4F1-6447-4B47-ACB3-66423577C866}" type="sibTrans" cxnId="{E371C005-E418-46D1-96F9-A781F543A537}">
      <dgm:prSet/>
      <dgm:spPr/>
      <dgm:t>
        <a:bodyPr/>
        <a:lstStyle/>
        <a:p>
          <a:endParaRPr lang="en-US"/>
        </a:p>
      </dgm:t>
    </dgm:pt>
    <dgm:pt modelId="{C06A2A8F-3D6C-4A11-87C5-CEBD948C47B0}">
      <dgm:prSet/>
      <dgm:spPr/>
      <dgm:t>
        <a:bodyPr/>
        <a:lstStyle/>
        <a:p>
          <a:r>
            <a:rPr lang="en-US"/>
            <a:t>Reviewed and discussed on GitHub</a:t>
          </a:r>
        </a:p>
      </dgm:t>
    </dgm:pt>
    <dgm:pt modelId="{5F4CB90A-19E9-44D4-AF9B-9AE877F0FAFB}" type="parTrans" cxnId="{75F28D5F-DC83-45BC-92C9-45F1963C81EF}">
      <dgm:prSet/>
      <dgm:spPr/>
      <dgm:t>
        <a:bodyPr/>
        <a:lstStyle/>
        <a:p>
          <a:endParaRPr lang="en-US"/>
        </a:p>
      </dgm:t>
    </dgm:pt>
    <dgm:pt modelId="{9125D297-4197-46A7-AE22-EFC60F7BAF3B}" type="sibTrans" cxnId="{75F28D5F-DC83-45BC-92C9-45F1963C81EF}">
      <dgm:prSet/>
      <dgm:spPr/>
      <dgm:t>
        <a:bodyPr/>
        <a:lstStyle/>
        <a:p>
          <a:endParaRPr lang="en-US"/>
        </a:p>
      </dgm:t>
    </dgm:pt>
    <dgm:pt modelId="{DE91A479-A866-4BB5-9042-D5B335761EE2}">
      <dgm:prSet/>
      <dgm:spPr/>
      <dgm:t>
        <a:bodyPr/>
        <a:lstStyle/>
        <a:p>
          <a:r>
            <a:rPr lang="en-US"/>
            <a:t>Merge after approval to integrate changes</a:t>
          </a:r>
        </a:p>
      </dgm:t>
    </dgm:pt>
    <dgm:pt modelId="{40185680-1DCE-45DD-B830-494BC4A36C1C}" type="parTrans" cxnId="{5236ACEE-C0D7-41A2-9EF8-53E50E993F9C}">
      <dgm:prSet/>
      <dgm:spPr/>
      <dgm:t>
        <a:bodyPr/>
        <a:lstStyle/>
        <a:p>
          <a:endParaRPr lang="en-US"/>
        </a:p>
      </dgm:t>
    </dgm:pt>
    <dgm:pt modelId="{D46D512C-CE8D-4A43-93BD-35E88D702022}" type="sibTrans" cxnId="{5236ACEE-C0D7-41A2-9EF8-53E50E993F9C}">
      <dgm:prSet/>
      <dgm:spPr/>
      <dgm:t>
        <a:bodyPr/>
        <a:lstStyle/>
        <a:p>
          <a:endParaRPr lang="en-US"/>
        </a:p>
      </dgm:t>
    </dgm:pt>
    <dgm:pt modelId="{FBAD7033-65A5-4A68-B32A-3ABC4B65BA81}" type="pres">
      <dgm:prSet presAssocID="{FF15F7E9-9A1D-4286-A2F9-CCA1BE976AD5}" presName="vert0" presStyleCnt="0">
        <dgm:presLayoutVars>
          <dgm:dir/>
          <dgm:animOne val="branch"/>
          <dgm:animLvl val="lvl"/>
        </dgm:presLayoutVars>
      </dgm:prSet>
      <dgm:spPr/>
    </dgm:pt>
    <dgm:pt modelId="{322EBFAB-AF5A-4172-B9B9-DD0E7876B55F}" type="pres">
      <dgm:prSet presAssocID="{4BF005EF-1C8A-4730-92DE-CE980430F443}" presName="thickLine" presStyleLbl="alignNode1" presStyleIdx="0" presStyleCnt="3"/>
      <dgm:spPr/>
    </dgm:pt>
    <dgm:pt modelId="{E966E355-38E2-49B9-82EC-9CA784882B79}" type="pres">
      <dgm:prSet presAssocID="{4BF005EF-1C8A-4730-92DE-CE980430F443}" presName="horz1" presStyleCnt="0"/>
      <dgm:spPr/>
    </dgm:pt>
    <dgm:pt modelId="{ED2459FB-C09C-4AA9-A187-B2682ADAF1C7}" type="pres">
      <dgm:prSet presAssocID="{4BF005EF-1C8A-4730-92DE-CE980430F443}" presName="tx1" presStyleLbl="revTx" presStyleIdx="0" presStyleCnt="3"/>
      <dgm:spPr/>
    </dgm:pt>
    <dgm:pt modelId="{38F71041-3AB9-4975-8712-C0BDD4460553}" type="pres">
      <dgm:prSet presAssocID="{4BF005EF-1C8A-4730-92DE-CE980430F443}" presName="vert1" presStyleCnt="0"/>
      <dgm:spPr/>
    </dgm:pt>
    <dgm:pt modelId="{B079F2DF-0215-47C1-9BD6-92A9FFF87715}" type="pres">
      <dgm:prSet presAssocID="{C06A2A8F-3D6C-4A11-87C5-CEBD948C47B0}" presName="thickLine" presStyleLbl="alignNode1" presStyleIdx="1" presStyleCnt="3"/>
      <dgm:spPr/>
    </dgm:pt>
    <dgm:pt modelId="{48FDAB4B-E64B-480A-A23F-270563F9747C}" type="pres">
      <dgm:prSet presAssocID="{C06A2A8F-3D6C-4A11-87C5-CEBD948C47B0}" presName="horz1" presStyleCnt="0"/>
      <dgm:spPr/>
    </dgm:pt>
    <dgm:pt modelId="{286B5C80-EA89-4474-89B9-20AEDFB97BA1}" type="pres">
      <dgm:prSet presAssocID="{C06A2A8F-3D6C-4A11-87C5-CEBD948C47B0}" presName="tx1" presStyleLbl="revTx" presStyleIdx="1" presStyleCnt="3"/>
      <dgm:spPr/>
    </dgm:pt>
    <dgm:pt modelId="{0262EF85-9859-4C28-A9C1-1AA227F6CB74}" type="pres">
      <dgm:prSet presAssocID="{C06A2A8F-3D6C-4A11-87C5-CEBD948C47B0}" presName="vert1" presStyleCnt="0"/>
      <dgm:spPr/>
    </dgm:pt>
    <dgm:pt modelId="{D8563300-BD4F-4E02-8EF6-05BA93C8EC2F}" type="pres">
      <dgm:prSet presAssocID="{DE91A479-A866-4BB5-9042-D5B335761EE2}" presName="thickLine" presStyleLbl="alignNode1" presStyleIdx="2" presStyleCnt="3"/>
      <dgm:spPr/>
    </dgm:pt>
    <dgm:pt modelId="{F1EF45DE-555D-40B2-B70F-42998862385D}" type="pres">
      <dgm:prSet presAssocID="{DE91A479-A866-4BB5-9042-D5B335761EE2}" presName="horz1" presStyleCnt="0"/>
      <dgm:spPr/>
    </dgm:pt>
    <dgm:pt modelId="{F2DDC28E-CEAF-4D1A-BA4F-1EA160540981}" type="pres">
      <dgm:prSet presAssocID="{DE91A479-A866-4BB5-9042-D5B335761EE2}" presName="tx1" presStyleLbl="revTx" presStyleIdx="2" presStyleCnt="3"/>
      <dgm:spPr/>
    </dgm:pt>
    <dgm:pt modelId="{B9F30ED6-53B9-475F-BA2F-5D6A0B5E5A5D}" type="pres">
      <dgm:prSet presAssocID="{DE91A479-A866-4BB5-9042-D5B335761EE2}" presName="vert1" presStyleCnt="0"/>
      <dgm:spPr/>
    </dgm:pt>
  </dgm:ptLst>
  <dgm:cxnLst>
    <dgm:cxn modelId="{E371C005-E418-46D1-96F9-A781F543A537}" srcId="{FF15F7E9-9A1D-4286-A2F9-CCA1BE976AD5}" destId="{4BF005EF-1C8A-4730-92DE-CE980430F443}" srcOrd="0" destOrd="0" parTransId="{AA76A151-3318-48B1-9AB7-2992B6E7A899}" sibTransId="{E586A4F1-6447-4B47-ACB3-66423577C866}"/>
    <dgm:cxn modelId="{75F28D5F-DC83-45BC-92C9-45F1963C81EF}" srcId="{FF15F7E9-9A1D-4286-A2F9-CCA1BE976AD5}" destId="{C06A2A8F-3D6C-4A11-87C5-CEBD948C47B0}" srcOrd="1" destOrd="0" parTransId="{5F4CB90A-19E9-44D4-AF9B-9AE877F0FAFB}" sibTransId="{9125D297-4197-46A7-AE22-EFC60F7BAF3B}"/>
    <dgm:cxn modelId="{DB926173-15A8-4A37-846D-1A153B9820EA}" type="presOf" srcId="{DE91A479-A866-4BB5-9042-D5B335761EE2}" destId="{F2DDC28E-CEAF-4D1A-BA4F-1EA160540981}" srcOrd="0" destOrd="0" presId="urn:microsoft.com/office/officeart/2008/layout/LinedList"/>
    <dgm:cxn modelId="{B229AB8C-1D16-4960-8FF1-9F35F9A8966C}" type="presOf" srcId="{4BF005EF-1C8A-4730-92DE-CE980430F443}" destId="{ED2459FB-C09C-4AA9-A187-B2682ADAF1C7}" srcOrd="0" destOrd="0" presId="urn:microsoft.com/office/officeart/2008/layout/LinedList"/>
    <dgm:cxn modelId="{7C339CB5-2E37-47EC-A3D7-41DACCD27029}" type="presOf" srcId="{C06A2A8F-3D6C-4A11-87C5-CEBD948C47B0}" destId="{286B5C80-EA89-4474-89B9-20AEDFB97BA1}" srcOrd="0" destOrd="0" presId="urn:microsoft.com/office/officeart/2008/layout/LinedList"/>
    <dgm:cxn modelId="{907A04DE-A0A1-4987-BB6A-27C43C03EB61}" type="presOf" srcId="{FF15F7E9-9A1D-4286-A2F9-CCA1BE976AD5}" destId="{FBAD7033-65A5-4A68-B32A-3ABC4B65BA81}" srcOrd="0" destOrd="0" presId="urn:microsoft.com/office/officeart/2008/layout/LinedList"/>
    <dgm:cxn modelId="{5236ACEE-C0D7-41A2-9EF8-53E50E993F9C}" srcId="{FF15F7E9-9A1D-4286-A2F9-CCA1BE976AD5}" destId="{DE91A479-A866-4BB5-9042-D5B335761EE2}" srcOrd="2" destOrd="0" parTransId="{40185680-1DCE-45DD-B830-494BC4A36C1C}" sibTransId="{D46D512C-CE8D-4A43-93BD-35E88D702022}"/>
    <dgm:cxn modelId="{DD08FE18-0EC6-45E7-8022-72C399CDB3FB}" type="presParOf" srcId="{FBAD7033-65A5-4A68-B32A-3ABC4B65BA81}" destId="{322EBFAB-AF5A-4172-B9B9-DD0E7876B55F}" srcOrd="0" destOrd="0" presId="urn:microsoft.com/office/officeart/2008/layout/LinedList"/>
    <dgm:cxn modelId="{6599F571-139D-4586-8B0F-453B9B16836E}" type="presParOf" srcId="{FBAD7033-65A5-4A68-B32A-3ABC4B65BA81}" destId="{E966E355-38E2-49B9-82EC-9CA784882B79}" srcOrd="1" destOrd="0" presId="urn:microsoft.com/office/officeart/2008/layout/LinedList"/>
    <dgm:cxn modelId="{A7C88707-6A6F-494F-B187-D3E8CB374A50}" type="presParOf" srcId="{E966E355-38E2-49B9-82EC-9CA784882B79}" destId="{ED2459FB-C09C-4AA9-A187-B2682ADAF1C7}" srcOrd="0" destOrd="0" presId="urn:microsoft.com/office/officeart/2008/layout/LinedList"/>
    <dgm:cxn modelId="{1DC134A0-86AA-4FF4-A772-92B140064AF9}" type="presParOf" srcId="{E966E355-38E2-49B9-82EC-9CA784882B79}" destId="{38F71041-3AB9-4975-8712-C0BDD4460553}" srcOrd="1" destOrd="0" presId="urn:microsoft.com/office/officeart/2008/layout/LinedList"/>
    <dgm:cxn modelId="{DE73FFBB-FD39-4D1D-83EA-BE5CA2865CD2}" type="presParOf" srcId="{FBAD7033-65A5-4A68-B32A-3ABC4B65BA81}" destId="{B079F2DF-0215-47C1-9BD6-92A9FFF87715}" srcOrd="2" destOrd="0" presId="urn:microsoft.com/office/officeart/2008/layout/LinedList"/>
    <dgm:cxn modelId="{ECE0A27A-3736-4F26-8251-C6DD4F6B6636}" type="presParOf" srcId="{FBAD7033-65A5-4A68-B32A-3ABC4B65BA81}" destId="{48FDAB4B-E64B-480A-A23F-270563F9747C}" srcOrd="3" destOrd="0" presId="urn:microsoft.com/office/officeart/2008/layout/LinedList"/>
    <dgm:cxn modelId="{4B1D9BB1-0C7A-488B-A81A-F8C67975460D}" type="presParOf" srcId="{48FDAB4B-E64B-480A-A23F-270563F9747C}" destId="{286B5C80-EA89-4474-89B9-20AEDFB97BA1}" srcOrd="0" destOrd="0" presId="urn:microsoft.com/office/officeart/2008/layout/LinedList"/>
    <dgm:cxn modelId="{16ED55C7-8EF7-4441-8D23-8BB8DC7A0A15}" type="presParOf" srcId="{48FDAB4B-E64B-480A-A23F-270563F9747C}" destId="{0262EF85-9859-4C28-A9C1-1AA227F6CB74}" srcOrd="1" destOrd="0" presId="urn:microsoft.com/office/officeart/2008/layout/LinedList"/>
    <dgm:cxn modelId="{647D36E5-C327-4175-A758-7DD624A0FDC5}" type="presParOf" srcId="{FBAD7033-65A5-4A68-B32A-3ABC4B65BA81}" destId="{D8563300-BD4F-4E02-8EF6-05BA93C8EC2F}" srcOrd="4" destOrd="0" presId="urn:microsoft.com/office/officeart/2008/layout/LinedList"/>
    <dgm:cxn modelId="{020337C4-8A76-46E9-84E2-D59C88D4A0CB}" type="presParOf" srcId="{FBAD7033-65A5-4A68-B32A-3ABC4B65BA81}" destId="{F1EF45DE-555D-40B2-B70F-42998862385D}" srcOrd="5" destOrd="0" presId="urn:microsoft.com/office/officeart/2008/layout/LinedList"/>
    <dgm:cxn modelId="{07A0E01F-25C9-4269-A7BA-D6B419D47FD8}" type="presParOf" srcId="{F1EF45DE-555D-40B2-B70F-42998862385D}" destId="{F2DDC28E-CEAF-4D1A-BA4F-1EA160540981}" srcOrd="0" destOrd="0" presId="urn:microsoft.com/office/officeart/2008/layout/LinedList"/>
    <dgm:cxn modelId="{8A7B4AEB-A0B1-4581-95AF-A3FE983B2B5D}" type="presParOf" srcId="{F1EF45DE-555D-40B2-B70F-42998862385D}" destId="{B9F30ED6-53B9-475F-BA2F-5D6A0B5E5A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7CC1CF-FA15-43F7-AC36-69D3CCF94DF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D7AFAF-DC9D-41A4-AEF5-82451D1B0753}">
      <dgm:prSet/>
      <dgm:spPr/>
      <dgm:t>
        <a:bodyPr/>
        <a:lstStyle/>
        <a:p>
          <a:r>
            <a:rPr lang="en-US"/>
            <a:t>Combine changes from different branches</a:t>
          </a:r>
        </a:p>
      </dgm:t>
    </dgm:pt>
    <dgm:pt modelId="{F567309E-E355-45B4-8273-E679D48B7D92}" type="parTrans" cxnId="{0A9BEC19-900C-4E24-A613-F2C8C490C05C}">
      <dgm:prSet/>
      <dgm:spPr/>
      <dgm:t>
        <a:bodyPr/>
        <a:lstStyle/>
        <a:p>
          <a:endParaRPr lang="en-US"/>
        </a:p>
      </dgm:t>
    </dgm:pt>
    <dgm:pt modelId="{A0F802D5-C362-4559-A268-2724C51EDE21}" type="sibTrans" cxnId="{0A9BEC19-900C-4E24-A613-F2C8C490C05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DDEE0D1-E055-4A79-AE2A-9B0A41DDC649}">
      <dgm:prSet/>
      <dgm:spPr/>
      <dgm:t>
        <a:bodyPr/>
        <a:lstStyle/>
        <a:p>
          <a:r>
            <a:rPr lang="en-US"/>
            <a:t>Use `git merge &lt;branch&gt;`</a:t>
          </a:r>
        </a:p>
      </dgm:t>
    </dgm:pt>
    <dgm:pt modelId="{B1BDC79C-1787-47BC-A4A1-84338F0C74A0}" type="parTrans" cxnId="{64EB4E9D-B020-4C6D-BA22-F2C398D2CCEE}">
      <dgm:prSet/>
      <dgm:spPr/>
      <dgm:t>
        <a:bodyPr/>
        <a:lstStyle/>
        <a:p>
          <a:endParaRPr lang="en-US"/>
        </a:p>
      </dgm:t>
    </dgm:pt>
    <dgm:pt modelId="{5623F76E-F790-4DA3-BCB2-FE8D99BB5A38}" type="sibTrans" cxnId="{64EB4E9D-B020-4C6D-BA22-F2C398D2CCE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212B41F-B450-48AD-9E5E-77F32878BAF5}">
      <dgm:prSet/>
      <dgm:spPr/>
      <dgm:t>
        <a:bodyPr/>
        <a:lstStyle/>
        <a:p>
          <a:r>
            <a:rPr lang="en-US"/>
            <a:t>Resolve conflicts when modifications overlap</a:t>
          </a:r>
        </a:p>
      </dgm:t>
    </dgm:pt>
    <dgm:pt modelId="{8C34C6BD-6796-4772-B4B3-C27C44EB0B17}" type="parTrans" cxnId="{F584A8C8-D1BB-47CA-B031-1288E0ABAD59}">
      <dgm:prSet/>
      <dgm:spPr/>
      <dgm:t>
        <a:bodyPr/>
        <a:lstStyle/>
        <a:p>
          <a:endParaRPr lang="en-US"/>
        </a:p>
      </dgm:t>
    </dgm:pt>
    <dgm:pt modelId="{04D8BFC1-7D81-43BE-A224-108F05F1F88B}" type="sibTrans" cxnId="{F584A8C8-D1BB-47CA-B031-1288E0ABAD5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4D42F21-76DE-4DF2-A8F6-60879C499949}" type="pres">
      <dgm:prSet presAssocID="{377CC1CF-FA15-43F7-AC36-69D3CCF94DF2}" presName="Name0" presStyleCnt="0">
        <dgm:presLayoutVars>
          <dgm:animLvl val="lvl"/>
          <dgm:resizeHandles val="exact"/>
        </dgm:presLayoutVars>
      </dgm:prSet>
      <dgm:spPr/>
    </dgm:pt>
    <dgm:pt modelId="{80CFF79D-0086-455D-9E50-D84E6A7E08D2}" type="pres">
      <dgm:prSet presAssocID="{C8D7AFAF-DC9D-41A4-AEF5-82451D1B0753}" presName="compositeNode" presStyleCnt="0">
        <dgm:presLayoutVars>
          <dgm:bulletEnabled val="1"/>
        </dgm:presLayoutVars>
      </dgm:prSet>
      <dgm:spPr/>
    </dgm:pt>
    <dgm:pt modelId="{AF4811DD-D306-4EAC-BB43-C4993B83EA1F}" type="pres">
      <dgm:prSet presAssocID="{C8D7AFAF-DC9D-41A4-AEF5-82451D1B0753}" presName="bgRect" presStyleLbl="bgAccFollowNode1" presStyleIdx="0" presStyleCnt="3"/>
      <dgm:spPr/>
    </dgm:pt>
    <dgm:pt modelId="{5569D9AD-67E2-45FA-89A7-B995C6C7F84E}" type="pres">
      <dgm:prSet presAssocID="{A0F802D5-C362-4559-A268-2724C51EDE2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D50E973-EE2E-41A4-BC35-8141FF57B00A}" type="pres">
      <dgm:prSet presAssocID="{C8D7AFAF-DC9D-41A4-AEF5-82451D1B0753}" presName="bottomLine" presStyleLbl="alignNode1" presStyleIdx="1" presStyleCnt="6">
        <dgm:presLayoutVars/>
      </dgm:prSet>
      <dgm:spPr/>
    </dgm:pt>
    <dgm:pt modelId="{717CA228-AE93-43ED-9682-9BFBEE757130}" type="pres">
      <dgm:prSet presAssocID="{C8D7AFAF-DC9D-41A4-AEF5-82451D1B0753}" presName="nodeText" presStyleLbl="bgAccFollowNode1" presStyleIdx="0" presStyleCnt="3">
        <dgm:presLayoutVars>
          <dgm:bulletEnabled val="1"/>
        </dgm:presLayoutVars>
      </dgm:prSet>
      <dgm:spPr/>
    </dgm:pt>
    <dgm:pt modelId="{193254EC-C8DC-4ED8-B6E0-17C743B5AA92}" type="pres">
      <dgm:prSet presAssocID="{A0F802D5-C362-4559-A268-2724C51EDE21}" presName="sibTrans" presStyleCnt="0"/>
      <dgm:spPr/>
    </dgm:pt>
    <dgm:pt modelId="{A938B34A-ED51-473C-BAC1-4468D2AD290B}" type="pres">
      <dgm:prSet presAssocID="{ADDEE0D1-E055-4A79-AE2A-9B0A41DDC649}" presName="compositeNode" presStyleCnt="0">
        <dgm:presLayoutVars>
          <dgm:bulletEnabled val="1"/>
        </dgm:presLayoutVars>
      </dgm:prSet>
      <dgm:spPr/>
    </dgm:pt>
    <dgm:pt modelId="{2C5EBC62-E419-4F91-AE5D-41EED2893910}" type="pres">
      <dgm:prSet presAssocID="{ADDEE0D1-E055-4A79-AE2A-9B0A41DDC649}" presName="bgRect" presStyleLbl="bgAccFollowNode1" presStyleIdx="1" presStyleCnt="3"/>
      <dgm:spPr/>
    </dgm:pt>
    <dgm:pt modelId="{099A2559-A5AE-416F-BC1F-006304B565DD}" type="pres">
      <dgm:prSet presAssocID="{5623F76E-F790-4DA3-BCB2-FE8D99BB5A3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B2AE5D2-5B08-4AE3-B29E-D2FB21321C29}" type="pres">
      <dgm:prSet presAssocID="{ADDEE0D1-E055-4A79-AE2A-9B0A41DDC649}" presName="bottomLine" presStyleLbl="alignNode1" presStyleIdx="3" presStyleCnt="6">
        <dgm:presLayoutVars/>
      </dgm:prSet>
      <dgm:spPr/>
    </dgm:pt>
    <dgm:pt modelId="{D96C0FDA-16F5-4DBB-8834-E79C4EE189AC}" type="pres">
      <dgm:prSet presAssocID="{ADDEE0D1-E055-4A79-AE2A-9B0A41DDC649}" presName="nodeText" presStyleLbl="bgAccFollowNode1" presStyleIdx="1" presStyleCnt="3">
        <dgm:presLayoutVars>
          <dgm:bulletEnabled val="1"/>
        </dgm:presLayoutVars>
      </dgm:prSet>
      <dgm:spPr/>
    </dgm:pt>
    <dgm:pt modelId="{46FB020B-256B-40A6-A7F8-EE28BA24A858}" type="pres">
      <dgm:prSet presAssocID="{5623F76E-F790-4DA3-BCB2-FE8D99BB5A38}" presName="sibTrans" presStyleCnt="0"/>
      <dgm:spPr/>
    </dgm:pt>
    <dgm:pt modelId="{954C05E3-A331-485D-87E6-DBB0C742AA00}" type="pres">
      <dgm:prSet presAssocID="{0212B41F-B450-48AD-9E5E-77F32878BAF5}" presName="compositeNode" presStyleCnt="0">
        <dgm:presLayoutVars>
          <dgm:bulletEnabled val="1"/>
        </dgm:presLayoutVars>
      </dgm:prSet>
      <dgm:spPr/>
    </dgm:pt>
    <dgm:pt modelId="{5ACF88C6-273F-48A2-93EA-5AF7DCC531BA}" type="pres">
      <dgm:prSet presAssocID="{0212B41F-B450-48AD-9E5E-77F32878BAF5}" presName="bgRect" presStyleLbl="bgAccFollowNode1" presStyleIdx="2" presStyleCnt="3"/>
      <dgm:spPr/>
    </dgm:pt>
    <dgm:pt modelId="{D6F464A2-48DE-4396-BE55-419B188BC95A}" type="pres">
      <dgm:prSet presAssocID="{04D8BFC1-7D81-43BE-A224-108F05F1F88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8B85706-235C-4E3E-8AED-06C6B955AD85}" type="pres">
      <dgm:prSet presAssocID="{0212B41F-B450-48AD-9E5E-77F32878BAF5}" presName="bottomLine" presStyleLbl="alignNode1" presStyleIdx="5" presStyleCnt="6">
        <dgm:presLayoutVars/>
      </dgm:prSet>
      <dgm:spPr/>
    </dgm:pt>
    <dgm:pt modelId="{4DFF683A-F9B3-495A-BF8A-0D21EEDDA1AF}" type="pres">
      <dgm:prSet presAssocID="{0212B41F-B450-48AD-9E5E-77F32878BAF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3AB5815-5A56-41BD-B4C1-58311E04F6AD}" type="presOf" srcId="{ADDEE0D1-E055-4A79-AE2A-9B0A41DDC649}" destId="{D96C0FDA-16F5-4DBB-8834-E79C4EE189AC}" srcOrd="1" destOrd="0" presId="urn:microsoft.com/office/officeart/2016/7/layout/BasicLinearProcessNumbered"/>
    <dgm:cxn modelId="{0A9BEC19-900C-4E24-A613-F2C8C490C05C}" srcId="{377CC1CF-FA15-43F7-AC36-69D3CCF94DF2}" destId="{C8D7AFAF-DC9D-41A4-AEF5-82451D1B0753}" srcOrd="0" destOrd="0" parTransId="{F567309E-E355-45B4-8273-E679D48B7D92}" sibTransId="{A0F802D5-C362-4559-A268-2724C51EDE21}"/>
    <dgm:cxn modelId="{E396692F-0422-45FB-A41D-26052B5DFE26}" type="presOf" srcId="{C8D7AFAF-DC9D-41A4-AEF5-82451D1B0753}" destId="{717CA228-AE93-43ED-9682-9BFBEE757130}" srcOrd="1" destOrd="0" presId="urn:microsoft.com/office/officeart/2016/7/layout/BasicLinearProcessNumbered"/>
    <dgm:cxn modelId="{FD9B7F3A-7ABD-4367-BC30-88719D30D911}" type="presOf" srcId="{5623F76E-F790-4DA3-BCB2-FE8D99BB5A38}" destId="{099A2559-A5AE-416F-BC1F-006304B565DD}" srcOrd="0" destOrd="0" presId="urn:microsoft.com/office/officeart/2016/7/layout/BasicLinearProcessNumbered"/>
    <dgm:cxn modelId="{D422E158-8B6D-46A6-A6D5-34D9C14814E0}" type="presOf" srcId="{A0F802D5-C362-4559-A268-2724C51EDE21}" destId="{5569D9AD-67E2-45FA-89A7-B995C6C7F84E}" srcOrd="0" destOrd="0" presId="urn:microsoft.com/office/officeart/2016/7/layout/BasicLinearProcessNumbered"/>
    <dgm:cxn modelId="{0D9DA290-09A7-4575-AF19-BF1D586CCAE4}" type="presOf" srcId="{377CC1CF-FA15-43F7-AC36-69D3CCF94DF2}" destId="{44D42F21-76DE-4DF2-A8F6-60879C499949}" srcOrd="0" destOrd="0" presId="urn:microsoft.com/office/officeart/2016/7/layout/BasicLinearProcessNumbered"/>
    <dgm:cxn modelId="{64EB4E9D-B020-4C6D-BA22-F2C398D2CCEE}" srcId="{377CC1CF-FA15-43F7-AC36-69D3CCF94DF2}" destId="{ADDEE0D1-E055-4A79-AE2A-9B0A41DDC649}" srcOrd="1" destOrd="0" parTransId="{B1BDC79C-1787-47BC-A4A1-84338F0C74A0}" sibTransId="{5623F76E-F790-4DA3-BCB2-FE8D99BB5A38}"/>
    <dgm:cxn modelId="{59E45EB7-BA34-4314-8BAA-34ADAD0423E6}" type="presOf" srcId="{C8D7AFAF-DC9D-41A4-AEF5-82451D1B0753}" destId="{AF4811DD-D306-4EAC-BB43-C4993B83EA1F}" srcOrd="0" destOrd="0" presId="urn:microsoft.com/office/officeart/2016/7/layout/BasicLinearProcessNumbered"/>
    <dgm:cxn modelId="{4EAD58C5-ADA4-4854-88C3-1CCF26D88B1E}" type="presOf" srcId="{0212B41F-B450-48AD-9E5E-77F32878BAF5}" destId="{5ACF88C6-273F-48A2-93EA-5AF7DCC531BA}" srcOrd="0" destOrd="0" presId="urn:microsoft.com/office/officeart/2016/7/layout/BasicLinearProcessNumbered"/>
    <dgm:cxn modelId="{F584A8C8-D1BB-47CA-B031-1288E0ABAD59}" srcId="{377CC1CF-FA15-43F7-AC36-69D3CCF94DF2}" destId="{0212B41F-B450-48AD-9E5E-77F32878BAF5}" srcOrd="2" destOrd="0" parTransId="{8C34C6BD-6796-4772-B4B3-C27C44EB0B17}" sibTransId="{04D8BFC1-7D81-43BE-A224-108F05F1F88B}"/>
    <dgm:cxn modelId="{97F51ED2-E392-4B54-8591-60D370158D1B}" type="presOf" srcId="{04D8BFC1-7D81-43BE-A224-108F05F1F88B}" destId="{D6F464A2-48DE-4396-BE55-419B188BC95A}" srcOrd="0" destOrd="0" presId="urn:microsoft.com/office/officeart/2016/7/layout/BasicLinearProcessNumbered"/>
    <dgm:cxn modelId="{55755FEF-A29D-4D37-BB15-D49F09EE2961}" type="presOf" srcId="{0212B41F-B450-48AD-9E5E-77F32878BAF5}" destId="{4DFF683A-F9B3-495A-BF8A-0D21EEDDA1AF}" srcOrd="1" destOrd="0" presId="urn:microsoft.com/office/officeart/2016/7/layout/BasicLinearProcessNumbered"/>
    <dgm:cxn modelId="{9F4EC6FB-C844-4593-820E-710674735818}" type="presOf" srcId="{ADDEE0D1-E055-4A79-AE2A-9B0A41DDC649}" destId="{2C5EBC62-E419-4F91-AE5D-41EED2893910}" srcOrd="0" destOrd="0" presId="urn:microsoft.com/office/officeart/2016/7/layout/BasicLinearProcessNumbered"/>
    <dgm:cxn modelId="{32FEE493-8ABB-4952-BC05-1399D62566BB}" type="presParOf" srcId="{44D42F21-76DE-4DF2-A8F6-60879C499949}" destId="{80CFF79D-0086-455D-9E50-D84E6A7E08D2}" srcOrd="0" destOrd="0" presId="urn:microsoft.com/office/officeart/2016/7/layout/BasicLinearProcessNumbered"/>
    <dgm:cxn modelId="{6829771E-E211-4011-93E6-66D0CC9432D6}" type="presParOf" srcId="{80CFF79D-0086-455D-9E50-D84E6A7E08D2}" destId="{AF4811DD-D306-4EAC-BB43-C4993B83EA1F}" srcOrd="0" destOrd="0" presId="urn:microsoft.com/office/officeart/2016/7/layout/BasicLinearProcessNumbered"/>
    <dgm:cxn modelId="{389DAE7E-A13A-4A8C-8679-9DAB0BFE2504}" type="presParOf" srcId="{80CFF79D-0086-455D-9E50-D84E6A7E08D2}" destId="{5569D9AD-67E2-45FA-89A7-B995C6C7F84E}" srcOrd="1" destOrd="0" presId="urn:microsoft.com/office/officeart/2016/7/layout/BasicLinearProcessNumbered"/>
    <dgm:cxn modelId="{9500A5FF-830A-42D5-A0B8-5710D7265AC0}" type="presParOf" srcId="{80CFF79D-0086-455D-9E50-D84E6A7E08D2}" destId="{CD50E973-EE2E-41A4-BC35-8141FF57B00A}" srcOrd="2" destOrd="0" presId="urn:microsoft.com/office/officeart/2016/7/layout/BasicLinearProcessNumbered"/>
    <dgm:cxn modelId="{31EF35F7-5779-488F-BC47-0FA4CC6D1DFC}" type="presParOf" srcId="{80CFF79D-0086-455D-9E50-D84E6A7E08D2}" destId="{717CA228-AE93-43ED-9682-9BFBEE757130}" srcOrd="3" destOrd="0" presId="urn:microsoft.com/office/officeart/2016/7/layout/BasicLinearProcessNumbered"/>
    <dgm:cxn modelId="{906B7B0C-3E52-40BF-A484-42F0391AE71F}" type="presParOf" srcId="{44D42F21-76DE-4DF2-A8F6-60879C499949}" destId="{193254EC-C8DC-4ED8-B6E0-17C743B5AA92}" srcOrd="1" destOrd="0" presId="urn:microsoft.com/office/officeart/2016/7/layout/BasicLinearProcessNumbered"/>
    <dgm:cxn modelId="{CE87C9A8-91A7-4EAD-BEE2-2C3BB47323AF}" type="presParOf" srcId="{44D42F21-76DE-4DF2-A8F6-60879C499949}" destId="{A938B34A-ED51-473C-BAC1-4468D2AD290B}" srcOrd="2" destOrd="0" presId="urn:microsoft.com/office/officeart/2016/7/layout/BasicLinearProcessNumbered"/>
    <dgm:cxn modelId="{EC064E5E-04D4-45C2-ADC2-67A87C4B68E7}" type="presParOf" srcId="{A938B34A-ED51-473C-BAC1-4468D2AD290B}" destId="{2C5EBC62-E419-4F91-AE5D-41EED2893910}" srcOrd="0" destOrd="0" presId="urn:microsoft.com/office/officeart/2016/7/layout/BasicLinearProcessNumbered"/>
    <dgm:cxn modelId="{42BB70D3-196D-42EB-9FF9-A822C9253DF2}" type="presParOf" srcId="{A938B34A-ED51-473C-BAC1-4468D2AD290B}" destId="{099A2559-A5AE-416F-BC1F-006304B565DD}" srcOrd="1" destOrd="0" presId="urn:microsoft.com/office/officeart/2016/7/layout/BasicLinearProcessNumbered"/>
    <dgm:cxn modelId="{AFE5A15D-B3C5-481E-BD31-487B02EA0EE3}" type="presParOf" srcId="{A938B34A-ED51-473C-BAC1-4468D2AD290B}" destId="{CB2AE5D2-5B08-4AE3-B29E-D2FB21321C29}" srcOrd="2" destOrd="0" presId="urn:microsoft.com/office/officeart/2016/7/layout/BasicLinearProcessNumbered"/>
    <dgm:cxn modelId="{239AFA40-0F9C-4888-B12E-61F9EE2CD285}" type="presParOf" srcId="{A938B34A-ED51-473C-BAC1-4468D2AD290B}" destId="{D96C0FDA-16F5-4DBB-8834-E79C4EE189AC}" srcOrd="3" destOrd="0" presId="urn:microsoft.com/office/officeart/2016/7/layout/BasicLinearProcessNumbered"/>
    <dgm:cxn modelId="{9C3615BD-BD0E-4998-8AD6-97DCD0B52393}" type="presParOf" srcId="{44D42F21-76DE-4DF2-A8F6-60879C499949}" destId="{46FB020B-256B-40A6-A7F8-EE28BA24A858}" srcOrd="3" destOrd="0" presId="urn:microsoft.com/office/officeart/2016/7/layout/BasicLinearProcessNumbered"/>
    <dgm:cxn modelId="{FF144CBB-A58C-4307-8851-F11A51B53C36}" type="presParOf" srcId="{44D42F21-76DE-4DF2-A8F6-60879C499949}" destId="{954C05E3-A331-485D-87E6-DBB0C742AA00}" srcOrd="4" destOrd="0" presId="urn:microsoft.com/office/officeart/2016/7/layout/BasicLinearProcessNumbered"/>
    <dgm:cxn modelId="{04923090-1E31-4173-A5EF-6D75031CBD24}" type="presParOf" srcId="{954C05E3-A331-485D-87E6-DBB0C742AA00}" destId="{5ACF88C6-273F-48A2-93EA-5AF7DCC531BA}" srcOrd="0" destOrd="0" presId="urn:microsoft.com/office/officeart/2016/7/layout/BasicLinearProcessNumbered"/>
    <dgm:cxn modelId="{872A08FC-E7B6-477E-8808-4BDCD2525953}" type="presParOf" srcId="{954C05E3-A331-485D-87E6-DBB0C742AA00}" destId="{D6F464A2-48DE-4396-BE55-419B188BC95A}" srcOrd="1" destOrd="0" presId="urn:microsoft.com/office/officeart/2016/7/layout/BasicLinearProcessNumbered"/>
    <dgm:cxn modelId="{1311956E-5127-4B18-A009-49B24CF2DE11}" type="presParOf" srcId="{954C05E3-A331-485D-87E6-DBB0C742AA00}" destId="{28B85706-235C-4E3E-8AED-06C6B955AD85}" srcOrd="2" destOrd="0" presId="urn:microsoft.com/office/officeart/2016/7/layout/BasicLinearProcessNumbered"/>
    <dgm:cxn modelId="{34B04AB8-6A15-4987-A124-8E6525A41B76}" type="presParOf" srcId="{954C05E3-A331-485D-87E6-DBB0C742AA00}" destId="{4DFF683A-F9B3-495A-BF8A-0D21EEDDA1A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3899A3-74E0-470B-93D0-5A9433ECE4F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720BF29-8BF2-4AB5-9B0A-6A32C505B319}">
      <dgm:prSet/>
      <dgm:spPr/>
      <dgm:t>
        <a:bodyPr/>
        <a:lstStyle/>
        <a:p>
          <a:r>
            <a:rPr lang="en-US"/>
            <a:t>Use</a:t>
          </a:r>
        </a:p>
      </dgm:t>
    </dgm:pt>
    <dgm:pt modelId="{1C8232B2-2792-44C9-8A59-C0F25065336B}" type="parTrans" cxnId="{2A911919-2626-4C13-A241-E40592C76364}">
      <dgm:prSet/>
      <dgm:spPr/>
      <dgm:t>
        <a:bodyPr/>
        <a:lstStyle/>
        <a:p>
          <a:endParaRPr lang="en-US"/>
        </a:p>
      </dgm:t>
    </dgm:pt>
    <dgm:pt modelId="{B0D22464-8C18-4836-880A-18D1FD0977D4}" type="sibTrans" cxnId="{2A911919-2626-4C13-A241-E40592C76364}">
      <dgm:prSet/>
      <dgm:spPr/>
      <dgm:t>
        <a:bodyPr/>
        <a:lstStyle/>
        <a:p>
          <a:endParaRPr lang="en-US"/>
        </a:p>
      </dgm:t>
    </dgm:pt>
    <dgm:pt modelId="{61326C07-847C-4AB0-9149-EB70184FC8B4}">
      <dgm:prSet/>
      <dgm:spPr/>
      <dgm:t>
        <a:bodyPr/>
        <a:lstStyle/>
        <a:p>
          <a:r>
            <a:rPr lang="en-US"/>
            <a:t>Use small, focused commits</a:t>
          </a:r>
        </a:p>
      </dgm:t>
    </dgm:pt>
    <dgm:pt modelId="{A197F6B0-9327-4402-94A7-7749A043208C}" type="parTrans" cxnId="{B049A8C4-BC9E-4498-98DF-EA8C07D8938E}">
      <dgm:prSet/>
      <dgm:spPr/>
      <dgm:t>
        <a:bodyPr/>
        <a:lstStyle/>
        <a:p>
          <a:endParaRPr lang="en-US"/>
        </a:p>
      </dgm:t>
    </dgm:pt>
    <dgm:pt modelId="{42148F49-3FD8-472F-96AE-60CEFCB3720E}" type="sibTrans" cxnId="{B049A8C4-BC9E-4498-98DF-EA8C07D8938E}">
      <dgm:prSet/>
      <dgm:spPr/>
      <dgm:t>
        <a:bodyPr/>
        <a:lstStyle/>
        <a:p>
          <a:endParaRPr lang="en-US"/>
        </a:p>
      </dgm:t>
    </dgm:pt>
    <dgm:pt modelId="{ACFD17F2-FBCA-4C75-A356-2209AE066C1A}">
      <dgm:prSet/>
      <dgm:spPr/>
      <dgm:t>
        <a:bodyPr/>
        <a:lstStyle/>
        <a:p>
          <a:r>
            <a:rPr lang="en-US"/>
            <a:t>Work on</a:t>
          </a:r>
        </a:p>
      </dgm:t>
    </dgm:pt>
    <dgm:pt modelId="{84688426-2555-4FD5-BA56-2E203A8777C3}" type="parTrans" cxnId="{59FE952A-B420-4933-84FB-D2EC52859015}">
      <dgm:prSet/>
      <dgm:spPr/>
      <dgm:t>
        <a:bodyPr/>
        <a:lstStyle/>
        <a:p>
          <a:endParaRPr lang="en-US"/>
        </a:p>
      </dgm:t>
    </dgm:pt>
    <dgm:pt modelId="{46FAFE5B-74DE-4A67-B0A9-EE68BBE37B36}" type="sibTrans" cxnId="{59FE952A-B420-4933-84FB-D2EC52859015}">
      <dgm:prSet/>
      <dgm:spPr/>
      <dgm:t>
        <a:bodyPr/>
        <a:lstStyle/>
        <a:p>
          <a:endParaRPr lang="en-US"/>
        </a:p>
      </dgm:t>
    </dgm:pt>
    <dgm:pt modelId="{96FDE684-1865-4495-B383-F8A2D8F1239B}">
      <dgm:prSet/>
      <dgm:spPr/>
      <dgm:t>
        <a:bodyPr/>
        <a:lstStyle/>
        <a:p>
          <a:r>
            <a:rPr lang="en-US"/>
            <a:t>Work on feature branches</a:t>
          </a:r>
        </a:p>
      </dgm:t>
    </dgm:pt>
    <dgm:pt modelId="{A3C4B411-0751-4292-94BB-04CEECBE16D3}" type="parTrans" cxnId="{1695774A-2E64-4988-9F87-3C4AAE397B80}">
      <dgm:prSet/>
      <dgm:spPr/>
      <dgm:t>
        <a:bodyPr/>
        <a:lstStyle/>
        <a:p>
          <a:endParaRPr lang="en-US"/>
        </a:p>
      </dgm:t>
    </dgm:pt>
    <dgm:pt modelId="{5558C021-0A1B-4193-AF00-D649B2AD2C21}" type="sibTrans" cxnId="{1695774A-2E64-4988-9F87-3C4AAE397B80}">
      <dgm:prSet/>
      <dgm:spPr/>
      <dgm:t>
        <a:bodyPr/>
        <a:lstStyle/>
        <a:p>
          <a:endParaRPr lang="en-US"/>
        </a:p>
      </dgm:t>
    </dgm:pt>
    <dgm:pt modelId="{04CCFC39-E900-4CF8-9D79-10768749ECAB}">
      <dgm:prSet/>
      <dgm:spPr/>
      <dgm:t>
        <a:bodyPr/>
        <a:lstStyle/>
        <a:p>
          <a:r>
            <a:rPr lang="en-US"/>
            <a:t>Write</a:t>
          </a:r>
        </a:p>
      </dgm:t>
    </dgm:pt>
    <dgm:pt modelId="{25F717B1-A081-4D8D-AD95-D774D913274E}" type="parTrans" cxnId="{AD2AAD8B-D45E-489E-8832-A06ECC0976D1}">
      <dgm:prSet/>
      <dgm:spPr/>
      <dgm:t>
        <a:bodyPr/>
        <a:lstStyle/>
        <a:p>
          <a:endParaRPr lang="en-US"/>
        </a:p>
      </dgm:t>
    </dgm:pt>
    <dgm:pt modelId="{F07F6DFE-A7B6-4063-A036-4F620A6DBF1D}" type="sibTrans" cxnId="{AD2AAD8B-D45E-489E-8832-A06ECC0976D1}">
      <dgm:prSet/>
      <dgm:spPr/>
      <dgm:t>
        <a:bodyPr/>
        <a:lstStyle/>
        <a:p>
          <a:endParaRPr lang="en-US"/>
        </a:p>
      </dgm:t>
    </dgm:pt>
    <dgm:pt modelId="{39D1D37A-4E0B-4D07-86F6-05F450750924}">
      <dgm:prSet/>
      <dgm:spPr/>
      <dgm:t>
        <a:bodyPr/>
        <a:lstStyle/>
        <a:p>
          <a:r>
            <a:rPr lang="en-US"/>
            <a:t>Write clear, descriptive commit messages</a:t>
          </a:r>
        </a:p>
      </dgm:t>
    </dgm:pt>
    <dgm:pt modelId="{9F33E34F-36C0-4409-9DE6-EE2CB04C36EA}" type="parTrans" cxnId="{48844C9D-A792-47D6-8F2B-0F8FDE905B19}">
      <dgm:prSet/>
      <dgm:spPr/>
      <dgm:t>
        <a:bodyPr/>
        <a:lstStyle/>
        <a:p>
          <a:endParaRPr lang="en-US"/>
        </a:p>
      </dgm:t>
    </dgm:pt>
    <dgm:pt modelId="{072BB615-DC9D-43E2-907C-7F5CD3E00943}" type="sibTrans" cxnId="{48844C9D-A792-47D6-8F2B-0F8FDE905B19}">
      <dgm:prSet/>
      <dgm:spPr/>
      <dgm:t>
        <a:bodyPr/>
        <a:lstStyle/>
        <a:p>
          <a:endParaRPr lang="en-US"/>
        </a:p>
      </dgm:t>
    </dgm:pt>
    <dgm:pt modelId="{BBECAE93-70AA-4E2F-A3BB-A2A0F152546E}">
      <dgm:prSet/>
      <dgm:spPr/>
      <dgm:t>
        <a:bodyPr/>
        <a:lstStyle/>
        <a:p>
          <a:r>
            <a:rPr lang="en-US"/>
            <a:t>Review</a:t>
          </a:r>
        </a:p>
      </dgm:t>
    </dgm:pt>
    <dgm:pt modelId="{FD16452A-0261-4045-BEA3-ED07980F47DF}" type="parTrans" cxnId="{20CEB10A-79AF-4C6E-8801-0E5185533909}">
      <dgm:prSet/>
      <dgm:spPr/>
      <dgm:t>
        <a:bodyPr/>
        <a:lstStyle/>
        <a:p>
          <a:endParaRPr lang="en-US"/>
        </a:p>
      </dgm:t>
    </dgm:pt>
    <dgm:pt modelId="{D4058434-E9E4-4F7A-B0FF-DF291E767343}" type="sibTrans" cxnId="{20CEB10A-79AF-4C6E-8801-0E5185533909}">
      <dgm:prSet/>
      <dgm:spPr/>
      <dgm:t>
        <a:bodyPr/>
        <a:lstStyle/>
        <a:p>
          <a:endParaRPr lang="en-US"/>
        </a:p>
      </dgm:t>
    </dgm:pt>
    <dgm:pt modelId="{AE60E1EF-6574-45D3-9140-39DC8109C1B2}">
      <dgm:prSet/>
      <dgm:spPr/>
      <dgm:t>
        <a:bodyPr/>
        <a:lstStyle/>
        <a:p>
          <a:r>
            <a:rPr lang="en-US"/>
            <a:t>Review code via pull requests</a:t>
          </a:r>
        </a:p>
      </dgm:t>
    </dgm:pt>
    <dgm:pt modelId="{A490592E-C818-4ED7-991A-58A1E3A26BEB}" type="parTrans" cxnId="{DC53AB41-CB9B-4D87-9EDE-71768BC8BB84}">
      <dgm:prSet/>
      <dgm:spPr/>
      <dgm:t>
        <a:bodyPr/>
        <a:lstStyle/>
        <a:p>
          <a:endParaRPr lang="en-US"/>
        </a:p>
      </dgm:t>
    </dgm:pt>
    <dgm:pt modelId="{68B24AA6-3C45-4DEA-8F39-6C65431DE382}" type="sibTrans" cxnId="{DC53AB41-CB9B-4D87-9EDE-71768BC8BB84}">
      <dgm:prSet/>
      <dgm:spPr/>
      <dgm:t>
        <a:bodyPr/>
        <a:lstStyle/>
        <a:p>
          <a:endParaRPr lang="en-US"/>
        </a:p>
      </dgm:t>
    </dgm:pt>
    <dgm:pt modelId="{FC2D94A9-DA7C-49C1-B5D9-464C8F18822E}" type="pres">
      <dgm:prSet presAssocID="{AA3899A3-74E0-470B-93D0-5A9433ECE4FD}" presName="Name0" presStyleCnt="0">
        <dgm:presLayoutVars>
          <dgm:dir/>
          <dgm:animLvl val="lvl"/>
          <dgm:resizeHandles val="exact"/>
        </dgm:presLayoutVars>
      </dgm:prSet>
      <dgm:spPr/>
    </dgm:pt>
    <dgm:pt modelId="{E16FC7D6-E183-4707-8B6C-DDF4ABDB05B6}" type="pres">
      <dgm:prSet presAssocID="{BBECAE93-70AA-4E2F-A3BB-A2A0F152546E}" presName="boxAndChildren" presStyleCnt="0"/>
      <dgm:spPr/>
    </dgm:pt>
    <dgm:pt modelId="{F851D0B2-2768-4AD1-BD8F-8BE4BAE7A2E7}" type="pres">
      <dgm:prSet presAssocID="{BBECAE93-70AA-4E2F-A3BB-A2A0F152546E}" presName="parentTextBox" presStyleLbl="alignNode1" presStyleIdx="0" presStyleCnt="4"/>
      <dgm:spPr/>
    </dgm:pt>
    <dgm:pt modelId="{F1ADB567-4370-493E-9E12-A05868EFEFE6}" type="pres">
      <dgm:prSet presAssocID="{BBECAE93-70AA-4E2F-A3BB-A2A0F152546E}" presName="descendantBox" presStyleLbl="bgAccFollowNode1" presStyleIdx="0" presStyleCnt="4"/>
      <dgm:spPr/>
    </dgm:pt>
    <dgm:pt modelId="{7222EBE1-2E03-4957-A888-DCCA40E97269}" type="pres">
      <dgm:prSet presAssocID="{F07F6DFE-A7B6-4063-A036-4F620A6DBF1D}" presName="sp" presStyleCnt="0"/>
      <dgm:spPr/>
    </dgm:pt>
    <dgm:pt modelId="{A3546372-1BDE-4736-80C5-BA3C5AADDAC9}" type="pres">
      <dgm:prSet presAssocID="{04CCFC39-E900-4CF8-9D79-10768749ECAB}" presName="arrowAndChildren" presStyleCnt="0"/>
      <dgm:spPr/>
    </dgm:pt>
    <dgm:pt modelId="{FEE50820-80BF-4441-9BA2-7B81ABA82D4C}" type="pres">
      <dgm:prSet presAssocID="{04CCFC39-E900-4CF8-9D79-10768749ECAB}" presName="parentTextArrow" presStyleLbl="node1" presStyleIdx="0" presStyleCnt="0"/>
      <dgm:spPr/>
    </dgm:pt>
    <dgm:pt modelId="{979AEFDD-72C9-4761-8DC2-4A1F9B683F4C}" type="pres">
      <dgm:prSet presAssocID="{04CCFC39-E900-4CF8-9D79-10768749ECAB}" presName="arrow" presStyleLbl="alignNode1" presStyleIdx="1" presStyleCnt="4"/>
      <dgm:spPr/>
    </dgm:pt>
    <dgm:pt modelId="{DE8CB9DB-7265-4A64-ADFD-6DA11680782C}" type="pres">
      <dgm:prSet presAssocID="{04CCFC39-E900-4CF8-9D79-10768749ECAB}" presName="descendantArrow" presStyleLbl="bgAccFollowNode1" presStyleIdx="1" presStyleCnt="4"/>
      <dgm:spPr/>
    </dgm:pt>
    <dgm:pt modelId="{F4CFC7D9-1E8A-45FA-984A-E4D34B121954}" type="pres">
      <dgm:prSet presAssocID="{46FAFE5B-74DE-4A67-B0A9-EE68BBE37B36}" presName="sp" presStyleCnt="0"/>
      <dgm:spPr/>
    </dgm:pt>
    <dgm:pt modelId="{6F929D7A-42FA-410B-AC6F-42C5F5E8B2C4}" type="pres">
      <dgm:prSet presAssocID="{ACFD17F2-FBCA-4C75-A356-2209AE066C1A}" presName="arrowAndChildren" presStyleCnt="0"/>
      <dgm:spPr/>
    </dgm:pt>
    <dgm:pt modelId="{7EF73C93-205B-4401-8705-FE385757A8E7}" type="pres">
      <dgm:prSet presAssocID="{ACFD17F2-FBCA-4C75-A356-2209AE066C1A}" presName="parentTextArrow" presStyleLbl="node1" presStyleIdx="0" presStyleCnt="0"/>
      <dgm:spPr/>
    </dgm:pt>
    <dgm:pt modelId="{56B7FDCE-2BEC-4E5C-99DF-4E58082F9C72}" type="pres">
      <dgm:prSet presAssocID="{ACFD17F2-FBCA-4C75-A356-2209AE066C1A}" presName="arrow" presStyleLbl="alignNode1" presStyleIdx="2" presStyleCnt="4"/>
      <dgm:spPr/>
    </dgm:pt>
    <dgm:pt modelId="{F09D67C1-20FB-4EC5-85B5-9299B3C72482}" type="pres">
      <dgm:prSet presAssocID="{ACFD17F2-FBCA-4C75-A356-2209AE066C1A}" presName="descendantArrow" presStyleLbl="bgAccFollowNode1" presStyleIdx="2" presStyleCnt="4"/>
      <dgm:spPr/>
    </dgm:pt>
    <dgm:pt modelId="{4D947D05-A913-47A1-A580-B06D6B5ED07F}" type="pres">
      <dgm:prSet presAssocID="{B0D22464-8C18-4836-880A-18D1FD0977D4}" presName="sp" presStyleCnt="0"/>
      <dgm:spPr/>
    </dgm:pt>
    <dgm:pt modelId="{A2B76C71-BBFE-4178-B5EB-61D4AE63B012}" type="pres">
      <dgm:prSet presAssocID="{9720BF29-8BF2-4AB5-9B0A-6A32C505B319}" presName="arrowAndChildren" presStyleCnt="0"/>
      <dgm:spPr/>
    </dgm:pt>
    <dgm:pt modelId="{B5D1C7C4-3FA8-494F-8887-01AF0765EE6B}" type="pres">
      <dgm:prSet presAssocID="{9720BF29-8BF2-4AB5-9B0A-6A32C505B319}" presName="parentTextArrow" presStyleLbl="node1" presStyleIdx="0" presStyleCnt="0"/>
      <dgm:spPr/>
    </dgm:pt>
    <dgm:pt modelId="{F29E5B70-F051-4CAC-981A-CA290996E26D}" type="pres">
      <dgm:prSet presAssocID="{9720BF29-8BF2-4AB5-9B0A-6A32C505B319}" presName="arrow" presStyleLbl="alignNode1" presStyleIdx="3" presStyleCnt="4"/>
      <dgm:spPr/>
    </dgm:pt>
    <dgm:pt modelId="{42BFC8EC-A17C-4EF6-AA69-5A54AD6B552D}" type="pres">
      <dgm:prSet presAssocID="{9720BF29-8BF2-4AB5-9B0A-6A32C505B319}" presName="descendantArrow" presStyleLbl="bgAccFollowNode1" presStyleIdx="3" presStyleCnt="4"/>
      <dgm:spPr/>
    </dgm:pt>
  </dgm:ptLst>
  <dgm:cxnLst>
    <dgm:cxn modelId="{20CEB10A-79AF-4C6E-8801-0E5185533909}" srcId="{AA3899A3-74E0-470B-93D0-5A9433ECE4FD}" destId="{BBECAE93-70AA-4E2F-A3BB-A2A0F152546E}" srcOrd="3" destOrd="0" parTransId="{FD16452A-0261-4045-BEA3-ED07980F47DF}" sibTransId="{D4058434-E9E4-4F7A-B0FF-DF291E767343}"/>
    <dgm:cxn modelId="{A1BE4211-3446-49C9-A987-2A16640D210A}" type="presOf" srcId="{61326C07-847C-4AB0-9149-EB70184FC8B4}" destId="{42BFC8EC-A17C-4EF6-AA69-5A54AD6B552D}" srcOrd="0" destOrd="0" presId="urn:microsoft.com/office/officeart/2016/7/layout/VerticalDownArrowProcess"/>
    <dgm:cxn modelId="{2A911919-2626-4C13-A241-E40592C76364}" srcId="{AA3899A3-74E0-470B-93D0-5A9433ECE4FD}" destId="{9720BF29-8BF2-4AB5-9B0A-6A32C505B319}" srcOrd="0" destOrd="0" parTransId="{1C8232B2-2792-44C9-8A59-C0F25065336B}" sibTransId="{B0D22464-8C18-4836-880A-18D1FD0977D4}"/>
    <dgm:cxn modelId="{59FE952A-B420-4933-84FB-D2EC52859015}" srcId="{AA3899A3-74E0-470B-93D0-5A9433ECE4FD}" destId="{ACFD17F2-FBCA-4C75-A356-2209AE066C1A}" srcOrd="1" destOrd="0" parTransId="{84688426-2555-4FD5-BA56-2E203A8777C3}" sibTransId="{46FAFE5B-74DE-4A67-B0A9-EE68BBE37B36}"/>
    <dgm:cxn modelId="{DC53AB41-CB9B-4D87-9EDE-71768BC8BB84}" srcId="{BBECAE93-70AA-4E2F-A3BB-A2A0F152546E}" destId="{AE60E1EF-6574-45D3-9140-39DC8109C1B2}" srcOrd="0" destOrd="0" parTransId="{A490592E-C818-4ED7-991A-58A1E3A26BEB}" sibTransId="{68B24AA6-3C45-4DEA-8F39-6C65431DE382}"/>
    <dgm:cxn modelId="{C2CAAD64-6B8F-4859-9891-D5DD035ED58D}" type="presOf" srcId="{9720BF29-8BF2-4AB5-9B0A-6A32C505B319}" destId="{B5D1C7C4-3FA8-494F-8887-01AF0765EE6B}" srcOrd="0" destOrd="0" presId="urn:microsoft.com/office/officeart/2016/7/layout/VerticalDownArrowProcess"/>
    <dgm:cxn modelId="{99707A68-15F7-4445-B178-667260B2FF3A}" type="presOf" srcId="{ACFD17F2-FBCA-4C75-A356-2209AE066C1A}" destId="{56B7FDCE-2BEC-4E5C-99DF-4E58082F9C72}" srcOrd="1" destOrd="0" presId="urn:microsoft.com/office/officeart/2016/7/layout/VerticalDownArrowProcess"/>
    <dgm:cxn modelId="{1695774A-2E64-4988-9F87-3C4AAE397B80}" srcId="{ACFD17F2-FBCA-4C75-A356-2209AE066C1A}" destId="{96FDE684-1865-4495-B383-F8A2D8F1239B}" srcOrd="0" destOrd="0" parTransId="{A3C4B411-0751-4292-94BB-04CEECBE16D3}" sibTransId="{5558C021-0A1B-4193-AF00-D649B2AD2C21}"/>
    <dgm:cxn modelId="{671F784F-E064-46CE-ACA7-AD4B6BF1BEFD}" type="presOf" srcId="{ACFD17F2-FBCA-4C75-A356-2209AE066C1A}" destId="{7EF73C93-205B-4401-8705-FE385757A8E7}" srcOrd="0" destOrd="0" presId="urn:microsoft.com/office/officeart/2016/7/layout/VerticalDownArrowProcess"/>
    <dgm:cxn modelId="{31842A74-F105-469A-A601-9EEEAC1C05CF}" type="presOf" srcId="{04CCFC39-E900-4CF8-9D79-10768749ECAB}" destId="{FEE50820-80BF-4441-9BA2-7B81ABA82D4C}" srcOrd="0" destOrd="0" presId="urn:microsoft.com/office/officeart/2016/7/layout/VerticalDownArrowProcess"/>
    <dgm:cxn modelId="{AD2AAD8B-D45E-489E-8832-A06ECC0976D1}" srcId="{AA3899A3-74E0-470B-93D0-5A9433ECE4FD}" destId="{04CCFC39-E900-4CF8-9D79-10768749ECAB}" srcOrd="2" destOrd="0" parTransId="{25F717B1-A081-4D8D-AD95-D774D913274E}" sibTransId="{F07F6DFE-A7B6-4063-A036-4F620A6DBF1D}"/>
    <dgm:cxn modelId="{48844C9D-A792-47D6-8F2B-0F8FDE905B19}" srcId="{04CCFC39-E900-4CF8-9D79-10768749ECAB}" destId="{39D1D37A-4E0B-4D07-86F6-05F450750924}" srcOrd="0" destOrd="0" parTransId="{9F33E34F-36C0-4409-9DE6-EE2CB04C36EA}" sibTransId="{072BB615-DC9D-43E2-907C-7F5CD3E00943}"/>
    <dgm:cxn modelId="{58E9D9A3-C4C6-4200-BE5E-702C0207D9BD}" type="presOf" srcId="{9720BF29-8BF2-4AB5-9B0A-6A32C505B319}" destId="{F29E5B70-F051-4CAC-981A-CA290996E26D}" srcOrd="1" destOrd="0" presId="urn:microsoft.com/office/officeart/2016/7/layout/VerticalDownArrowProcess"/>
    <dgm:cxn modelId="{0A03A4B0-980D-4DEF-ABCD-93A6EF8923C3}" type="presOf" srcId="{96FDE684-1865-4495-B383-F8A2D8F1239B}" destId="{F09D67C1-20FB-4EC5-85B5-9299B3C72482}" srcOrd="0" destOrd="0" presId="urn:microsoft.com/office/officeart/2016/7/layout/VerticalDownArrowProcess"/>
    <dgm:cxn modelId="{B5F6C5B0-A95E-4F56-BFD2-6A0246D2F101}" type="presOf" srcId="{39D1D37A-4E0B-4D07-86F6-05F450750924}" destId="{DE8CB9DB-7265-4A64-ADFD-6DA11680782C}" srcOrd="0" destOrd="0" presId="urn:microsoft.com/office/officeart/2016/7/layout/VerticalDownArrowProcess"/>
    <dgm:cxn modelId="{F0E986B3-68CD-4CAD-AF5E-2F6D9588CDEA}" type="presOf" srcId="{BBECAE93-70AA-4E2F-A3BB-A2A0F152546E}" destId="{F851D0B2-2768-4AD1-BD8F-8BE4BAE7A2E7}" srcOrd="0" destOrd="0" presId="urn:microsoft.com/office/officeart/2016/7/layout/VerticalDownArrowProcess"/>
    <dgm:cxn modelId="{FD3098C3-5F46-4731-B788-52198FE47E47}" type="presOf" srcId="{AE60E1EF-6574-45D3-9140-39DC8109C1B2}" destId="{F1ADB567-4370-493E-9E12-A05868EFEFE6}" srcOrd="0" destOrd="0" presId="urn:microsoft.com/office/officeart/2016/7/layout/VerticalDownArrowProcess"/>
    <dgm:cxn modelId="{B049A8C4-BC9E-4498-98DF-EA8C07D8938E}" srcId="{9720BF29-8BF2-4AB5-9B0A-6A32C505B319}" destId="{61326C07-847C-4AB0-9149-EB70184FC8B4}" srcOrd="0" destOrd="0" parTransId="{A197F6B0-9327-4402-94A7-7749A043208C}" sibTransId="{42148F49-3FD8-472F-96AE-60CEFCB3720E}"/>
    <dgm:cxn modelId="{D802D5C4-03B0-4E64-9DC7-3607DF9C4D17}" type="presOf" srcId="{04CCFC39-E900-4CF8-9D79-10768749ECAB}" destId="{979AEFDD-72C9-4761-8DC2-4A1F9B683F4C}" srcOrd="1" destOrd="0" presId="urn:microsoft.com/office/officeart/2016/7/layout/VerticalDownArrowProcess"/>
    <dgm:cxn modelId="{D83429E3-AF37-40F1-9A60-908F3ABE0B4F}" type="presOf" srcId="{AA3899A3-74E0-470B-93D0-5A9433ECE4FD}" destId="{FC2D94A9-DA7C-49C1-B5D9-464C8F18822E}" srcOrd="0" destOrd="0" presId="urn:microsoft.com/office/officeart/2016/7/layout/VerticalDownArrowProcess"/>
    <dgm:cxn modelId="{EBA7D86C-4B6F-4A2C-B35D-A62D2159135F}" type="presParOf" srcId="{FC2D94A9-DA7C-49C1-B5D9-464C8F18822E}" destId="{E16FC7D6-E183-4707-8B6C-DDF4ABDB05B6}" srcOrd="0" destOrd="0" presId="urn:microsoft.com/office/officeart/2016/7/layout/VerticalDownArrowProcess"/>
    <dgm:cxn modelId="{1A546C4B-3A4B-4513-95E8-053AB30543B7}" type="presParOf" srcId="{E16FC7D6-E183-4707-8B6C-DDF4ABDB05B6}" destId="{F851D0B2-2768-4AD1-BD8F-8BE4BAE7A2E7}" srcOrd="0" destOrd="0" presId="urn:microsoft.com/office/officeart/2016/7/layout/VerticalDownArrowProcess"/>
    <dgm:cxn modelId="{4D458652-F9E0-428B-930C-C034B9E68356}" type="presParOf" srcId="{E16FC7D6-E183-4707-8B6C-DDF4ABDB05B6}" destId="{F1ADB567-4370-493E-9E12-A05868EFEFE6}" srcOrd="1" destOrd="0" presId="urn:microsoft.com/office/officeart/2016/7/layout/VerticalDownArrowProcess"/>
    <dgm:cxn modelId="{8BF170E7-E18E-443A-BB01-562858B9D2E4}" type="presParOf" srcId="{FC2D94A9-DA7C-49C1-B5D9-464C8F18822E}" destId="{7222EBE1-2E03-4957-A888-DCCA40E97269}" srcOrd="1" destOrd="0" presId="urn:microsoft.com/office/officeart/2016/7/layout/VerticalDownArrowProcess"/>
    <dgm:cxn modelId="{906533D6-F837-48E6-A7B8-3926A1ADADD3}" type="presParOf" srcId="{FC2D94A9-DA7C-49C1-B5D9-464C8F18822E}" destId="{A3546372-1BDE-4736-80C5-BA3C5AADDAC9}" srcOrd="2" destOrd="0" presId="urn:microsoft.com/office/officeart/2016/7/layout/VerticalDownArrowProcess"/>
    <dgm:cxn modelId="{16D232B2-D242-4F24-9236-B061299E19C4}" type="presParOf" srcId="{A3546372-1BDE-4736-80C5-BA3C5AADDAC9}" destId="{FEE50820-80BF-4441-9BA2-7B81ABA82D4C}" srcOrd="0" destOrd="0" presId="urn:microsoft.com/office/officeart/2016/7/layout/VerticalDownArrowProcess"/>
    <dgm:cxn modelId="{B93A8528-9F54-42D8-9ADA-418B2F74B83A}" type="presParOf" srcId="{A3546372-1BDE-4736-80C5-BA3C5AADDAC9}" destId="{979AEFDD-72C9-4761-8DC2-4A1F9B683F4C}" srcOrd="1" destOrd="0" presId="urn:microsoft.com/office/officeart/2016/7/layout/VerticalDownArrowProcess"/>
    <dgm:cxn modelId="{7C7926F9-2DC1-4468-8C62-6D033AED2E22}" type="presParOf" srcId="{A3546372-1BDE-4736-80C5-BA3C5AADDAC9}" destId="{DE8CB9DB-7265-4A64-ADFD-6DA11680782C}" srcOrd="2" destOrd="0" presId="urn:microsoft.com/office/officeart/2016/7/layout/VerticalDownArrowProcess"/>
    <dgm:cxn modelId="{8D319560-947A-44DE-B164-F16AA7FE48E4}" type="presParOf" srcId="{FC2D94A9-DA7C-49C1-B5D9-464C8F18822E}" destId="{F4CFC7D9-1E8A-45FA-984A-E4D34B121954}" srcOrd="3" destOrd="0" presId="urn:microsoft.com/office/officeart/2016/7/layout/VerticalDownArrowProcess"/>
    <dgm:cxn modelId="{C5A4D78C-A42A-4D97-8487-CA94A9998CF5}" type="presParOf" srcId="{FC2D94A9-DA7C-49C1-B5D9-464C8F18822E}" destId="{6F929D7A-42FA-410B-AC6F-42C5F5E8B2C4}" srcOrd="4" destOrd="0" presId="urn:microsoft.com/office/officeart/2016/7/layout/VerticalDownArrowProcess"/>
    <dgm:cxn modelId="{459281AB-9321-4C55-B0B8-D81609582847}" type="presParOf" srcId="{6F929D7A-42FA-410B-AC6F-42C5F5E8B2C4}" destId="{7EF73C93-205B-4401-8705-FE385757A8E7}" srcOrd="0" destOrd="0" presId="urn:microsoft.com/office/officeart/2016/7/layout/VerticalDownArrowProcess"/>
    <dgm:cxn modelId="{B205F27F-04EE-4E38-A329-EF654753F5A0}" type="presParOf" srcId="{6F929D7A-42FA-410B-AC6F-42C5F5E8B2C4}" destId="{56B7FDCE-2BEC-4E5C-99DF-4E58082F9C72}" srcOrd="1" destOrd="0" presId="urn:microsoft.com/office/officeart/2016/7/layout/VerticalDownArrowProcess"/>
    <dgm:cxn modelId="{1E658252-3E01-4D6A-9524-698EC5C3B3AE}" type="presParOf" srcId="{6F929D7A-42FA-410B-AC6F-42C5F5E8B2C4}" destId="{F09D67C1-20FB-4EC5-85B5-9299B3C72482}" srcOrd="2" destOrd="0" presId="urn:microsoft.com/office/officeart/2016/7/layout/VerticalDownArrowProcess"/>
    <dgm:cxn modelId="{AEBE8651-1579-4FCA-999C-4AC857880FFF}" type="presParOf" srcId="{FC2D94A9-DA7C-49C1-B5D9-464C8F18822E}" destId="{4D947D05-A913-47A1-A580-B06D6B5ED07F}" srcOrd="5" destOrd="0" presId="urn:microsoft.com/office/officeart/2016/7/layout/VerticalDownArrowProcess"/>
    <dgm:cxn modelId="{294D78C9-6D9C-4494-BE17-D2131F5CEA94}" type="presParOf" srcId="{FC2D94A9-DA7C-49C1-B5D9-464C8F18822E}" destId="{A2B76C71-BBFE-4178-B5EB-61D4AE63B012}" srcOrd="6" destOrd="0" presId="urn:microsoft.com/office/officeart/2016/7/layout/VerticalDownArrowProcess"/>
    <dgm:cxn modelId="{11B082E7-6780-4BBE-8898-87940D9CA965}" type="presParOf" srcId="{A2B76C71-BBFE-4178-B5EB-61D4AE63B012}" destId="{B5D1C7C4-3FA8-494F-8887-01AF0765EE6B}" srcOrd="0" destOrd="0" presId="urn:microsoft.com/office/officeart/2016/7/layout/VerticalDownArrowProcess"/>
    <dgm:cxn modelId="{B6EEE458-DFF2-47A3-8E05-199BD4D229E3}" type="presParOf" srcId="{A2B76C71-BBFE-4178-B5EB-61D4AE63B012}" destId="{F29E5B70-F051-4CAC-981A-CA290996E26D}" srcOrd="1" destOrd="0" presId="urn:microsoft.com/office/officeart/2016/7/layout/VerticalDownArrowProcess"/>
    <dgm:cxn modelId="{9D897348-187D-41C6-AB3E-C0DDD64534FE}" type="presParOf" srcId="{A2B76C71-BBFE-4178-B5EB-61D4AE63B012}" destId="{42BFC8EC-A17C-4EF6-AA69-5A54AD6B552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C4AB0-5ABD-4E20-B0A3-E7E1C67C4136}">
      <dsp:nvSpPr>
        <dsp:cNvPr id="0" name=""/>
        <dsp:cNvSpPr/>
      </dsp:nvSpPr>
      <dsp:spPr>
        <a:xfrm>
          <a:off x="2010955" y="391191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3752" y="435247"/>
        <a:ext cx="16641" cy="3328"/>
      </dsp:txXfrm>
    </dsp:sp>
    <dsp:sp modelId="{A53E98F9-DDE6-4782-BD5D-87072EEE9142}">
      <dsp:nvSpPr>
        <dsp:cNvPr id="0" name=""/>
        <dsp:cNvSpPr/>
      </dsp:nvSpPr>
      <dsp:spPr>
        <a:xfrm>
          <a:off x="565648" y="2779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is Git &amp; GitHub?</a:t>
          </a:r>
        </a:p>
      </dsp:txBody>
      <dsp:txXfrm>
        <a:off x="565648" y="2779"/>
        <a:ext cx="1447107" cy="868264"/>
      </dsp:txXfrm>
    </dsp:sp>
    <dsp:sp modelId="{FDFB6E00-6816-46F2-9616-1369CD80E502}">
      <dsp:nvSpPr>
        <dsp:cNvPr id="0" name=""/>
        <dsp:cNvSpPr/>
      </dsp:nvSpPr>
      <dsp:spPr>
        <a:xfrm>
          <a:off x="1289202" y="869243"/>
          <a:ext cx="1779941" cy="302234"/>
        </a:xfrm>
        <a:custGeom>
          <a:avLst/>
          <a:gdLst/>
          <a:ahLst/>
          <a:cxnLst/>
          <a:rect l="0" t="0" r="0" b="0"/>
          <a:pathLst>
            <a:path>
              <a:moveTo>
                <a:pt x="1779941" y="0"/>
              </a:moveTo>
              <a:lnTo>
                <a:pt x="1779941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3903" y="1018697"/>
        <a:ext cx="90539" cy="3328"/>
      </dsp:txXfrm>
    </dsp:sp>
    <dsp:sp modelId="{550DD0BC-8CB8-4470-909E-3A4CD525336C}">
      <dsp:nvSpPr>
        <dsp:cNvPr id="0" name=""/>
        <dsp:cNvSpPr/>
      </dsp:nvSpPr>
      <dsp:spPr>
        <a:xfrm>
          <a:off x="2345590" y="2779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Main Branch</a:t>
          </a:r>
        </a:p>
      </dsp:txBody>
      <dsp:txXfrm>
        <a:off x="2345590" y="2779"/>
        <a:ext cx="1447107" cy="868264"/>
      </dsp:txXfrm>
    </dsp:sp>
    <dsp:sp modelId="{A2216A73-8C0C-457B-BFAF-93BE7AD01A56}">
      <dsp:nvSpPr>
        <dsp:cNvPr id="0" name=""/>
        <dsp:cNvSpPr/>
      </dsp:nvSpPr>
      <dsp:spPr>
        <a:xfrm>
          <a:off x="2010955" y="1592290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3752" y="1636346"/>
        <a:ext cx="16641" cy="3328"/>
      </dsp:txXfrm>
    </dsp:sp>
    <dsp:sp modelId="{DC184E1E-8C1B-4A02-BEDE-0BC536318E2E}">
      <dsp:nvSpPr>
        <dsp:cNvPr id="0" name=""/>
        <dsp:cNvSpPr/>
      </dsp:nvSpPr>
      <dsp:spPr>
        <a:xfrm>
          <a:off x="565648" y="1203878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Branches</a:t>
          </a:r>
        </a:p>
      </dsp:txBody>
      <dsp:txXfrm>
        <a:off x="565648" y="1203878"/>
        <a:ext cx="1447107" cy="868264"/>
      </dsp:txXfrm>
    </dsp:sp>
    <dsp:sp modelId="{6E785509-018F-4C5B-A137-B722AAD3E0A7}">
      <dsp:nvSpPr>
        <dsp:cNvPr id="0" name=""/>
        <dsp:cNvSpPr/>
      </dsp:nvSpPr>
      <dsp:spPr>
        <a:xfrm>
          <a:off x="1289202" y="2070342"/>
          <a:ext cx="1779941" cy="302234"/>
        </a:xfrm>
        <a:custGeom>
          <a:avLst/>
          <a:gdLst/>
          <a:ahLst/>
          <a:cxnLst/>
          <a:rect l="0" t="0" r="0" b="0"/>
          <a:pathLst>
            <a:path>
              <a:moveTo>
                <a:pt x="1779941" y="0"/>
              </a:moveTo>
              <a:lnTo>
                <a:pt x="1779941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3903" y="2219795"/>
        <a:ext cx="90539" cy="3328"/>
      </dsp:txXfrm>
    </dsp:sp>
    <dsp:sp modelId="{AA36B8A2-4D83-40B2-B9EF-9B82D2956553}">
      <dsp:nvSpPr>
        <dsp:cNvPr id="0" name=""/>
        <dsp:cNvSpPr/>
      </dsp:nvSpPr>
      <dsp:spPr>
        <a:xfrm>
          <a:off x="2345590" y="1203878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Commits</a:t>
          </a:r>
        </a:p>
      </dsp:txBody>
      <dsp:txXfrm>
        <a:off x="2345590" y="1203878"/>
        <a:ext cx="1447107" cy="868264"/>
      </dsp:txXfrm>
    </dsp:sp>
    <dsp:sp modelId="{E229921C-1249-426A-B5D2-F9C6ED97F93D}">
      <dsp:nvSpPr>
        <dsp:cNvPr id="0" name=""/>
        <dsp:cNvSpPr/>
      </dsp:nvSpPr>
      <dsp:spPr>
        <a:xfrm>
          <a:off x="2010955" y="2793389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3752" y="2837445"/>
        <a:ext cx="16641" cy="3328"/>
      </dsp:txXfrm>
    </dsp:sp>
    <dsp:sp modelId="{C999595C-DAEB-4A88-8150-5627EA8065EB}">
      <dsp:nvSpPr>
        <dsp:cNvPr id="0" name=""/>
        <dsp:cNvSpPr/>
      </dsp:nvSpPr>
      <dsp:spPr>
        <a:xfrm>
          <a:off x="565648" y="2404977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Push &amp; Pull</a:t>
          </a:r>
        </a:p>
      </dsp:txBody>
      <dsp:txXfrm>
        <a:off x="565648" y="2404977"/>
        <a:ext cx="1447107" cy="868264"/>
      </dsp:txXfrm>
    </dsp:sp>
    <dsp:sp modelId="{D7F381D9-B857-4BF4-BB88-8E8EEC23365D}">
      <dsp:nvSpPr>
        <dsp:cNvPr id="0" name=""/>
        <dsp:cNvSpPr/>
      </dsp:nvSpPr>
      <dsp:spPr>
        <a:xfrm>
          <a:off x="1289202" y="3271441"/>
          <a:ext cx="1779941" cy="302234"/>
        </a:xfrm>
        <a:custGeom>
          <a:avLst/>
          <a:gdLst/>
          <a:ahLst/>
          <a:cxnLst/>
          <a:rect l="0" t="0" r="0" b="0"/>
          <a:pathLst>
            <a:path>
              <a:moveTo>
                <a:pt x="1779941" y="0"/>
              </a:moveTo>
              <a:lnTo>
                <a:pt x="1779941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3903" y="3420894"/>
        <a:ext cx="90539" cy="3328"/>
      </dsp:txXfrm>
    </dsp:sp>
    <dsp:sp modelId="{C5E4FF87-F135-4109-A330-B4C352B17702}">
      <dsp:nvSpPr>
        <dsp:cNvPr id="0" name=""/>
        <dsp:cNvSpPr/>
      </dsp:nvSpPr>
      <dsp:spPr>
        <a:xfrm>
          <a:off x="2345590" y="2404977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Pull Requests</a:t>
          </a:r>
        </a:p>
      </dsp:txBody>
      <dsp:txXfrm>
        <a:off x="2345590" y="2404977"/>
        <a:ext cx="1447107" cy="868264"/>
      </dsp:txXfrm>
    </dsp:sp>
    <dsp:sp modelId="{7302522C-3C30-4446-A4AB-F1D52CE9472D}">
      <dsp:nvSpPr>
        <dsp:cNvPr id="0" name=""/>
        <dsp:cNvSpPr/>
      </dsp:nvSpPr>
      <dsp:spPr>
        <a:xfrm>
          <a:off x="2010955" y="3994488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3752" y="4038544"/>
        <a:ext cx="16641" cy="3328"/>
      </dsp:txXfrm>
    </dsp:sp>
    <dsp:sp modelId="{07770B71-D3FC-4ED8-A2C4-59A3896146E9}">
      <dsp:nvSpPr>
        <dsp:cNvPr id="0" name=""/>
        <dsp:cNvSpPr/>
      </dsp:nvSpPr>
      <dsp:spPr>
        <a:xfrm>
          <a:off x="565648" y="3606076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Merging</a:t>
          </a:r>
        </a:p>
      </dsp:txBody>
      <dsp:txXfrm>
        <a:off x="565648" y="3606076"/>
        <a:ext cx="1447107" cy="868264"/>
      </dsp:txXfrm>
    </dsp:sp>
    <dsp:sp modelId="{8896059C-D241-41F7-ABEC-D8C0C0FE0F88}">
      <dsp:nvSpPr>
        <dsp:cNvPr id="0" name=""/>
        <dsp:cNvSpPr/>
      </dsp:nvSpPr>
      <dsp:spPr>
        <a:xfrm>
          <a:off x="1289202" y="4472540"/>
          <a:ext cx="1779941" cy="302234"/>
        </a:xfrm>
        <a:custGeom>
          <a:avLst/>
          <a:gdLst/>
          <a:ahLst/>
          <a:cxnLst/>
          <a:rect l="0" t="0" r="0" b="0"/>
          <a:pathLst>
            <a:path>
              <a:moveTo>
                <a:pt x="1779941" y="0"/>
              </a:moveTo>
              <a:lnTo>
                <a:pt x="1779941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3903" y="4621993"/>
        <a:ext cx="90539" cy="3328"/>
      </dsp:txXfrm>
    </dsp:sp>
    <dsp:sp modelId="{ADFAE7F6-1E97-4E2F-9224-2AD8CFF07984}">
      <dsp:nvSpPr>
        <dsp:cNvPr id="0" name=""/>
        <dsp:cNvSpPr/>
      </dsp:nvSpPr>
      <dsp:spPr>
        <a:xfrm>
          <a:off x="2345590" y="3606076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Collaboration &amp; Best Practices</a:t>
          </a:r>
        </a:p>
      </dsp:txBody>
      <dsp:txXfrm>
        <a:off x="2345590" y="3606076"/>
        <a:ext cx="1447107" cy="868264"/>
      </dsp:txXfrm>
    </dsp:sp>
    <dsp:sp modelId="{DA42E511-4A2C-4D91-9281-9296290A0A7B}">
      <dsp:nvSpPr>
        <dsp:cNvPr id="0" name=""/>
        <dsp:cNvSpPr/>
      </dsp:nvSpPr>
      <dsp:spPr>
        <a:xfrm>
          <a:off x="565648" y="4807175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Resources</a:t>
          </a:r>
        </a:p>
      </dsp:txBody>
      <dsp:txXfrm>
        <a:off x="565648" y="4807175"/>
        <a:ext cx="1447107" cy="8682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7CC0C-511F-4A21-80A1-0F75A8B5EBDC}">
      <dsp:nvSpPr>
        <dsp:cNvPr id="0" name=""/>
        <dsp:cNvSpPr/>
      </dsp:nvSpPr>
      <dsp:spPr>
        <a:xfrm>
          <a:off x="1045320" y="2124"/>
          <a:ext cx="2868885" cy="17213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Git documentation: https://git-scm.com/docs</a:t>
          </a:r>
        </a:p>
      </dsp:txBody>
      <dsp:txXfrm>
        <a:off x="1045320" y="2124"/>
        <a:ext cx="2868885" cy="1721331"/>
      </dsp:txXfrm>
    </dsp:sp>
    <dsp:sp modelId="{8B0753C6-B477-4BD2-BD39-956752653E48}">
      <dsp:nvSpPr>
        <dsp:cNvPr id="0" name=""/>
        <dsp:cNvSpPr/>
      </dsp:nvSpPr>
      <dsp:spPr>
        <a:xfrm>
          <a:off x="4201094" y="2124"/>
          <a:ext cx="2868885" cy="1721331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GitHub Guides: https://guides.github.com/</a:t>
          </a:r>
        </a:p>
      </dsp:txBody>
      <dsp:txXfrm>
        <a:off x="4201094" y="2124"/>
        <a:ext cx="2868885" cy="1721331"/>
      </dsp:txXfrm>
    </dsp:sp>
    <dsp:sp modelId="{6235DB94-AEC4-4A17-A1F1-D46EC60781DC}">
      <dsp:nvSpPr>
        <dsp:cNvPr id="0" name=""/>
        <dsp:cNvSpPr/>
      </dsp:nvSpPr>
      <dsp:spPr>
        <a:xfrm>
          <a:off x="2623207" y="2010343"/>
          <a:ext cx="2868885" cy="1721331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GitHub Learning Lab: https://lab.github.com/</a:t>
          </a:r>
        </a:p>
      </dsp:txBody>
      <dsp:txXfrm>
        <a:off x="2623207" y="2010343"/>
        <a:ext cx="2868885" cy="1721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A424E-24B3-468F-BF4A-623E959058BF}">
      <dsp:nvSpPr>
        <dsp:cNvPr id="0" name=""/>
        <dsp:cNvSpPr/>
      </dsp:nvSpPr>
      <dsp:spPr>
        <a:xfrm>
          <a:off x="0" y="61799"/>
          <a:ext cx="4358346" cy="17901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Git: Distributed version control system</a:t>
          </a:r>
        </a:p>
      </dsp:txBody>
      <dsp:txXfrm>
        <a:off x="87385" y="149184"/>
        <a:ext cx="4183576" cy="1615330"/>
      </dsp:txXfrm>
    </dsp:sp>
    <dsp:sp modelId="{07372474-AA95-4183-BBAA-BA959C8D51DB}">
      <dsp:nvSpPr>
        <dsp:cNvPr id="0" name=""/>
        <dsp:cNvSpPr/>
      </dsp:nvSpPr>
      <dsp:spPr>
        <a:xfrm>
          <a:off x="0" y="1944059"/>
          <a:ext cx="4358346" cy="17901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GitHub: Hosting platform for Git repositories</a:t>
          </a:r>
        </a:p>
      </dsp:txBody>
      <dsp:txXfrm>
        <a:off x="87385" y="2031444"/>
        <a:ext cx="4183576" cy="1615330"/>
      </dsp:txXfrm>
    </dsp:sp>
    <dsp:sp modelId="{165DF53C-6CF9-4617-ACBF-855D909079CC}">
      <dsp:nvSpPr>
        <dsp:cNvPr id="0" name=""/>
        <dsp:cNvSpPr/>
      </dsp:nvSpPr>
      <dsp:spPr>
        <a:xfrm>
          <a:off x="0" y="3826319"/>
          <a:ext cx="4358346" cy="17901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Enables collaboration, code sharing, and version tracking</a:t>
          </a:r>
        </a:p>
      </dsp:txBody>
      <dsp:txXfrm>
        <a:off x="87385" y="3913704"/>
        <a:ext cx="4183576" cy="1615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F6BEB-DCBA-4026-9965-0BFD3B48F835}">
      <dsp:nvSpPr>
        <dsp:cNvPr id="0" name=""/>
        <dsp:cNvSpPr/>
      </dsp:nvSpPr>
      <dsp:spPr>
        <a:xfrm>
          <a:off x="0" y="774959"/>
          <a:ext cx="4358346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Default branch in most repositories</a:t>
          </a:r>
        </a:p>
      </dsp:txBody>
      <dsp:txXfrm>
        <a:off x="64083" y="839042"/>
        <a:ext cx="4230180" cy="1184574"/>
      </dsp:txXfrm>
    </dsp:sp>
    <dsp:sp modelId="{46AF20EA-98C7-4293-9112-D1FBFD08C87F}">
      <dsp:nvSpPr>
        <dsp:cNvPr id="0" name=""/>
        <dsp:cNvSpPr/>
      </dsp:nvSpPr>
      <dsp:spPr>
        <a:xfrm>
          <a:off x="0" y="2182739"/>
          <a:ext cx="4358346" cy="131274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Represents production-ready code</a:t>
          </a:r>
        </a:p>
      </dsp:txBody>
      <dsp:txXfrm>
        <a:off x="64083" y="2246822"/>
        <a:ext cx="4230180" cy="1184574"/>
      </dsp:txXfrm>
    </dsp:sp>
    <dsp:sp modelId="{DD58DC59-0A63-4128-B259-EB4A7A2E7E14}">
      <dsp:nvSpPr>
        <dsp:cNvPr id="0" name=""/>
        <dsp:cNvSpPr/>
      </dsp:nvSpPr>
      <dsp:spPr>
        <a:xfrm>
          <a:off x="0" y="3590519"/>
          <a:ext cx="4358346" cy="131274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Often named 'main' or 'master'</a:t>
          </a:r>
        </a:p>
      </dsp:txBody>
      <dsp:txXfrm>
        <a:off x="64083" y="3654602"/>
        <a:ext cx="4230180" cy="1184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42D42-2294-4805-BE6E-2CDE4896171B}">
      <dsp:nvSpPr>
        <dsp:cNvPr id="0" name=""/>
        <dsp:cNvSpPr/>
      </dsp:nvSpPr>
      <dsp:spPr>
        <a:xfrm>
          <a:off x="0" y="2772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065E5-A4C3-4A5D-8D59-D8B5CB7481D8}">
      <dsp:nvSpPr>
        <dsp:cNvPr id="0" name=""/>
        <dsp:cNvSpPr/>
      </dsp:nvSpPr>
      <dsp:spPr>
        <a:xfrm>
          <a:off x="0" y="2772"/>
          <a:ext cx="4358346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Independent line of development</a:t>
          </a:r>
        </a:p>
      </dsp:txBody>
      <dsp:txXfrm>
        <a:off x="0" y="2772"/>
        <a:ext cx="4358346" cy="1890891"/>
      </dsp:txXfrm>
    </dsp:sp>
    <dsp:sp modelId="{EFF18D2C-6D67-4E57-8B51-14C7B2F482ED}">
      <dsp:nvSpPr>
        <dsp:cNvPr id="0" name=""/>
        <dsp:cNvSpPr/>
      </dsp:nvSpPr>
      <dsp:spPr>
        <a:xfrm>
          <a:off x="0" y="1893663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BE57D-5A89-4277-A925-B1FC67A73D53}">
      <dsp:nvSpPr>
        <dsp:cNvPr id="0" name=""/>
        <dsp:cNvSpPr/>
      </dsp:nvSpPr>
      <dsp:spPr>
        <a:xfrm>
          <a:off x="0" y="1893663"/>
          <a:ext cx="4358346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Created with `git branch &lt;name&gt;`</a:t>
          </a:r>
        </a:p>
      </dsp:txBody>
      <dsp:txXfrm>
        <a:off x="0" y="1893663"/>
        <a:ext cx="4358346" cy="1890891"/>
      </dsp:txXfrm>
    </dsp:sp>
    <dsp:sp modelId="{299DEDE4-8E49-4C8E-A196-EAEFA0A8DFC1}">
      <dsp:nvSpPr>
        <dsp:cNvPr id="0" name=""/>
        <dsp:cNvSpPr/>
      </dsp:nvSpPr>
      <dsp:spPr>
        <a:xfrm>
          <a:off x="0" y="3784555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0B9D8-44C9-408E-8437-5A83A5748D4C}">
      <dsp:nvSpPr>
        <dsp:cNvPr id="0" name=""/>
        <dsp:cNvSpPr/>
      </dsp:nvSpPr>
      <dsp:spPr>
        <a:xfrm>
          <a:off x="0" y="3784555"/>
          <a:ext cx="4358346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Switch with `git checkout &lt;name&gt;` or `git switch &lt;name&gt;`</a:t>
          </a:r>
        </a:p>
      </dsp:txBody>
      <dsp:txXfrm>
        <a:off x="0" y="3784555"/>
        <a:ext cx="4358346" cy="18908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192AC-E3FD-44B6-8422-26CD1DF07B31}">
      <dsp:nvSpPr>
        <dsp:cNvPr id="0" name=""/>
        <dsp:cNvSpPr/>
      </dsp:nvSpPr>
      <dsp:spPr>
        <a:xfrm>
          <a:off x="0" y="774959"/>
          <a:ext cx="4358346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Savepoint for changes in code</a:t>
          </a:r>
        </a:p>
      </dsp:txBody>
      <dsp:txXfrm>
        <a:off x="64083" y="839042"/>
        <a:ext cx="4230180" cy="1184574"/>
      </dsp:txXfrm>
    </dsp:sp>
    <dsp:sp modelId="{96675B3C-66FA-4650-B38E-D98E2B27BBBB}">
      <dsp:nvSpPr>
        <dsp:cNvPr id="0" name=""/>
        <dsp:cNvSpPr/>
      </dsp:nvSpPr>
      <dsp:spPr>
        <a:xfrm>
          <a:off x="0" y="2182739"/>
          <a:ext cx="4358346" cy="131274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Create with `git commit -m "message"`</a:t>
          </a:r>
        </a:p>
      </dsp:txBody>
      <dsp:txXfrm>
        <a:off x="64083" y="2246822"/>
        <a:ext cx="4230180" cy="1184574"/>
      </dsp:txXfrm>
    </dsp:sp>
    <dsp:sp modelId="{19827BD2-84BC-415D-A855-194257B8716B}">
      <dsp:nvSpPr>
        <dsp:cNvPr id="0" name=""/>
        <dsp:cNvSpPr/>
      </dsp:nvSpPr>
      <dsp:spPr>
        <a:xfrm>
          <a:off x="0" y="3590519"/>
          <a:ext cx="4358346" cy="131274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Include meaningful messages for context</a:t>
          </a:r>
        </a:p>
      </dsp:txBody>
      <dsp:txXfrm>
        <a:off x="64083" y="3654602"/>
        <a:ext cx="4230180" cy="11845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E79A0-45DB-4428-AE8E-C66E84D26BEA}">
      <dsp:nvSpPr>
        <dsp:cNvPr id="0" name=""/>
        <dsp:cNvSpPr/>
      </dsp:nvSpPr>
      <dsp:spPr>
        <a:xfrm>
          <a:off x="0" y="2772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8C772-6855-471A-B2CE-9E2F08A9F1BF}">
      <dsp:nvSpPr>
        <dsp:cNvPr id="0" name=""/>
        <dsp:cNvSpPr/>
      </dsp:nvSpPr>
      <dsp:spPr>
        <a:xfrm>
          <a:off x="0" y="2772"/>
          <a:ext cx="4358346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Push: Upload local commits to remote (`git push`)</a:t>
          </a:r>
        </a:p>
      </dsp:txBody>
      <dsp:txXfrm>
        <a:off x="0" y="2772"/>
        <a:ext cx="4358346" cy="1890891"/>
      </dsp:txXfrm>
    </dsp:sp>
    <dsp:sp modelId="{F9BB0016-15AA-4E9D-8133-38456D7B1994}">
      <dsp:nvSpPr>
        <dsp:cNvPr id="0" name=""/>
        <dsp:cNvSpPr/>
      </dsp:nvSpPr>
      <dsp:spPr>
        <a:xfrm>
          <a:off x="0" y="1893663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36A8E-B97C-4481-8FC3-2B4693DD5D1A}">
      <dsp:nvSpPr>
        <dsp:cNvPr id="0" name=""/>
        <dsp:cNvSpPr/>
      </dsp:nvSpPr>
      <dsp:spPr>
        <a:xfrm>
          <a:off x="0" y="1893663"/>
          <a:ext cx="4358346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Pull: Fetch and integrate remote changes (`git pull`)</a:t>
          </a:r>
        </a:p>
      </dsp:txBody>
      <dsp:txXfrm>
        <a:off x="0" y="1893663"/>
        <a:ext cx="4358346" cy="1890891"/>
      </dsp:txXfrm>
    </dsp:sp>
    <dsp:sp modelId="{99062C82-F71B-49D7-9BA8-E57918BE9E7F}">
      <dsp:nvSpPr>
        <dsp:cNvPr id="0" name=""/>
        <dsp:cNvSpPr/>
      </dsp:nvSpPr>
      <dsp:spPr>
        <a:xfrm>
          <a:off x="0" y="3784555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0BAFE-A1DB-48F6-ABF1-2AF9A74DF61F}">
      <dsp:nvSpPr>
        <dsp:cNvPr id="0" name=""/>
        <dsp:cNvSpPr/>
      </dsp:nvSpPr>
      <dsp:spPr>
        <a:xfrm>
          <a:off x="0" y="3784555"/>
          <a:ext cx="4358346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Keep local and remote branches in sync</a:t>
          </a:r>
        </a:p>
      </dsp:txBody>
      <dsp:txXfrm>
        <a:off x="0" y="3784555"/>
        <a:ext cx="4358346" cy="18908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EBFAB-AF5A-4172-B9B9-DD0E7876B55F}">
      <dsp:nvSpPr>
        <dsp:cNvPr id="0" name=""/>
        <dsp:cNvSpPr/>
      </dsp:nvSpPr>
      <dsp:spPr>
        <a:xfrm>
          <a:off x="0" y="2772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459FB-C09C-4AA9-A187-B2682ADAF1C7}">
      <dsp:nvSpPr>
        <dsp:cNvPr id="0" name=""/>
        <dsp:cNvSpPr/>
      </dsp:nvSpPr>
      <dsp:spPr>
        <a:xfrm>
          <a:off x="0" y="2772"/>
          <a:ext cx="4358346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Propose changes from one branch to another</a:t>
          </a:r>
        </a:p>
      </dsp:txBody>
      <dsp:txXfrm>
        <a:off x="0" y="2772"/>
        <a:ext cx="4358346" cy="1890891"/>
      </dsp:txXfrm>
    </dsp:sp>
    <dsp:sp modelId="{B079F2DF-0215-47C1-9BD6-92A9FFF87715}">
      <dsp:nvSpPr>
        <dsp:cNvPr id="0" name=""/>
        <dsp:cNvSpPr/>
      </dsp:nvSpPr>
      <dsp:spPr>
        <a:xfrm>
          <a:off x="0" y="1893663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B5C80-EA89-4474-89B9-20AEDFB97BA1}">
      <dsp:nvSpPr>
        <dsp:cNvPr id="0" name=""/>
        <dsp:cNvSpPr/>
      </dsp:nvSpPr>
      <dsp:spPr>
        <a:xfrm>
          <a:off x="0" y="1893663"/>
          <a:ext cx="4358346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Reviewed and discussed on GitHub</a:t>
          </a:r>
        </a:p>
      </dsp:txBody>
      <dsp:txXfrm>
        <a:off x="0" y="1893663"/>
        <a:ext cx="4358346" cy="1890891"/>
      </dsp:txXfrm>
    </dsp:sp>
    <dsp:sp modelId="{D8563300-BD4F-4E02-8EF6-05BA93C8EC2F}">
      <dsp:nvSpPr>
        <dsp:cNvPr id="0" name=""/>
        <dsp:cNvSpPr/>
      </dsp:nvSpPr>
      <dsp:spPr>
        <a:xfrm>
          <a:off x="0" y="3784555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DC28E-CEAF-4D1A-BA4F-1EA160540981}">
      <dsp:nvSpPr>
        <dsp:cNvPr id="0" name=""/>
        <dsp:cNvSpPr/>
      </dsp:nvSpPr>
      <dsp:spPr>
        <a:xfrm>
          <a:off x="0" y="3784555"/>
          <a:ext cx="4358346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Merge after approval to integrate changes</a:t>
          </a:r>
        </a:p>
      </dsp:txBody>
      <dsp:txXfrm>
        <a:off x="0" y="3784555"/>
        <a:ext cx="4358346" cy="18908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811DD-D306-4EAC-BB43-C4993B83EA1F}">
      <dsp:nvSpPr>
        <dsp:cNvPr id="0" name=""/>
        <dsp:cNvSpPr/>
      </dsp:nvSpPr>
      <dsp:spPr>
        <a:xfrm>
          <a:off x="0" y="3035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Combine changes from different branches</a:t>
          </a:r>
        </a:p>
      </dsp:txBody>
      <dsp:txXfrm>
        <a:off x="0" y="1666119"/>
        <a:ext cx="2561209" cy="2151416"/>
      </dsp:txXfrm>
    </dsp:sp>
    <dsp:sp modelId="{5569D9AD-67E2-45FA-89A7-B995C6C7F84E}">
      <dsp:nvSpPr>
        <dsp:cNvPr id="0" name=""/>
        <dsp:cNvSpPr/>
      </dsp:nvSpPr>
      <dsp:spPr>
        <a:xfrm>
          <a:off x="742750" y="662125"/>
          <a:ext cx="1075708" cy="10757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0284" y="819659"/>
        <a:ext cx="760640" cy="760640"/>
      </dsp:txXfrm>
    </dsp:sp>
    <dsp:sp modelId="{CD50E973-EE2E-41A4-BC35-8141FF57B00A}">
      <dsp:nvSpPr>
        <dsp:cNvPr id="0" name=""/>
        <dsp:cNvSpPr/>
      </dsp:nvSpPr>
      <dsp:spPr>
        <a:xfrm>
          <a:off x="0" y="3889177"/>
          <a:ext cx="2561209" cy="72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EBC62-E419-4F91-AE5D-41EED2893910}">
      <dsp:nvSpPr>
        <dsp:cNvPr id="0" name=""/>
        <dsp:cNvSpPr/>
      </dsp:nvSpPr>
      <dsp:spPr>
        <a:xfrm>
          <a:off x="2817330" y="3035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`git merge &lt;branch&gt;`</a:t>
          </a:r>
        </a:p>
      </dsp:txBody>
      <dsp:txXfrm>
        <a:off x="2817330" y="1666119"/>
        <a:ext cx="2561209" cy="2151416"/>
      </dsp:txXfrm>
    </dsp:sp>
    <dsp:sp modelId="{099A2559-A5AE-416F-BC1F-006304B565DD}">
      <dsp:nvSpPr>
        <dsp:cNvPr id="0" name=""/>
        <dsp:cNvSpPr/>
      </dsp:nvSpPr>
      <dsp:spPr>
        <a:xfrm>
          <a:off x="3560081" y="662125"/>
          <a:ext cx="1075708" cy="1075708"/>
        </a:xfrm>
        <a:prstGeom prst="ellips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17615" y="819659"/>
        <a:ext cx="760640" cy="760640"/>
      </dsp:txXfrm>
    </dsp:sp>
    <dsp:sp modelId="{CB2AE5D2-5B08-4AE3-B29E-D2FB21321C29}">
      <dsp:nvSpPr>
        <dsp:cNvPr id="0" name=""/>
        <dsp:cNvSpPr/>
      </dsp:nvSpPr>
      <dsp:spPr>
        <a:xfrm>
          <a:off x="2817330" y="3889177"/>
          <a:ext cx="2561209" cy="72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F88C6-273F-48A2-93EA-5AF7DCC531BA}">
      <dsp:nvSpPr>
        <dsp:cNvPr id="0" name=""/>
        <dsp:cNvSpPr/>
      </dsp:nvSpPr>
      <dsp:spPr>
        <a:xfrm>
          <a:off x="5634661" y="3035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Resolve conflicts when modifications overlap</a:t>
          </a:r>
        </a:p>
      </dsp:txBody>
      <dsp:txXfrm>
        <a:off x="5634661" y="1666119"/>
        <a:ext cx="2561209" cy="2151416"/>
      </dsp:txXfrm>
    </dsp:sp>
    <dsp:sp modelId="{D6F464A2-48DE-4396-BE55-419B188BC95A}">
      <dsp:nvSpPr>
        <dsp:cNvPr id="0" name=""/>
        <dsp:cNvSpPr/>
      </dsp:nvSpPr>
      <dsp:spPr>
        <a:xfrm>
          <a:off x="6377412" y="662125"/>
          <a:ext cx="1075708" cy="1075708"/>
        </a:xfrm>
        <a:prstGeom prst="ellipse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34946" y="819659"/>
        <a:ext cx="760640" cy="760640"/>
      </dsp:txXfrm>
    </dsp:sp>
    <dsp:sp modelId="{28B85706-235C-4E3E-8AED-06C6B955AD85}">
      <dsp:nvSpPr>
        <dsp:cNvPr id="0" name=""/>
        <dsp:cNvSpPr/>
      </dsp:nvSpPr>
      <dsp:spPr>
        <a:xfrm>
          <a:off x="5634661" y="3889177"/>
          <a:ext cx="2561209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1D0B2-2768-4AD1-BD8F-8BE4BAE7A2E7}">
      <dsp:nvSpPr>
        <dsp:cNvPr id="0" name=""/>
        <dsp:cNvSpPr/>
      </dsp:nvSpPr>
      <dsp:spPr>
        <a:xfrm>
          <a:off x="0" y="4540835"/>
          <a:ext cx="1293846" cy="9934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8" tIns="177800" rIns="92018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Review</a:t>
          </a:r>
        </a:p>
      </dsp:txBody>
      <dsp:txXfrm>
        <a:off x="0" y="4540835"/>
        <a:ext cx="1293846" cy="993423"/>
      </dsp:txXfrm>
    </dsp:sp>
    <dsp:sp modelId="{F1ADB567-4370-493E-9E12-A05868EFEFE6}">
      <dsp:nvSpPr>
        <dsp:cNvPr id="0" name=""/>
        <dsp:cNvSpPr/>
      </dsp:nvSpPr>
      <dsp:spPr>
        <a:xfrm>
          <a:off x="1293846" y="4540835"/>
          <a:ext cx="3881538" cy="9934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36" tIns="228600" rIns="7873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Review code via pull requests</a:t>
          </a:r>
        </a:p>
      </dsp:txBody>
      <dsp:txXfrm>
        <a:off x="1293846" y="4540835"/>
        <a:ext cx="3881538" cy="993423"/>
      </dsp:txXfrm>
    </dsp:sp>
    <dsp:sp modelId="{979AEFDD-72C9-4761-8DC2-4A1F9B683F4C}">
      <dsp:nvSpPr>
        <dsp:cNvPr id="0" name=""/>
        <dsp:cNvSpPr/>
      </dsp:nvSpPr>
      <dsp:spPr>
        <a:xfrm rot="10800000">
          <a:off x="0" y="3027850"/>
          <a:ext cx="1293846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8" tIns="177800" rIns="92018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Write</a:t>
          </a:r>
        </a:p>
      </dsp:txBody>
      <dsp:txXfrm rot="-10800000">
        <a:off x="0" y="3027850"/>
        <a:ext cx="1293846" cy="993125"/>
      </dsp:txXfrm>
    </dsp:sp>
    <dsp:sp modelId="{DE8CB9DB-7265-4A64-ADFD-6DA11680782C}">
      <dsp:nvSpPr>
        <dsp:cNvPr id="0" name=""/>
        <dsp:cNvSpPr/>
      </dsp:nvSpPr>
      <dsp:spPr>
        <a:xfrm>
          <a:off x="1293846" y="3027850"/>
          <a:ext cx="3881538" cy="99312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36" tIns="228600" rIns="7873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Write clear, descriptive commit messages</a:t>
          </a:r>
        </a:p>
      </dsp:txBody>
      <dsp:txXfrm>
        <a:off x="1293846" y="3027850"/>
        <a:ext cx="3881538" cy="993125"/>
      </dsp:txXfrm>
    </dsp:sp>
    <dsp:sp modelId="{56B7FDCE-2BEC-4E5C-99DF-4E58082F9C72}">
      <dsp:nvSpPr>
        <dsp:cNvPr id="0" name=""/>
        <dsp:cNvSpPr/>
      </dsp:nvSpPr>
      <dsp:spPr>
        <a:xfrm rot="10800000">
          <a:off x="0" y="1514866"/>
          <a:ext cx="1293846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8" tIns="177800" rIns="92018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Work on</a:t>
          </a:r>
        </a:p>
      </dsp:txBody>
      <dsp:txXfrm rot="-10800000">
        <a:off x="0" y="1514866"/>
        <a:ext cx="1293846" cy="993125"/>
      </dsp:txXfrm>
    </dsp:sp>
    <dsp:sp modelId="{F09D67C1-20FB-4EC5-85B5-9299B3C72482}">
      <dsp:nvSpPr>
        <dsp:cNvPr id="0" name=""/>
        <dsp:cNvSpPr/>
      </dsp:nvSpPr>
      <dsp:spPr>
        <a:xfrm>
          <a:off x="1293846" y="1514866"/>
          <a:ext cx="3881538" cy="99312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36" tIns="228600" rIns="7873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 on feature branches</a:t>
          </a:r>
        </a:p>
      </dsp:txBody>
      <dsp:txXfrm>
        <a:off x="1293846" y="1514866"/>
        <a:ext cx="3881538" cy="993125"/>
      </dsp:txXfrm>
    </dsp:sp>
    <dsp:sp modelId="{F29E5B70-F051-4CAC-981A-CA290996E26D}">
      <dsp:nvSpPr>
        <dsp:cNvPr id="0" name=""/>
        <dsp:cNvSpPr/>
      </dsp:nvSpPr>
      <dsp:spPr>
        <a:xfrm rot="10800000">
          <a:off x="0" y="1882"/>
          <a:ext cx="1293846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8" tIns="177800" rIns="92018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</a:t>
          </a:r>
        </a:p>
      </dsp:txBody>
      <dsp:txXfrm rot="-10800000">
        <a:off x="0" y="1882"/>
        <a:ext cx="1293846" cy="993125"/>
      </dsp:txXfrm>
    </dsp:sp>
    <dsp:sp modelId="{42BFC8EC-A17C-4EF6-AA69-5A54AD6B552D}">
      <dsp:nvSpPr>
        <dsp:cNvPr id="0" name=""/>
        <dsp:cNvSpPr/>
      </dsp:nvSpPr>
      <dsp:spPr>
        <a:xfrm>
          <a:off x="1293846" y="1882"/>
          <a:ext cx="3881538" cy="99312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36" tIns="228600" rIns="7873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small, focused commits</a:t>
          </a:r>
        </a:p>
      </dsp:txBody>
      <dsp:txXfrm>
        <a:off x="1293846" y="1882"/>
        <a:ext cx="3881538" cy="993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Introduction to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640" y="4554992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Fundamental Concepts: main, branches, commits, and more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E304F12-CFC5-64A7-9B36-530315B48F23}"/>
              </a:ext>
            </a:extLst>
          </p:cNvPr>
          <p:cNvSpPr txBox="1">
            <a:spLocks/>
          </p:cNvSpPr>
          <p:nvPr/>
        </p:nvSpPr>
        <p:spPr>
          <a:xfrm>
            <a:off x="7131329" y="4934122"/>
            <a:ext cx="1842305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Tunde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48F756-FD9E-860B-26D9-26EFAF4E4ED3}"/>
              </a:ext>
            </a:extLst>
          </p:cNvPr>
          <p:cNvGrpSpPr/>
          <p:nvPr/>
        </p:nvGrpSpPr>
        <p:grpSpPr>
          <a:xfrm>
            <a:off x="-18972" y="5955772"/>
            <a:ext cx="9143999" cy="830772"/>
            <a:chOff x="0" y="916749"/>
            <a:chExt cx="9143999" cy="8307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B4DF32-D03C-1B8E-B5C4-9F4E52922F3E}"/>
                </a:ext>
              </a:extLst>
            </p:cNvPr>
            <p:cNvSpPr/>
            <p:nvPr/>
          </p:nvSpPr>
          <p:spPr>
            <a:xfrm>
              <a:off x="0" y="916749"/>
              <a:ext cx="9143999" cy="830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A logo for a university of texas&#10;&#10;AI-generated content may be incorrect.">
              <a:extLst>
                <a:ext uri="{FF2B5EF4-FFF2-40B4-BE49-F238E27FC236}">
                  <a16:creationId xmlns:a16="http://schemas.microsoft.com/office/drawing/2014/main" id="{7ACDEAD9-0AC8-64EB-4C09-8923B380F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1329" y="916750"/>
              <a:ext cx="2005885" cy="83077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4A107F6-5956-4162-384A-6A23F8138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000" b="97500" l="1500" r="99500">
                          <a14:foregroundMark x1="5500" y1="54000" x2="5500" y2="54000"/>
                          <a14:foregroundMark x1="1500" y1="54000" x2="1500" y2="54000"/>
                          <a14:foregroundMark x1="47500" y1="92000" x2="47500" y2="92000"/>
                          <a14:foregroundMark x1="22000" y1="8000" x2="29000" y2="10500"/>
                          <a14:foregroundMark x1="88500" y1="50000" x2="85500" y2="56500"/>
                          <a14:foregroundMark x1="95500" y1="58000" x2="95500" y2="58000"/>
                          <a14:foregroundMark x1="99500" y1="59500" x2="99500" y2="59500"/>
                          <a14:backgroundMark x1="46500" y1="97500" x2="46500" y2="97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86" y="962386"/>
              <a:ext cx="739498" cy="7394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300"/>
              <a:t>Collaboration &amp; Best Practices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82EC98B2-E1CE-5F69-2833-70BA84334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21710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9A9F04F-01E7-FC94-1B78-B7C261AE9C1D}"/>
              </a:ext>
            </a:extLst>
          </p:cNvPr>
          <p:cNvGrpSpPr/>
          <p:nvPr/>
        </p:nvGrpSpPr>
        <p:grpSpPr>
          <a:xfrm>
            <a:off x="-18972" y="5955772"/>
            <a:ext cx="9143999" cy="830772"/>
            <a:chOff x="0" y="916749"/>
            <a:chExt cx="9143999" cy="830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8593D4-A58D-4A29-8C7E-FD574ED0BD1A}"/>
                </a:ext>
              </a:extLst>
            </p:cNvPr>
            <p:cNvSpPr/>
            <p:nvPr/>
          </p:nvSpPr>
          <p:spPr>
            <a:xfrm>
              <a:off x="0" y="916749"/>
              <a:ext cx="9143999" cy="830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logo for a university of texas&#10;&#10;AI-generated content may be incorrect.">
              <a:extLst>
                <a:ext uri="{FF2B5EF4-FFF2-40B4-BE49-F238E27FC236}">
                  <a16:creationId xmlns:a16="http://schemas.microsoft.com/office/drawing/2014/main" id="{6747F4C0-2A8F-C752-F9DA-DD04E6DAE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1329" y="916750"/>
              <a:ext cx="2005885" cy="830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07AAD3-F47C-AF93-2862-A8394E24E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000" b="97500" l="1500" r="99500">
                          <a14:foregroundMark x1="5500" y1="54000" x2="5500" y2="54000"/>
                          <a14:foregroundMark x1="1500" y1="54000" x2="1500" y2="54000"/>
                          <a14:foregroundMark x1="47500" y1="92000" x2="47500" y2="92000"/>
                          <a14:foregroundMark x1="22000" y1="8000" x2="29000" y2="10500"/>
                          <a14:foregroundMark x1="88500" y1="50000" x2="85500" y2="56500"/>
                          <a14:foregroundMark x1="95500" y1="58000" x2="95500" y2="58000"/>
                          <a14:foregroundMark x1="99500" y1="59500" x2="99500" y2="59500"/>
                          <a14:backgroundMark x1="46500" y1="97500" x2="46500" y2="97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86" y="962386"/>
              <a:ext cx="739498" cy="7394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DFA24D-3DBC-425A-AE56-0A8592E61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941961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FC3315B-D105-DE5B-C856-E347B1E42BF1}"/>
              </a:ext>
            </a:extLst>
          </p:cNvPr>
          <p:cNvGrpSpPr/>
          <p:nvPr/>
        </p:nvGrpSpPr>
        <p:grpSpPr>
          <a:xfrm>
            <a:off x="-18972" y="5955772"/>
            <a:ext cx="9143999" cy="830772"/>
            <a:chOff x="0" y="916749"/>
            <a:chExt cx="9143999" cy="830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25C62C-9F85-2B6F-1F20-82B4C95F951E}"/>
                </a:ext>
              </a:extLst>
            </p:cNvPr>
            <p:cNvSpPr/>
            <p:nvPr/>
          </p:nvSpPr>
          <p:spPr>
            <a:xfrm>
              <a:off x="0" y="916749"/>
              <a:ext cx="9143999" cy="830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logo for a university of texas&#10;&#10;AI-generated content may be incorrect.">
              <a:extLst>
                <a:ext uri="{FF2B5EF4-FFF2-40B4-BE49-F238E27FC236}">
                  <a16:creationId xmlns:a16="http://schemas.microsoft.com/office/drawing/2014/main" id="{220A52AA-3974-7373-CE63-084B8B4BC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1329" y="916750"/>
              <a:ext cx="2005885" cy="830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8954AD-236D-6C19-D15E-5CF83D8D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000" b="97500" l="1500" r="99500">
                          <a14:foregroundMark x1="5500" y1="54000" x2="5500" y2="54000"/>
                          <a14:foregroundMark x1="1500" y1="54000" x2="1500" y2="54000"/>
                          <a14:foregroundMark x1="47500" y1="92000" x2="47500" y2="92000"/>
                          <a14:foregroundMark x1="22000" y1="8000" x2="29000" y2="10500"/>
                          <a14:foregroundMark x1="88500" y1="50000" x2="85500" y2="56500"/>
                          <a14:foregroundMark x1="95500" y1="58000" x2="95500" y2="58000"/>
                          <a14:foregroundMark x1="99500" y1="59500" x2="99500" y2="59500"/>
                          <a14:backgroundMark x1="46500" y1="97500" x2="46500" y2="97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86" y="962386"/>
              <a:ext cx="739498" cy="7394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ctr"/>
            <a:r>
              <a:rPr dirty="0"/>
              <a:t>Thank you!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Outline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BDB7547-9033-EAA5-380A-30812F435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81935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5B25C8A-B4EF-6995-3DDF-66765B29B9DB}"/>
              </a:ext>
            </a:extLst>
          </p:cNvPr>
          <p:cNvGrpSpPr/>
          <p:nvPr/>
        </p:nvGrpSpPr>
        <p:grpSpPr>
          <a:xfrm>
            <a:off x="-18972" y="5955772"/>
            <a:ext cx="9143999" cy="830772"/>
            <a:chOff x="0" y="916749"/>
            <a:chExt cx="9143999" cy="8307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EB2140-94CB-BB20-5E73-891AAB9AC1D3}"/>
                </a:ext>
              </a:extLst>
            </p:cNvPr>
            <p:cNvSpPr/>
            <p:nvPr/>
          </p:nvSpPr>
          <p:spPr>
            <a:xfrm>
              <a:off x="0" y="916749"/>
              <a:ext cx="9143999" cy="830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 logo for a university of texas&#10;&#10;AI-generated content may be incorrect.">
              <a:extLst>
                <a:ext uri="{FF2B5EF4-FFF2-40B4-BE49-F238E27FC236}">
                  <a16:creationId xmlns:a16="http://schemas.microsoft.com/office/drawing/2014/main" id="{DFB36E93-5015-D552-F18A-D5F0A937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1329" y="916750"/>
              <a:ext cx="2005885" cy="8307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AC87BC-8215-FA73-CF24-6D1DFA1CA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000" b="97500" l="1500" r="99500">
                          <a14:foregroundMark x1="5500" y1="54000" x2="5500" y2="54000"/>
                          <a14:foregroundMark x1="1500" y1="54000" x2="1500" y2="54000"/>
                          <a14:foregroundMark x1="47500" y1="92000" x2="47500" y2="92000"/>
                          <a14:foregroundMark x1="22000" y1="8000" x2="29000" y2="10500"/>
                          <a14:foregroundMark x1="88500" y1="50000" x2="85500" y2="56500"/>
                          <a14:foregroundMark x1="95500" y1="58000" x2="95500" y2="58000"/>
                          <a14:foregroundMark x1="99500" y1="59500" x2="99500" y2="59500"/>
                          <a14:backgroundMark x1="46500" y1="97500" x2="46500" y2="97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86" y="962386"/>
              <a:ext cx="739498" cy="7394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>
                <a:solidFill>
                  <a:srgbClr val="FFFFFF"/>
                </a:solidFill>
              </a:rPr>
              <a:t>What is Git &amp; GitHub?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90FA9F-D053-A9F3-8764-4391EC786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6081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AB31D8A-0ECA-7029-7635-EF860D0EF526}"/>
              </a:ext>
            </a:extLst>
          </p:cNvPr>
          <p:cNvGrpSpPr/>
          <p:nvPr/>
        </p:nvGrpSpPr>
        <p:grpSpPr>
          <a:xfrm>
            <a:off x="-18972" y="5955772"/>
            <a:ext cx="9143999" cy="830772"/>
            <a:chOff x="0" y="916749"/>
            <a:chExt cx="9143999" cy="830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8F1CDE-AC47-E235-A931-AC0EB707E69E}"/>
                </a:ext>
              </a:extLst>
            </p:cNvPr>
            <p:cNvSpPr/>
            <p:nvPr/>
          </p:nvSpPr>
          <p:spPr>
            <a:xfrm>
              <a:off x="0" y="916749"/>
              <a:ext cx="9143999" cy="830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logo for a university of texas&#10;&#10;AI-generated content may be incorrect.">
              <a:extLst>
                <a:ext uri="{FF2B5EF4-FFF2-40B4-BE49-F238E27FC236}">
                  <a16:creationId xmlns:a16="http://schemas.microsoft.com/office/drawing/2014/main" id="{625731EF-6A93-7CAA-4B83-C2E07A611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1329" y="916750"/>
              <a:ext cx="2005885" cy="830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2D82A6-7EA4-9860-F745-8FF1A930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000" b="97500" l="1500" r="99500">
                          <a14:foregroundMark x1="5500" y1="54000" x2="5500" y2="54000"/>
                          <a14:foregroundMark x1="1500" y1="54000" x2="1500" y2="54000"/>
                          <a14:foregroundMark x1="47500" y1="92000" x2="47500" y2="92000"/>
                          <a14:foregroundMark x1="22000" y1="8000" x2="29000" y2="10500"/>
                          <a14:foregroundMark x1="88500" y1="50000" x2="85500" y2="56500"/>
                          <a14:foregroundMark x1="95500" y1="58000" x2="95500" y2="58000"/>
                          <a14:foregroundMark x1="99500" y1="59500" x2="99500" y2="59500"/>
                          <a14:backgroundMark x1="46500" y1="97500" x2="46500" y2="97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86" y="962386"/>
              <a:ext cx="739498" cy="7394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Main Branch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AF5A86A-FE89-3D64-F5CD-392E623BD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49755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6341A16-11BF-72B0-D2BF-B2D023C42D8B}"/>
              </a:ext>
            </a:extLst>
          </p:cNvPr>
          <p:cNvGrpSpPr/>
          <p:nvPr/>
        </p:nvGrpSpPr>
        <p:grpSpPr>
          <a:xfrm>
            <a:off x="-18972" y="5955772"/>
            <a:ext cx="9143999" cy="830772"/>
            <a:chOff x="0" y="916749"/>
            <a:chExt cx="9143999" cy="830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86B2CB-C6F9-5DF0-72F8-2A47FD8A75EA}"/>
                </a:ext>
              </a:extLst>
            </p:cNvPr>
            <p:cNvSpPr/>
            <p:nvPr/>
          </p:nvSpPr>
          <p:spPr>
            <a:xfrm>
              <a:off x="0" y="916749"/>
              <a:ext cx="9143999" cy="830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logo for a university of texas&#10;&#10;AI-generated content may be incorrect.">
              <a:extLst>
                <a:ext uri="{FF2B5EF4-FFF2-40B4-BE49-F238E27FC236}">
                  <a16:creationId xmlns:a16="http://schemas.microsoft.com/office/drawing/2014/main" id="{E30A1BC0-0F72-9B53-6342-FF7DCE077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1329" y="916750"/>
              <a:ext cx="2005885" cy="830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B63195-12BE-4F9E-EFE4-99D72BB18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000" b="97500" l="1500" r="99500">
                          <a14:foregroundMark x1="5500" y1="54000" x2="5500" y2="54000"/>
                          <a14:foregroundMark x1="1500" y1="54000" x2="1500" y2="54000"/>
                          <a14:foregroundMark x1="47500" y1="92000" x2="47500" y2="92000"/>
                          <a14:foregroundMark x1="22000" y1="8000" x2="29000" y2="10500"/>
                          <a14:foregroundMark x1="88500" y1="50000" x2="85500" y2="56500"/>
                          <a14:foregroundMark x1="95500" y1="58000" x2="95500" y2="58000"/>
                          <a14:foregroundMark x1="99500" y1="59500" x2="99500" y2="59500"/>
                          <a14:backgroundMark x1="46500" y1="97500" x2="46500" y2="97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86" y="962386"/>
              <a:ext cx="739498" cy="7394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Branches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636233-C295-722D-AFA5-F86C4566D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061059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24978EB-0D56-1C40-7E1C-9073CAB03418}"/>
              </a:ext>
            </a:extLst>
          </p:cNvPr>
          <p:cNvGrpSpPr/>
          <p:nvPr/>
        </p:nvGrpSpPr>
        <p:grpSpPr>
          <a:xfrm>
            <a:off x="-18972" y="5955772"/>
            <a:ext cx="9143999" cy="830772"/>
            <a:chOff x="0" y="916749"/>
            <a:chExt cx="9143999" cy="830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6D859-69B8-3C2A-F3BA-8163713D8338}"/>
                </a:ext>
              </a:extLst>
            </p:cNvPr>
            <p:cNvSpPr/>
            <p:nvPr/>
          </p:nvSpPr>
          <p:spPr>
            <a:xfrm>
              <a:off x="0" y="916749"/>
              <a:ext cx="9143999" cy="830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logo for a university of texas&#10;&#10;AI-generated content may be incorrect.">
              <a:extLst>
                <a:ext uri="{FF2B5EF4-FFF2-40B4-BE49-F238E27FC236}">
                  <a16:creationId xmlns:a16="http://schemas.microsoft.com/office/drawing/2014/main" id="{00B8F5B9-85A7-8A2B-BA52-1AE048734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1329" y="916750"/>
              <a:ext cx="2005885" cy="830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E0160-B8E0-B94C-3E30-E952F47A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000" b="97500" l="1500" r="99500">
                          <a14:foregroundMark x1="5500" y1="54000" x2="5500" y2="54000"/>
                          <a14:foregroundMark x1="1500" y1="54000" x2="1500" y2="54000"/>
                          <a14:foregroundMark x1="47500" y1="92000" x2="47500" y2="92000"/>
                          <a14:foregroundMark x1="22000" y1="8000" x2="29000" y2="10500"/>
                          <a14:foregroundMark x1="88500" y1="50000" x2="85500" y2="56500"/>
                          <a14:foregroundMark x1="95500" y1="58000" x2="95500" y2="58000"/>
                          <a14:foregroundMark x1="99500" y1="59500" x2="99500" y2="59500"/>
                          <a14:backgroundMark x1="46500" y1="97500" x2="46500" y2="97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86" y="962386"/>
              <a:ext cx="739498" cy="7394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Commits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9F0A6B-5C27-3654-CE66-3121C9C32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55552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D17EAA7-0272-754B-5365-D7F67F074FB9}"/>
              </a:ext>
            </a:extLst>
          </p:cNvPr>
          <p:cNvGrpSpPr/>
          <p:nvPr/>
        </p:nvGrpSpPr>
        <p:grpSpPr>
          <a:xfrm>
            <a:off x="-18972" y="5955772"/>
            <a:ext cx="9143999" cy="830772"/>
            <a:chOff x="0" y="916749"/>
            <a:chExt cx="9143999" cy="830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65A6B0-A793-868A-5B7A-7D573EC166F3}"/>
                </a:ext>
              </a:extLst>
            </p:cNvPr>
            <p:cNvSpPr/>
            <p:nvPr/>
          </p:nvSpPr>
          <p:spPr>
            <a:xfrm>
              <a:off x="0" y="916749"/>
              <a:ext cx="9143999" cy="830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logo for a university of texas&#10;&#10;AI-generated content may be incorrect.">
              <a:extLst>
                <a:ext uri="{FF2B5EF4-FFF2-40B4-BE49-F238E27FC236}">
                  <a16:creationId xmlns:a16="http://schemas.microsoft.com/office/drawing/2014/main" id="{966DAFC4-B806-8B3A-6821-6A05330E8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1329" y="916750"/>
              <a:ext cx="2005885" cy="830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ED9F0B-5175-EF90-921D-A48381069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000" b="97500" l="1500" r="99500">
                          <a14:foregroundMark x1="5500" y1="54000" x2="5500" y2="54000"/>
                          <a14:foregroundMark x1="1500" y1="54000" x2="1500" y2="54000"/>
                          <a14:foregroundMark x1="47500" y1="92000" x2="47500" y2="92000"/>
                          <a14:foregroundMark x1="22000" y1="8000" x2="29000" y2="10500"/>
                          <a14:foregroundMark x1="88500" y1="50000" x2="85500" y2="56500"/>
                          <a14:foregroundMark x1="95500" y1="58000" x2="95500" y2="58000"/>
                          <a14:foregroundMark x1="99500" y1="59500" x2="99500" y2="59500"/>
                          <a14:backgroundMark x1="46500" y1="97500" x2="46500" y2="97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86" y="962386"/>
              <a:ext cx="739498" cy="7394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Push &amp; Pull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759B8D-3628-C69D-98A2-1DC0F5A947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655926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9B667D6-5F62-C39A-AFE7-DF5058884B18}"/>
              </a:ext>
            </a:extLst>
          </p:cNvPr>
          <p:cNvGrpSpPr/>
          <p:nvPr/>
        </p:nvGrpSpPr>
        <p:grpSpPr>
          <a:xfrm>
            <a:off x="-18972" y="5955772"/>
            <a:ext cx="9143999" cy="830772"/>
            <a:chOff x="0" y="916749"/>
            <a:chExt cx="9143999" cy="830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8CB9E6-769E-6DF2-AEA8-A64AA3CA48AC}"/>
                </a:ext>
              </a:extLst>
            </p:cNvPr>
            <p:cNvSpPr/>
            <p:nvPr/>
          </p:nvSpPr>
          <p:spPr>
            <a:xfrm>
              <a:off x="0" y="916749"/>
              <a:ext cx="9143999" cy="830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logo for a university of texas&#10;&#10;AI-generated content may be incorrect.">
              <a:extLst>
                <a:ext uri="{FF2B5EF4-FFF2-40B4-BE49-F238E27FC236}">
                  <a16:creationId xmlns:a16="http://schemas.microsoft.com/office/drawing/2014/main" id="{65360803-4FE8-407E-D363-1B900D78A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1329" y="916750"/>
              <a:ext cx="2005885" cy="830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2D20C8-B43A-4E93-375F-F0D3B8905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000" b="97500" l="1500" r="99500">
                          <a14:foregroundMark x1="5500" y1="54000" x2="5500" y2="54000"/>
                          <a14:foregroundMark x1="1500" y1="54000" x2="1500" y2="54000"/>
                          <a14:foregroundMark x1="47500" y1="92000" x2="47500" y2="92000"/>
                          <a14:foregroundMark x1="22000" y1="8000" x2="29000" y2="10500"/>
                          <a14:foregroundMark x1="88500" y1="50000" x2="85500" y2="56500"/>
                          <a14:foregroundMark x1="95500" y1="58000" x2="95500" y2="58000"/>
                          <a14:foregroundMark x1="99500" y1="59500" x2="99500" y2="59500"/>
                          <a14:backgroundMark x1="46500" y1="97500" x2="46500" y2="97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86" y="962386"/>
              <a:ext cx="739498" cy="7394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Pull Requests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258DC62-6C4E-4E0A-AEE2-5201F3A0A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074080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F9C6830-E884-911D-BA5E-EF79BAF89B85}"/>
              </a:ext>
            </a:extLst>
          </p:cNvPr>
          <p:cNvGrpSpPr/>
          <p:nvPr/>
        </p:nvGrpSpPr>
        <p:grpSpPr>
          <a:xfrm>
            <a:off x="-18972" y="5955772"/>
            <a:ext cx="9143999" cy="830772"/>
            <a:chOff x="0" y="916749"/>
            <a:chExt cx="9143999" cy="830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8A978F-0B6E-9CA5-BDD0-FD4FFB6EF24C}"/>
                </a:ext>
              </a:extLst>
            </p:cNvPr>
            <p:cNvSpPr/>
            <p:nvPr/>
          </p:nvSpPr>
          <p:spPr>
            <a:xfrm>
              <a:off x="0" y="916749"/>
              <a:ext cx="9143999" cy="830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logo for a university of texas&#10;&#10;AI-generated content may be incorrect.">
              <a:extLst>
                <a:ext uri="{FF2B5EF4-FFF2-40B4-BE49-F238E27FC236}">
                  <a16:creationId xmlns:a16="http://schemas.microsoft.com/office/drawing/2014/main" id="{DCBD3C26-8FB1-C2A3-9F45-59FEC4D77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1329" y="916750"/>
              <a:ext cx="2005885" cy="830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6F7A97-F53F-D402-EA3D-3E9126308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000" b="97500" l="1500" r="99500">
                          <a14:foregroundMark x1="5500" y1="54000" x2="5500" y2="54000"/>
                          <a14:foregroundMark x1="1500" y1="54000" x2="1500" y2="54000"/>
                          <a14:foregroundMark x1="47500" y1="92000" x2="47500" y2="92000"/>
                          <a14:foregroundMark x1="22000" y1="8000" x2="29000" y2="10500"/>
                          <a14:foregroundMark x1="88500" y1="50000" x2="85500" y2="56500"/>
                          <a14:foregroundMark x1="95500" y1="58000" x2="95500" y2="58000"/>
                          <a14:foregroundMark x1="99500" y1="59500" x2="99500" y2="59500"/>
                          <a14:backgroundMark x1="46500" y1="97500" x2="46500" y2="97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86" y="962386"/>
              <a:ext cx="739498" cy="7394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Merging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97E7B21-2741-0CF6-4EFF-19F41304B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4888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162A871-12E8-B268-FFE5-40EED316A975}"/>
              </a:ext>
            </a:extLst>
          </p:cNvPr>
          <p:cNvGrpSpPr/>
          <p:nvPr/>
        </p:nvGrpSpPr>
        <p:grpSpPr>
          <a:xfrm>
            <a:off x="-18972" y="5955772"/>
            <a:ext cx="9143999" cy="830772"/>
            <a:chOff x="0" y="916749"/>
            <a:chExt cx="9143999" cy="830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320198-8E47-3E13-078F-58FFD6546A80}"/>
                </a:ext>
              </a:extLst>
            </p:cNvPr>
            <p:cNvSpPr/>
            <p:nvPr/>
          </p:nvSpPr>
          <p:spPr>
            <a:xfrm>
              <a:off x="0" y="916749"/>
              <a:ext cx="9143999" cy="830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logo for a university of texas&#10;&#10;AI-generated content may be incorrect.">
              <a:extLst>
                <a:ext uri="{FF2B5EF4-FFF2-40B4-BE49-F238E27FC236}">
                  <a16:creationId xmlns:a16="http://schemas.microsoft.com/office/drawing/2014/main" id="{F526B347-0302-AB05-4CDC-F8671690C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1329" y="916750"/>
              <a:ext cx="2005885" cy="830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DF1166-23AF-960D-E043-B1E79D96E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000" b="97500" l="1500" r="99500">
                          <a14:foregroundMark x1="5500" y1="54000" x2="5500" y2="54000"/>
                          <a14:foregroundMark x1="1500" y1="54000" x2="1500" y2="54000"/>
                          <a14:foregroundMark x1="47500" y1="92000" x2="47500" y2="92000"/>
                          <a14:foregroundMark x1="22000" y1="8000" x2="29000" y2="10500"/>
                          <a14:foregroundMark x1="88500" y1="50000" x2="85500" y2="56500"/>
                          <a14:foregroundMark x1="95500" y1="58000" x2="95500" y2="58000"/>
                          <a14:foregroundMark x1="99500" y1="59500" x2="99500" y2="59500"/>
                          <a14:backgroundMark x1="46500" y1="97500" x2="46500" y2="97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86" y="962386"/>
              <a:ext cx="739498" cy="7394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267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Introduction to GitHub</vt:lpstr>
      <vt:lpstr>Outline</vt:lpstr>
      <vt:lpstr>What is Git &amp; GitHub?</vt:lpstr>
      <vt:lpstr>Main Branch</vt:lpstr>
      <vt:lpstr>Branches</vt:lpstr>
      <vt:lpstr>Commits</vt:lpstr>
      <vt:lpstr>Push &amp; Pull</vt:lpstr>
      <vt:lpstr>Pull Requests</vt:lpstr>
      <vt:lpstr>Merging</vt:lpstr>
      <vt:lpstr>Collaboration &amp; Best Practices</vt:lpstr>
      <vt:lpstr>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Tunde Awoyinka</dc:creator>
  <cp:keywords/>
  <dc:description>generated using python-pptx</dc:description>
  <cp:lastModifiedBy>Tunde Awoyinka</cp:lastModifiedBy>
  <cp:revision>2</cp:revision>
  <dcterms:created xsi:type="dcterms:W3CDTF">2013-01-27T09:14:16Z</dcterms:created>
  <dcterms:modified xsi:type="dcterms:W3CDTF">2025-06-23T13:54:05Z</dcterms:modified>
  <cp:category/>
</cp:coreProperties>
</file>