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5"/>
  </p:notesMasterIdLst>
  <p:sldIdLst>
    <p:sldId id="256" r:id="rId2"/>
    <p:sldId id="257" r:id="rId3"/>
    <p:sldId id="278" r:id="rId4"/>
    <p:sldId id="281" r:id="rId5"/>
    <p:sldId id="304" r:id="rId6"/>
    <p:sldId id="311" r:id="rId7"/>
    <p:sldId id="321" r:id="rId8"/>
    <p:sldId id="298" r:id="rId9"/>
    <p:sldId id="280" r:id="rId10"/>
    <p:sldId id="313" r:id="rId11"/>
    <p:sldId id="314" r:id="rId12"/>
    <p:sldId id="315" r:id="rId13"/>
    <p:sldId id="316" r:id="rId14"/>
    <p:sldId id="317" r:id="rId15"/>
    <p:sldId id="318" r:id="rId16"/>
    <p:sldId id="322" r:id="rId17"/>
    <p:sldId id="319" r:id="rId18"/>
    <p:sldId id="320" r:id="rId19"/>
    <p:sldId id="288" r:id="rId20"/>
    <p:sldId id="289" r:id="rId21"/>
    <p:sldId id="290" r:id="rId22"/>
    <p:sldId id="308" r:id="rId23"/>
    <p:sldId id="291" r:id="rId2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343F3F8B-DCA6-FAF0-4A92-A6BBBBCD913E}" name="Miguel" initials="M" userId="Miguel" providerId="None"/>
  <p188:author id="{BC3B1C98-D450-944A-5477-B47D9EACBE97}" name="MIGUEL TRIGUEROS MUÑOZ" initials="MM" userId="S::miguel.trigueros@aulaxxi.murciaeduca.es::a4ee0321-97d7-430f-98a8-7ed13ff9a4bf" providerId="AD"/>
  <p188:author id="{977F47D7-07F1-85A1-7633-049FB299B8FA}" name="MIGUEL TRIGUEROS MUÑOZ" initials="MT" userId="S::MIGUEL.TRIGUEROS@aulaxxi.murciaeduca.es::a4ee0321-97d7-430f-98a8-7ed13ff9a4bf"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99C63D"/>
    <a:srgbClr val="729D51"/>
    <a:srgbClr val="8CBF2D"/>
    <a:srgbClr val="85B53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6B6C95B-E2D5-48A9-A51E-D2A6652D7D3C}" v="8" dt="2025-07-08T08:13:48.610"/>
  </p1510:revLst>
</p1510:revInfo>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853" autoAdjust="0"/>
    <p:restoredTop sz="72084" autoAdjust="0"/>
  </p:normalViewPr>
  <p:slideViewPr>
    <p:cSldViewPr snapToGrid="0">
      <p:cViewPr>
        <p:scale>
          <a:sx n="50" d="100"/>
          <a:sy n="50" d="100"/>
        </p:scale>
        <p:origin x="341" y="269"/>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8/10/relationships/authors" Targe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guel Trigueros Muñoz" userId="7753574ed83b4f98" providerId="LiveId" clId="{6E2B57D0-9B5C-42EF-9EE3-DD3AC85287A6}"/>
    <pc:docChg chg="undo custSel addSld delSld modSld sldOrd">
      <pc:chgData name="Miguel Trigueros Muñoz" userId="7753574ed83b4f98" providerId="LiveId" clId="{6E2B57D0-9B5C-42EF-9EE3-DD3AC85287A6}" dt="2025-06-05T09:39:28.052" v="1063" actId="1076"/>
      <pc:docMkLst>
        <pc:docMk/>
      </pc:docMkLst>
      <pc:sldChg chg="modSp mod">
        <pc:chgData name="Miguel Trigueros Muñoz" userId="7753574ed83b4f98" providerId="LiveId" clId="{6E2B57D0-9B5C-42EF-9EE3-DD3AC85287A6}" dt="2025-06-05T09:11:26.872" v="332" actId="1076"/>
        <pc:sldMkLst>
          <pc:docMk/>
          <pc:sldMk cId="308865771" sldId="256"/>
        </pc:sldMkLst>
        <pc:spChg chg="mod">
          <ac:chgData name="Miguel Trigueros Muñoz" userId="7753574ed83b4f98" providerId="LiveId" clId="{6E2B57D0-9B5C-42EF-9EE3-DD3AC85287A6}" dt="2025-06-03T19:35:57.638" v="4" actId="20577"/>
          <ac:spMkLst>
            <pc:docMk/>
            <pc:sldMk cId="308865771" sldId="256"/>
            <ac:spMk id="2" creationId="{BB6B5ACD-B995-716B-F5F7-1C14289F141D}"/>
          </ac:spMkLst>
        </pc:spChg>
        <pc:spChg chg="mod">
          <ac:chgData name="Miguel Trigueros Muñoz" userId="7753574ed83b4f98" providerId="LiveId" clId="{6E2B57D0-9B5C-42EF-9EE3-DD3AC85287A6}" dt="2025-06-05T09:11:23.754" v="331" actId="1076"/>
          <ac:spMkLst>
            <pc:docMk/>
            <pc:sldMk cId="308865771" sldId="256"/>
            <ac:spMk id="7" creationId="{20AD6DD5-E1F6-64CE-2264-36D1A0206F5E}"/>
          </ac:spMkLst>
        </pc:spChg>
        <pc:spChg chg="mod">
          <ac:chgData name="Miguel Trigueros Muñoz" userId="7753574ed83b4f98" providerId="LiveId" clId="{6E2B57D0-9B5C-42EF-9EE3-DD3AC85287A6}" dt="2025-06-05T09:11:03.665" v="328" actId="20577"/>
          <ac:spMkLst>
            <pc:docMk/>
            <pc:sldMk cId="308865771" sldId="256"/>
            <ac:spMk id="8" creationId="{224F4294-9767-96BB-A7D3-EBFE8CEFC64B}"/>
          </ac:spMkLst>
        </pc:spChg>
        <pc:spChg chg="mod">
          <ac:chgData name="Miguel Trigueros Muñoz" userId="7753574ed83b4f98" providerId="LiveId" clId="{6E2B57D0-9B5C-42EF-9EE3-DD3AC85287A6}" dt="2025-06-05T09:11:26.872" v="332" actId="1076"/>
          <ac:spMkLst>
            <pc:docMk/>
            <pc:sldMk cId="308865771" sldId="256"/>
            <ac:spMk id="9" creationId="{163AF1D7-99DA-EAC5-BC03-9B1BE7C81353}"/>
          </ac:spMkLst>
        </pc:spChg>
      </pc:sldChg>
      <pc:sldChg chg="addSp delSp modSp mod">
        <pc:chgData name="Miguel Trigueros Muñoz" userId="7753574ed83b4f98" providerId="LiveId" clId="{6E2B57D0-9B5C-42EF-9EE3-DD3AC85287A6}" dt="2025-06-05T08:59:41.855" v="226" actId="1076"/>
        <pc:sldMkLst>
          <pc:docMk/>
          <pc:sldMk cId="211006063" sldId="257"/>
        </pc:sldMkLst>
        <pc:spChg chg="add mod">
          <ac:chgData name="Miguel Trigueros Muñoz" userId="7753574ed83b4f98" providerId="LiveId" clId="{6E2B57D0-9B5C-42EF-9EE3-DD3AC85287A6}" dt="2025-06-05T08:59:41.855" v="226" actId="1076"/>
          <ac:spMkLst>
            <pc:docMk/>
            <pc:sldMk cId="211006063" sldId="257"/>
            <ac:spMk id="5" creationId="{FC51F91C-161D-D466-B30A-1ECC713545F6}"/>
          </ac:spMkLst>
        </pc:spChg>
      </pc:sldChg>
      <pc:sldChg chg="del">
        <pc:chgData name="Miguel Trigueros Muñoz" userId="7753574ed83b4f98" providerId="LiveId" clId="{6E2B57D0-9B5C-42EF-9EE3-DD3AC85287A6}" dt="2025-06-03T19:37:12.254" v="10" actId="47"/>
        <pc:sldMkLst>
          <pc:docMk/>
          <pc:sldMk cId="3225644338" sldId="258"/>
        </pc:sldMkLst>
      </pc:sldChg>
      <pc:sldChg chg="del">
        <pc:chgData name="Miguel Trigueros Muñoz" userId="7753574ed83b4f98" providerId="LiveId" clId="{6E2B57D0-9B5C-42EF-9EE3-DD3AC85287A6}" dt="2025-06-03T19:36:59.023" v="8" actId="47"/>
        <pc:sldMkLst>
          <pc:docMk/>
          <pc:sldMk cId="2307703530" sldId="259"/>
        </pc:sldMkLst>
      </pc:sldChg>
      <pc:sldChg chg="del">
        <pc:chgData name="Miguel Trigueros Muñoz" userId="7753574ed83b4f98" providerId="LiveId" clId="{6E2B57D0-9B5C-42EF-9EE3-DD3AC85287A6}" dt="2025-06-03T19:37:12.254" v="10" actId="47"/>
        <pc:sldMkLst>
          <pc:docMk/>
          <pc:sldMk cId="2255838214" sldId="261"/>
        </pc:sldMkLst>
      </pc:sldChg>
      <pc:sldChg chg="del">
        <pc:chgData name="Miguel Trigueros Muñoz" userId="7753574ed83b4f98" providerId="LiveId" clId="{6E2B57D0-9B5C-42EF-9EE3-DD3AC85287A6}" dt="2025-06-03T19:37:12.254" v="10" actId="47"/>
        <pc:sldMkLst>
          <pc:docMk/>
          <pc:sldMk cId="266690542" sldId="262"/>
        </pc:sldMkLst>
      </pc:sldChg>
      <pc:sldChg chg="del">
        <pc:chgData name="Miguel Trigueros Muñoz" userId="7753574ed83b4f98" providerId="LiveId" clId="{6E2B57D0-9B5C-42EF-9EE3-DD3AC85287A6}" dt="2025-06-03T19:37:12.254" v="10" actId="47"/>
        <pc:sldMkLst>
          <pc:docMk/>
          <pc:sldMk cId="4171822218" sldId="263"/>
        </pc:sldMkLst>
      </pc:sldChg>
      <pc:sldChg chg="del">
        <pc:chgData name="Miguel Trigueros Muñoz" userId="7753574ed83b4f98" providerId="LiveId" clId="{6E2B57D0-9B5C-42EF-9EE3-DD3AC85287A6}" dt="2025-06-03T19:37:12.254" v="10" actId="47"/>
        <pc:sldMkLst>
          <pc:docMk/>
          <pc:sldMk cId="198822278" sldId="264"/>
        </pc:sldMkLst>
      </pc:sldChg>
      <pc:sldChg chg="del">
        <pc:chgData name="Miguel Trigueros Muñoz" userId="7753574ed83b4f98" providerId="LiveId" clId="{6E2B57D0-9B5C-42EF-9EE3-DD3AC85287A6}" dt="2025-06-03T19:37:12.254" v="10" actId="47"/>
        <pc:sldMkLst>
          <pc:docMk/>
          <pc:sldMk cId="1809345959" sldId="265"/>
        </pc:sldMkLst>
      </pc:sldChg>
      <pc:sldChg chg="del">
        <pc:chgData name="Miguel Trigueros Muñoz" userId="7753574ed83b4f98" providerId="LiveId" clId="{6E2B57D0-9B5C-42EF-9EE3-DD3AC85287A6}" dt="2025-06-03T19:37:12.254" v="10" actId="47"/>
        <pc:sldMkLst>
          <pc:docMk/>
          <pc:sldMk cId="1608651946" sldId="266"/>
        </pc:sldMkLst>
      </pc:sldChg>
      <pc:sldChg chg="del">
        <pc:chgData name="Miguel Trigueros Muñoz" userId="7753574ed83b4f98" providerId="LiveId" clId="{6E2B57D0-9B5C-42EF-9EE3-DD3AC85287A6}" dt="2025-06-03T19:37:12.254" v="10" actId="47"/>
        <pc:sldMkLst>
          <pc:docMk/>
          <pc:sldMk cId="481655522" sldId="267"/>
        </pc:sldMkLst>
      </pc:sldChg>
      <pc:sldChg chg="del">
        <pc:chgData name="Miguel Trigueros Muñoz" userId="7753574ed83b4f98" providerId="LiveId" clId="{6E2B57D0-9B5C-42EF-9EE3-DD3AC85287A6}" dt="2025-06-03T19:37:12.254" v="10" actId="47"/>
        <pc:sldMkLst>
          <pc:docMk/>
          <pc:sldMk cId="961646088" sldId="268"/>
        </pc:sldMkLst>
      </pc:sldChg>
      <pc:sldChg chg="del">
        <pc:chgData name="Miguel Trigueros Muñoz" userId="7753574ed83b4f98" providerId="LiveId" clId="{6E2B57D0-9B5C-42EF-9EE3-DD3AC85287A6}" dt="2025-06-03T19:37:12.254" v="10" actId="47"/>
        <pc:sldMkLst>
          <pc:docMk/>
          <pc:sldMk cId="1117988882" sldId="269"/>
        </pc:sldMkLst>
      </pc:sldChg>
      <pc:sldChg chg="del">
        <pc:chgData name="Miguel Trigueros Muñoz" userId="7753574ed83b4f98" providerId="LiveId" clId="{6E2B57D0-9B5C-42EF-9EE3-DD3AC85287A6}" dt="2025-06-03T19:37:12.254" v="10" actId="47"/>
        <pc:sldMkLst>
          <pc:docMk/>
          <pc:sldMk cId="1565724437" sldId="270"/>
        </pc:sldMkLst>
      </pc:sldChg>
      <pc:sldChg chg="del">
        <pc:chgData name="Miguel Trigueros Muñoz" userId="7753574ed83b4f98" providerId="LiveId" clId="{6E2B57D0-9B5C-42EF-9EE3-DD3AC85287A6}" dt="2025-06-03T19:37:12.254" v="10" actId="47"/>
        <pc:sldMkLst>
          <pc:docMk/>
          <pc:sldMk cId="3627065399" sldId="271"/>
        </pc:sldMkLst>
      </pc:sldChg>
      <pc:sldChg chg="del">
        <pc:chgData name="Miguel Trigueros Muñoz" userId="7753574ed83b4f98" providerId="LiveId" clId="{6E2B57D0-9B5C-42EF-9EE3-DD3AC85287A6}" dt="2025-06-03T19:37:12.254" v="10" actId="47"/>
        <pc:sldMkLst>
          <pc:docMk/>
          <pc:sldMk cId="84655912" sldId="272"/>
        </pc:sldMkLst>
      </pc:sldChg>
      <pc:sldChg chg="del">
        <pc:chgData name="Miguel Trigueros Muñoz" userId="7753574ed83b4f98" providerId="LiveId" clId="{6E2B57D0-9B5C-42EF-9EE3-DD3AC85287A6}" dt="2025-06-03T19:37:12.254" v="10" actId="47"/>
        <pc:sldMkLst>
          <pc:docMk/>
          <pc:sldMk cId="2693585966" sldId="274"/>
        </pc:sldMkLst>
      </pc:sldChg>
      <pc:sldChg chg="modSp del mod">
        <pc:chgData name="Miguel Trigueros Muñoz" userId="7753574ed83b4f98" providerId="LiveId" clId="{6E2B57D0-9B5C-42EF-9EE3-DD3AC85287A6}" dt="2025-06-05T08:59:43.580" v="227" actId="47"/>
        <pc:sldMkLst>
          <pc:docMk/>
          <pc:sldMk cId="214941274" sldId="275"/>
        </pc:sldMkLst>
      </pc:sldChg>
      <pc:sldChg chg="del">
        <pc:chgData name="Miguel Trigueros Muñoz" userId="7753574ed83b4f98" providerId="LiveId" clId="{6E2B57D0-9B5C-42EF-9EE3-DD3AC85287A6}" dt="2025-06-03T19:37:12.254" v="10" actId="47"/>
        <pc:sldMkLst>
          <pc:docMk/>
          <pc:sldMk cId="2701860735" sldId="276"/>
        </pc:sldMkLst>
      </pc:sldChg>
      <pc:sldChg chg="del">
        <pc:chgData name="Miguel Trigueros Muñoz" userId="7753574ed83b4f98" providerId="LiveId" clId="{6E2B57D0-9B5C-42EF-9EE3-DD3AC85287A6}" dt="2025-06-03T19:37:12.254" v="10" actId="47"/>
        <pc:sldMkLst>
          <pc:docMk/>
          <pc:sldMk cId="3268001186" sldId="277"/>
        </pc:sldMkLst>
      </pc:sldChg>
      <pc:sldChg chg="addSp delSp modSp mod">
        <pc:chgData name="Miguel Trigueros Muñoz" userId="7753574ed83b4f98" providerId="LiveId" clId="{6E2B57D0-9B5C-42EF-9EE3-DD3AC85287A6}" dt="2025-06-05T09:19:45.765" v="499" actId="478"/>
        <pc:sldMkLst>
          <pc:docMk/>
          <pc:sldMk cId="234060036" sldId="278"/>
        </pc:sldMkLst>
        <pc:spChg chg="mod">
          <ac:chgData name="Miguel Trigueros Muñoz" userId="7753574ed83b4f98" providerId="LiveId" clId="{6E2B57D0-9B5C-42EF-9EE3-DD3AC85287A6}" dt="2025-06-05T09:09:55.737" v="292" actId="20577"/>
          <ac:spMkLst>
            <pc:docMk/>
            <pc:sldMk cId="234060036" sldId="278"/>
            <ac:spMk id="2" creationId="{128FF234-62F6-AE1F-DF6D-17BA7049B978}"/>
          </ac:spMkLst>
        </pc:spChg>
        <pc:spChg chg="mod">
          <ac:chgData name="Miguel Trigueros Muñoz" userId="7753574ed83b4f98" providerId="LiveId" clId="{6E2B57D0-9B5C-42EF-9EE3-DD3AC85287A6}" dt="2025-06-05T09:09:50.188" v="290" actId="20577"/>
          <ac:spMkLst>
            <pc:docMk/>
            <pc:sldMk cId="234060036" sldId="278"/>
            <ac:spMk id="5" creationId="{AB90D566-8559-AAD8-1CEB-27FE7C93EAC3}"/>
          </ac:spMkLst>
        </pc:spChg>
        <pc:graphicFrameChg chg="add mod modGraphic">
          <ac:chgData name="Miguel Trigueros Muñoz" userId="7753574ed83b4f98" providerId="LiveId" clId="{6E2B57D0-9B5C-42EF-9EE3-DD3AC85287A6}" dt="2025-06-05T09:09:11.869" v="285" actId="14100"/>
          <ac:graphicFrameMkLst>
            <pc:docMk/>
            <pc:sldMk cId="234060036" sldId="278"/>
            <ac:graphicFrameMk id="9" creationId="{FA7DB58F-83A0-C760-49F1-BA55F1B02D3F}"/>
          </ac:graphicFrameMkLst>
        </pc:graphicFrameChg>
      </pc:sldChg>
      <pc:sldChg chg="addSp modSp mod">
        <pc:chgData name="Miguel Trigueros Muñoz" userId="7753574ed83b4f98" providerId="LiveId" clId="{6E2B57D0-9B5C-42EF-9EE3-DD3AC85287A6}" dt="2025-06-05T09:39:28.052" v="1063" actId="1076"/>
        <pc:sldMkLst>
          <pc:docMk/>
          <pc:sldMk cId="1379962113" sldId="280"/>
        </pc:sldMkLst>
        <pc:spChg chg="mod">
          <ac:chgData name="Miguel Trigueros Muñoz" userId="7753574ed83b4f98" providerId="LiveId" clId="{6E2B57D0-9B5C-42EF-9EE3-DD3AC85287A6}" dt="2025-06-05T09:10:18.622" v="301" actId="313"/>
          <ac:spMkLst>
            <pc:docMk/>
            <pc:sldMk cId="1379962113" sldId="280"/>
            <ac:spMk id="2" creationId="{128FF234-62F6-AE1F-DF6D-17BA7049B978}"/>
          </ac:spMkLst>
        </pc:spChg>
        <pc:spChg chg="mod">
          <ac:chgData name="Miguel Trigueros Muñoz" userId="7753574ed83b4f98" providerId="LiveId" clId="{6E2B57D0-9B5C-42EF-9EE3-DD3AC85287A6}" dt="2025-06-05T09:10:18.921" v="302" actId="313"/>
          <ac:spMkLst>
            <pc:docMk/>
            <pc:sldMk cId="1379962113" sldId="280"/>
            <ac:spMk id="4" creationId="{5F4F84A4-2633-2349-9A1E-112D7BE9A0A4}"/>
          </ac:spMkLst>
        </pc:spChg>
        <pc:spChg chg="mod">
          <ac:chgData name="Miguel Trigueros Muñoz" userId="7753574ed83b4f98" providerId="LiveId" clId="{6E2B57D0-9B5C-42EF-9EE3-DD3AC85287A6}" dt="2025-06-03T19:49:46.095" v="160" actId="6549"/>
          <ac:spMkLst>
            <pc:docMk/>
            <pc:sldMk cId="1379962113" sldId="280"/>
            <ac:spMk id="5" creationId="{B53BE892-83A6-687A-7513-160990AA5D50}"/>
          </ac:spMkLst>
        </pc:spChg>
        <pc:spChg chg="mod">
          <ac:chgData name="Miguel Trigueros Muñoz" userId="7753574ed83b4f98" providerId="LiveId" clId="{6E2B57D0-9B5C-42EF-9EE3-DD3AC85287A6}" dt="2025-06-05T09:26:33.971" v="768" actId="20577"/>
          <ac:spMkLst>
            <pc:docMk/>
            <pc:sldMk cId="1379962113" sldId="280"/>
            <ac:spMk id="8" creationId="{4762823A-A1D4-0FFC-69DB-E5A3AD15696C}"/>
          </ac:spMkLst>
        </pc:spChg>
        <pc:picChg chg="add mod">
          <ac:chgData name="Miguel Trigueros Muñoz" userId="7753574ed83b4f98" providerId="LiveId" clId="{6E2B57D0-9B5C-42EF-9EE3-DD3AC85287A6}" dt="2025-06-05T09:39:28.052" v="1063" actId="1076"/>
          <ac:picMkLst>
            <pc:docMk/>
            <pc:sldMk cId="1379962113" sldId="280"/>
            <ac:picMk id="6" creationId="{5ACD4E22-69C2-98B6-8B82-2DA0CF170966}"/>
          </ac:picMkLst>
        </pc:picChg>
      </pc:sldChg>
      <pc:sldChg chg="modSp mod ord">
        <pc:chgData name="Miguel Trigueros Muñoz" userId="7753574ed83b4f98" providerId="LiveId" clId="{6E2B57D0-9B5C-42EF-9EE3-DD3AC85287A6}" dt="2025-06-05T09:34:15.633" v="1051" actId="1076"/>
        <pc:sldMkLst>
          <pc:docMk/>
          <pc:sldMk cId="2216667076" sldId="281"/>
        </pc:sldMkLst>
        <pc:spChg chg="mod">
          <ac:chgData name="Miguel Trigueros Muñoz" userId="7753574ed83b4f98" providerId="LiveId" clId="{6E2B57D0-9B5C-42EF-9EE3-DD3AC85287A6}" dt="2025-06-05T09:10:15.957" v="295" actId="313"/>
          <ac:spMkLst>
            <pc:docMk/>
            <pc:sldMk cId="2216667076" sldId="281"/>
            <ac:spMk id="2" creationId="{128FF234-62F6-AE1F-DF6D-17BA7049B978}"/>
          </ac:spMkLst>
        </pc:spChg>
        <pc:spChg chg="mod">
          <ac:chgData name="Miguel Trigueros Muñoz" userId="7753574ed83b4f98" providerId="LiveId" clId="{6E2B57D0-9B5C-42EF-9EE3-DD3AC85287A6}" dt="2025-06-05T09:10:16.341" v="296" actId="313"/>
          <ac:spMkLst>
            <pc:docMk/>
            <pc:sldMk cId="2216667076" sldId="281"/>
            <ac:spMk id="8" creationId="{FDE5AE2E-FFB4-21D9-E85D-F19F9AC51997}"/>
          </ac:spMkLst>
        </pc:spChg>
        <pc:spChg chg="mod">
          <ac:chgData name="Miguel Trigueros Muñoz" userId="7753574ed83b4f98" providerId="LiveId" clId="{6E2B57D0-9B5C-42EF-9EE3-DD3AC85287A6}" dt="2025-06-05T09:32:38.397" v="974" actId="20577"/>
          <ac:spMkLst>
            <pc:docMk/>
            <pc:sldMk cId="2216667076" sldId="281"/>
            <ac:spMk id="9" creationId="{8D70C803-CD9B-2DFC-6A44-24F3DD150DB8}"/>
          </ac:spMkLst>
        </pc:spChg>
        <pc:spChg chg="mod">
          <ac:chgData name="Miguel Trigueros Muñoz" userId="7753574ed83b4f98" providerId="LiveId" clId="{6E2B57D0-9B5C-42EF-9EE3-DD3AC85287A6}" dt="2025-06-05T09:34:15.633" v="1051" actId="1076"/>
          <ac:spMkLst>
            <pc:docMk/>
            <pc:sldMk cId="2216667076" sldId="281"/>
            <ac:spMk id="12" creationId="{3538DB87-89AE-C169-4C80-C15D9B232DEB}"/>
          </ac:spMkLst>
        </pc:spChg>
      </pc:sldChg>
      <pc:sldChg chg="modSp">
        <pc:chgData name="Miguel Trigueros Muñoz" userId="7753574ed83b4f98" providerId="LiveId" clId="{6E2B57D0-9B5C-42EF-9EE3-DD3AC85287A6}" dt="2025-06-05T09:10:35.126" v="320" actId="313"/>
        <pc:sldMkLst>
          <pc:docMk/>
          <pc:sldMk cId="1197299512" sldId="288"/>
        </pc:sldMkLst>
        <pc:spChg chg="mod">
          <ac:chgData name="Miguel Trigueros Muñoz" userId="7753574ed83b4f98" providerId="LiveId" clId="{6E2B57D0-9B5C-42EF-9EE3-DD3AC85287A6}" dt="2025-06-05T09:10:34.359" v="319" actId="313"/>
          <ac:spMkLst>
            <pc:docMk/>
            <pc:sldMk cId="1197299512" sldId="288"/>
            <ac:spMk id="2" creationId="{128FF234-62F6-AE1F-DF6D-17BA7049B978}"/>
          </ac:spMkLst>
        </pc:spChg>
        <pc:spChg chg="mod">
          <ac:chgData name="Miguel Trigueros Muñoz" userId="7753574ed83b4f98" providerId="LiveId" clId="{6E2B57D0-9B5C-42EF-9EE3-DD3AC85287A6}" dt="2025-06-05T09:10:35.126" v="320" actId="313"/>
          <ac:spMkLst>
            <pc:docMk/>
            <pc:sldMk cId="1197299512" sldId="288"/>
            <ac:spMk id="5" creationId="{D015C34E-98C5-28BC-D54E-3E06A1943271}"/>
          </ac:spMkLst>
        </pc:spChg>
      </pc:sldChg>
      <pc:sldChg chg="modSp">
        <pc:chgData name="Miguel Trigueros Muñoz" userId="7753574ed83b4f98" providerId="LiveId" clId="{6E2B57D0-9B5C-42EF-9EE3-DD3AC85287A6}" dt="2025-06-05T09:10:36.396" v="322" actId="313"/>
        <pc:sldMkLst>
          <pc:docMk/>
          <pc:sldMk cId="4234568026" sldId="289"/>
        </pc:sldMkLst>
        <pc:spChg chg="mod">
          <ac:chgData name="Miguel Trigueros Muñoz" userId="7753574ed83b4f98" providerId="LiveId" clId="{6E2B57D0-9B5C-42EF-9EE3-DD3AC85287A6}" dt="2025-06-05T09:10:35.938" v="321" actId="313"/>
          <ac:spMkLst>
            <pc:docMk/>
            <pc:sldMk cId="4234568026" sldId="289"/>
            <ac:spMk id="2" creationId="{128FF234-62F6-AE1F-DF6D-17BA7049B978}"/>
          </ac:spMkLst>
        </pc:spChg>
        <pc:spChg chg="mod">
          <ac:chgData name="Miguel Trigueros Muñoz" userId="7753574ed83b4f98" providerId="LiveId" clId="{6E2B57D0-9B5C-42EF-9EE3-DD3AC85287A6}" dt="2025-06-05T09:10:36.396" v="322" actId="313"/>
          <ac:spMkLst>
            <pc:docMk/>
            <pc:sldMk cId="4234568026" sldId="289"/>
            <ac:spMk id="6" creationId="{9077B155-1342-459A-EAAA-8609FFA39B99}"/>
          </ac:spMkLst>
        </pc:spChg>
      </pc:sldChg>
      <pc:sldChg chg="modSp">
        <pc:chgData name="Miguel Trigueros Muñoz" userId="7753574ed83b4f98" providerId="LiveId" clId="{6E2B57D0-9B5C-42EF-9EE3-DD3AC85287A6}" dt="2025-06-05T09:10:37.388" v="324" actId="313"/>
        <pc:sldMkLst>
          <pc:docMk/>
          <pc:sldMk cId="2137865637" sldId="290"/>
        </pc:sldMkLst>
        <pc:spChg chg="mod">
          <ac:chgData name="Miguel Trigueros Muñoz" userId="7753574ed83b4f98" providerId="LiveId" clId="{6E2B57D0-9B5C-42EF-9EE3-DD3AC85287A6}" dt="2025-06-05T09:10:36.983" v="323" actId="313"/>
          <ac:spMkLst>
            <pc:docMk/>
            <pc:sldMk cId="2137865637" sldId="290"/>
            <ac:spMk id="2" creationId="{128FF234-62F6-AE1F-DF6D-17BA7049B978}"/>
          </ac:spMkLst>
        </pc:spChg>
        <pc:spChg chg="mod">
          <ac:chgData name="Miguel Trigueros Muñoz" userId="7753574ed83b4f98" providerId="LiveId" clId="{6E2B57D0-9B5C-42EF-9EE3-DD3AC85287A6}" dt="2025-06-05T09:10:37.388" v="324" actId="313"/>
          <ac:spMkLst>
            <pc:docMk/>
            <pc:sldMk cId="2137865637" sldId="290"/>
            <ac:spMk id="6" creationId="{882BBDA2-A7BD-7F7C-29E0-DC4743CCCF4A}"/>
          </ac:spMkLst>
        </pc:spChg>
      </pc:sldChg>
      <pc:sldChg chg="del">
        <pc:chgData name="Miguel Trigueros Muñoz" userId="7753574ed83b4f98" providerId="LiveId" clId="{6E2B57D0-9B5C-42EF-9EE3-DD3AC85287A6}" dt="2025-06-03T19:37:12.254" v="10" actId="47"/>
        <pc:sldMkLst>
          <pc:docMk/>
          <pc:sldMk cId="3350392576" sldId="297"/>
        </pc:sldMkLst>
      </pc:sldChg>
      <pc:sldChg chg="modSp mod">
        <pc:chgData name="Miguel Trigueros Muñoz" userId="7753574ed83b4f98" providerId="LiveId" clId="{6E2B57D0-9B5C-42EF-9EE3-DD3AC85287A6}" dt="2025-06-05T09:34:44.339" v="1053" actId="20577"/>
        <pc:sldMkLst>
          <pc:docMk/>
          <pc:sldMk cId="2254496353" sldId="298"/>
        </pc:sldMkLst>
        <pc:spChg chg="mod">
          <ac:chgData name="Miguel Trigueros Muñoz" userId="7753574ed83b4f98" providerId="LiveId" clId="{6E2B57D0-9B5C-42EF-9EE3-DD3AC85287A6}" dt="2025-06-05T09:10:17.850" v="299" actId="313"/>
          <ac:spMkLst>
            <pc:docMk/>
            <pc:sldMk cId="2254496353" sldId="298"/>
            <ac:spMk id="2" creationId="{128FF234-62F6-AE1F-DF6D-17BA7049B978}"/>
          </ac:spMkLst>
        </pc:spChg>
        <pc:spChg chg="mod">
          <ac:chgData name="Miguel Trigueros Muñoz" userId="7753574ed83b4f98" providerId="LiveId" clId="{6E2B57D0-9B5C-42EF-9EE3-DD3AC85287A6}" dt="2025-06-05T09:10:18.126" v="300" actId="313"/>
          <ac:spMkLst>
            <pc:docMk/>
            <pc:sldMk cId="2254496353" sldId="298"/>
            <ac:spMk id="4" creationId="{12766902-8A7D-6978-C87E-63866050DB89}"/>
          </ac:spMkLst>
        </pc:spChg>
        <pc:spChg chg="mod">
          <ac:chgData name="Miguel Trigueros Muñoz" userId="7753574ed83b4f98" providerId="LiveId" clId="{6E2B57D0-9B5C-42EF-9EE3-DD3AC85287A6}" dt="2025-06-05T09:34:44.339" v="1053" actId="20577"/>
          <ac:spMkLst>
            <pc:docMk/>
            <pc:sldMk cId="2254496353" sldId="298"/>
            <ac:spMk id="5" creationId="{389EB6A2-D49A-0BD8-6CA5-071FCB1C7221}"/>
          </ac:spMkLst>
        </pc:spChg>
      </pc:sldChg>
      <pc:sldChg chg="del">
        <pc:chgData name="Miguel Trigueros Muñoz" userId="7753574ed83b4f98" providerId="LiveId" clId="{6E2B57D0-9B5C-42EF-9EE3-DD3AC85287A6}" dt="2025-06-03T19:37:01.267" v="9" actId="47"/>
        <pc:sldMkLst>
          <pc:docMk/>
          <pc:sldMk cId="1241847054" sldId="299"/>
        </pc:sldMkLst>
      </pc:sldChg>
      <pc:sldChg chg="del">
        <pc:chgData name="Miguel Trigueros Muñoz" userId="7753574ed83b4f98" providerId="LiveId" clId="{6E2B57D0-9B5C-42EF-9EE3-DD3AC85287A6}" dt="2025-06-03T19:37:12.254" v="10" actId="47"/>
        <pc:sldMkLst>
          <pc:docMk/>
          <pc:sldMk cId="2412927765" sldId="300"/>
        </pc:sldMkLst>
      </pc:sldChg>
      <pc:sldChg chg="del">
        <pc:chgData name="Miguel Trigueros Muñoz" userId="7753574ed83b4f98" providerId="LiveId" clId="{6E2B57D0-9B5C-42EF-9EE3-DD3AC85287A6}" dt="2025-06-03T19:37:12.254" v="10" actId="47"/>
        <pc:sldMkLst>
          <pc:docMk/>
          <pc:sldMk cId="809192705" sldId="302"/>
        </pc:sldMkLst>
      </pc:sldChg>
      <pc:sldChg chg="addSp modSp mod ord">
        <pc:chgData name="Miguel Trigueros Muñoz" userId="7753574ed83b4f98" providerId="LiveId" clId="{6E2B57D0-9B5C-42EF-9EE3-DD3AC85287A6}" dt="2025-06-05T09:32:21.295" v="948" actId="20577"/>
        <pc:sldMkLst>
          <pc:docMk/>
          <pc:sldMk cId="3075958186" sldId="304"/>
        </pc:sldMkLst>
        <pc:spChg chg="mod">
          <ac:chgData name="Miguel Trigueros Muñoz" userId="7753574ed83b4f98" providerId="LiveId" clId="{6E2B57D0-9B5C-42EF-9EE3-DD3AC85287A6}" dt="2025-06-05T09:10:14.433" v="293" actId="313"/>
          <ac:spMkLst>
            <pc:docMk/>
            <pc:sldMk cId="3075958186" sldId="304"/>
            <ac:spMk id="2" creationId="{128FF234-62F6-AE1F-DF6D-17BA7049B978}"/>
          </ac:spMkLst>
        </pc:spChg>
        <pc:spChg chg="add mod">
          <ac:chgData name="Miguel Trigueros Muñoz" userId="7753574ed83b4f98" providerId="LiveId" clId="{6E2B57D0-9B5C-42EF-9EE3-DD3AC85287A6}" dt="2025-06-05T09:27:55.291" v="772" actId="14100"/>
          <ac:spMkLst>
            <pc:docMk/>
            <pc:sldMk cId="3075958186" sldId="304"/>
            <ac:spMk id="5" creationId="{9136BE51-87BF-0EB6-4DE3-2FA9D9DF1D47}"/>
          </ac:spMkLst>
        </pc:spChg>
        <pc:spChg chg="add mod">
          <ac:chgData name="Miguel Trigueros Muñoz" userId="7753574ed83b4f98" providerId="LiveId" clId="{6E2B57D0-9B5C-42EF-9EE3-DD3AC85287A6}" dt="2025-06-05T09:30:48.945" v="926" actId="20577"/>
          <ac:spMkLst>
            <pc:docMk/>
            <pc:sldMk cId="3075958186" sldId="304"/>
            <ac:spMk id="6" creationId="{CE4FE414-9567-7B61-F6A3-C4AE6A9D358D}"/>
          </ac:spMkLst>
        </pc:spChg>
        <pc:spChg chg="mod">
          <ac:chgData name="Miguel Trigueros Muñoz" userId="7753574ed83b4f98" providerId="LiveId" clId="{6E2B57D0-9B5C-42EF-9EE3-DD3AC85287A6}" dt="2025-06-05T09:10:15.154" v="294" actId="313"/>
          <ac:spMkLst>
            <pc:docMk/>
            <pc:sldMk cId="3075958186" sldId="304"/>
            <ac:spMk id="7" creationId="{41FC4F80-CD5B-4CD4-61DC-04E2E9E473E3}"/>
          </ac:spMkLst>
        </pc:spChg>
        <pc:spChg chg="mod">
          <ac:chgData name="Miguel Trigueros Muñoz" userId="7753574ed83b4f98" providerId="LiveId" clId="{6E2B57D0-9B5C-42EF-9EE3-DD3AC85287A6}" dt="2025-06-05T09:32:21.295" v="948" actId="20577"/>
          <ac:spMkLst>
            <pc:docMk/>
            <pc:sldMk cId="3075958186" sldId="304"/>
            <ac:spMk id="8" creationId="{2798F58F-2515-710C-C5CC-D35945E503EB}"/>
          </ac:spMkLst>
        </pc:spChg>
        <pc:spChg chg="mod">
          <ac:chgData name="Miguel Trigueros Muñoz" userId="7753574ed83b4f98" providerId="LiveId" clId="{6E2B57D0-9B5C-42EF-9EE3-DD3AC85287A6}" dt="2025-06-05T09:22:08.460" v="678" actId="27636"/>
          <ac:spMkLst>
            <pc:docMk/>
            <pc:sldMk cId="3075958186" sldId="304"/>
            <ac:spMk id="10" creationId="{AB90D566-8559-AAD8-1CEB-27FE7C93EAC3}"/>
          </ac:spMkLst>
        </pc:spChg>
        <pc:graphicFrameChg chg="add mod">
          <ac:chgData name="Miguel Trigueros Muñoz" userId="7753574ed83b4f98" providerId="LiveId" clId="{6E2B57D0-9B5C-42EF-9EE3-DD3AC85287A6}" dt="2025-06-05T09:16:19.587" v="426" actId="2085"/>
          <ac:graphicFrameMkLst>
            <pc:docMk/>
            <pc:sldMk cId="3075958186" sldId="304"/>
            <ac:graphicFrameMk id="4" creationId="{53DCA0E8-A347-3291-7AEE-F9749A87BF84}"/>
          </ac:graphicFrameMkLst>
        </pc:graphicFrameChg>
      </pc:sldChg>
      <pc:sldChg chg="del">
        <pc:chgData name="Miguel Trigueros Muñoz" userId="7753574ed83b4f98" providerId="LiveId" clId="{6E2B57D0-9B5C-42EF-9EE3-DD3AC85287A6}" dt="2025-06-03T19:37:12.254" v="10" actId="47"/>
        <pc:sldMkLst>
          <pc:docMk/>
          <pc:sldMk cId="1881207891" sldId="306"/>
        </pc:sldMkLst>
      </pc:sldChg>
      <pc:sldChg chg="del">
        <pc:chgData name="Miguel Trigueros Muñoz" userId="7753574ed83b4f98" providerId="LiveId" clId="{6E2B57D0-9B5C-42EF-9EE3-DD3AC85287A6}" dt="2025-06-03T19:37:12.254" v="10" actId="47"/>
        <pc:sldMkLst>
          <pc:docMk/>
          <pc:sldMk cId="1444959973" sldId="307"/>
        </pc:sldMkLst>
      </pc:sldChg>
      <pc:sldChg chg="modSp mod">
        <pc:chgData name="Miguel Trigueros Muñoz" userId="7753574ed83b4f98" providerId="LiveId" clId="{6E2B57D0-9B5C-42EF-9EE3-DD3AC85287A6}" dt="2025-06-05T09:25:32.370" v="761" actId="6549"/>
        <pc:sldMkLst>
          <pc:docMk/>
          <pc:sldMk cId="109253469" sldId="311"/>
        </pc:sldMkLst>
        <pc:spChg chg="mod">
          <ac:chgData name="Miguel Trigueros Muñoz" userId="7753574ed83b4f98" providerId="LiveId" clId="{6E2B57D0-9B5C-42EF-9EE3-DD3AC85287A6}" dt="2025-06-05T09:10:16.946" v="297" actId="313"/>
          <ac:spMkLst>
            <pc:docMk/>
            <pc:sldMk cId="109253469" sldId="311"/>
            <ac:spMk id="2" creationId="{1CA1781C-EB34-FEBC-194C-5D1FC311FA19}"/>
          </ac:spMkLst>
        </pc:spChg>
        <pc:spChg chg="mod">
          <ac:chgData name="Miguel Trigueros Muñoz" userId="7753574ed83b4f98" providerId="LiveId" clId="{6E2B57D0-9B5C-42EF-9EE3-DD3AC85287A6}" dt="2025-06-05T09:10:17.308" v="298" actId="313"/>
          <ac:spMkLst>
            <pc:docMk/>
            <pc:sldMk cId="109253469" sldId="311"/>
            <ac:spMk id="7" creationId="{4DB07544-A112-88AA-F7BE-7E47CAE1DF0A}"/>
          </ac:spMkLst>
        </pc:spChg>
        <pc:spChg chg="mod">
          <ac:chgData name="Miguel Trigueros Muñoz" userId="7753574ed83b4f98" providerId="LiveId" clId="{6E2B57D0-9B5C-42EF-9EE3-DD3AC85287A6}" dt="2025-06-05T09:23:02.553" v="681" actId="20577"/>
          <ac:spMkLst>
            <pc:docMk/>
            <pc:sldMk cId="109253469" sldId="311"/>
            <ac:spMk id="8" creationId="{529A17C4-F165-F310-0CDF-276F2C49652E}"/>
          </ac:spMkLst>
        </pc:spChg>
        <pc:spChg chg="mod">
          <ac:chgData name="Miguel Trigueros Muñoz" userId="7753574ed83b4f98" providerId="LiveId" clId="{6E2B57D0-9B5C-42EF-9EE3-DD3AC85287A6}" dt="2025-06-05T09:25:32.370" v="761" actId="6549"/>
          <ac:spMkLst>
            <pc:docMk/>
            <pc:sldMk cId="109253469" sldId="311"/>
            <ac:spMk id="10" creationId="{FADB8F2C-166D-C3E0-5D7C-0E7D7DCCCCF6}"/>
          </ac:spMkLst>
        </pc:spChg>
      </pc:sldChg>
      <pc:sldChg chg="del">
        <pc:chgData name="Miguel Trigueros Muñoz" userId="7753574ed83b4f98" providerId="LiveId" clId="{6E2B57D0-9B5C-42EF-9EE3-DD3AC85287A6}" dt="2025-06-03T19:36:07.025" v="5" actId="47"/>
        <pc:sldMkLst>
          <pc:docMk/>
          <pc:sldMk cId="3316263137" sldId="312"/>
        </pc:sldMkLst>
      </pc:sldChg>
      <pc:sldChg chg="modSp mod">
        <pc:chgData name="Miguel Trigueros Muñoz" userId="7753574ed83b4f98" providerId="LiveId" clId="{6E2B57D0-9B5C-42EF-9EE3-DD3AC85287A6}" dt="2025-06-05T09:10:20.039" v="304" actId="313"/>
        <pc:sldMkLst>
          <pc:docMk/>
          <pc:sldMk cId="2824442735" sldId="313"/>
        </pc:sldMkLst>
        <pc:spChg chg="mod">
          <ac:chgData name="Miguel Trigueros Muñoz" userId="7753574ed83b4f98" providerId="LiveId" clId="{6E2B57D0-9B5C-42EF-9EE3-DD3AC85287A6}" dt="2025-06-05T09:10:19.735" v="303" actId="313"/>
          <ac:spMkLst>
            <pc:docMk/>
            <pc:sldMk cId="2824442735" sldId="313"/>
            <ac:spMk id="2" creationId="{128FF234-62F6-AE1F-DF6D-17BA7049B978}"/>
          </ac:spMkLst>
        </pc:spChg>
        <pc:spChg chg="mod">
          <ac:chgData name="Miguel Trigueros Muñoz" userId="7753574ed83b4f98" providerId="LiveId" clId="{6E2B57D0-9B5C-42EF-9EE3-DD3AC85287A6}" dt="2025-06-05T09:10:20.039" v="304" actId="313"/>
          <ac:spMkLst>
            <pc:docMk/>
            <pc:sldMk cId="2824442735" sldId="313"/>
            <ac:spMk id="4" creationId="{5F4F84A4-2633-2349-9A1E-112D7BE9A0A4}"/>
          </ac:spMkLst>
        </pc:spChg>
        <pc:spChg chg="mod">
          <ac:chgData name="Miguel Trigueros Muñoz" userId="7753574ed83b4f98" providerId="LiveId" clId="{6E2B57D0-9B5C-42EF-9EE3-DD3AC85287A6}" dt="2025-06-03T19:50:08.103" v="167" actId="20577"/>
          <ac:spMkLst>
            <pc:docMk/>
            <pc:sldMk cId="2824442735" sldId="313"/>
            <ac:spMk id="5" creationId="{B53BE892-83A6-687A-7513-160990AA5D50}"/>
          </ac:spMkLst>
        </pc:spChg>
      </pc:sldChg>
      <pc:sldChg chg="modSp mod">
        <pc:chgData name="Miguel Trigueros Muñoz" userId="7753574ed83b4f98" providerId="LiveId" clId="{6E2B57D0-9B5C-42EF-9EE3-DD3AC85287A6}" dt="2025-06-05T09:10:20.961" v="306" actId="313"/>
        <pc:sldMkLst>
          <pc:docMk/>
          <pc:sldMk cId="1344934891" sldId="314"/>
        </pc:sldMkLst>
        <pc:spChg chg="mod">
          <ac:chgData name="Miguel Trigueros Muñoz" userId="7753574ed83b4f98" providerId="LiveId" clId="{6E2B57D0-9B5C-42EF-9EE3-DD3AC85287A6}" dt="2025-06-05T09:10:20.659" v="305" actId="313"/>
          <ac:spMkLst>
            <pc:docMk/>
            <pc:sldMk cId="1344934891" sldId="314"/>
            <ac:spMk id="2" creationId="{128FF234-62F6-AE1F-DF6D-17BA7049B978}"/>
          </ac:spMkLst>
        </pc:spChg>
        <pc:spChg chg="mod">
          <ac:chgData name="Miguel Trigueros Muñoz" userId="7753574ed83b4f98" providerId="LiveId" clId="{6E2B57D0-9B5C-42EF-9EE3-DD3AC85287A6}" dt="2025-06-05T09:10:20.961" v="306" actId="313"/>
          <ac:spMkLst>
            <pc:docMk/>
            <pc:sldMk cId="1344934891" sldId="314"/>
            <ac:spMk id="4" creationId="{5F4F84A4-2633-2349-9A1E-112D7BE9A0A4}"/>
          </ac:spMkLst>
        </pc:spChg>
        <pc:spChg chg="mod">
          <ac:chgData name="Miguel Trigueros Muñoz" userId="7753574ed83b4f98" providerId="LiveId" clId="{6E2B57D0-9B5C-42EF-9EE3-DD3AC85287A6}" dt="2025-06-03T19:50:27.684" v="174" actId="20577"/>
          <ac:spMkLst>
            <pc:docMk/>
            <pc:sldMk cId="1344934891" sldId="314"/>
            <ac:spMk id="5" creationId="{B53BE892-83A6-687A-7513-160990AA5D50}"/>
          </ac:spMkLst>
        </pc:spChg>
      </pc:sldChg>
      <pc:sldChg chg="modSp mod">
        <pc:chgData name="Miguel Trigueros Muñoz" userId="7753574ed83b4f98" providerId="LiveId" clId="{6E2B57D0-9B5C-42EF-9EE3-DD3AC85287A6}" dt="2025-06-05T09:10:21.886" v="308" actId="313"/>
        <pc:sldMkLst>
          <pc:docMk/>
          <pc:sldMk cId="1658566846" sldId="315"/>
        </pc:sldMkLst>
        <pc:spChg chg="mod">
          <ac:chgData name="Miguel Trigueros Muñoz" userId="7753574ed83b4f98" providerId="LiveId" clId="{6E2B57D0-9B5C-42EF-9EE3-DD3AC85287A6}" dt="2025-06-05T09:10:21.585" v="307" actId="313"/>
          <ac:spMkLst>
            <pc:docMk/>
            <pc:sldMk cId="1658566846" sldId="315"/>
            <ac:spMk id="2" creationId="{128FF234-62F6-AE1F-DF6D-17BA7049B978}"/>
          </ac:spMkLst>
        </pc:spChg>
        <pc:spChg chg="mod">
          <ac:chgData name="Miguel Trigueros Muñoz" userId="7753574ed83b4f98" providerId="LiveId" clId="{6E2B57D0-9B5C-42EF-9EE3-DD3AC85287A6}" dt="2025-06-05T09:10:21.886" v="308" actId="313"/>
          <ac:spMkLst>
            <pc:docMk/>
            <pc:sldMk cId="1658566846" sldId="315"/>
            <ac:spMk id="4" creationId="{5F4F84A4-2633-2349-9A1E-112D7BE9A0A4}"/>
          </ac:spMkLst>
        </pc:spChg>
        <pc:spChg chg="mod">
          <ac:chgData name="Miguel Trigueros Muñoz" userId="7753574ed83b4f98" providerId="LiveId" clId="{6E2B57D0-9B5C-42EF-9EE3-DD3AC85287A6}" dt="2025-06-03T19:51:56.747" v="183" actId="6549"/>
          <ac:spMkLst>
            <pc:docMk/>
            <pc:sldMk cId="1658566846" sldId="315"/>
            <ac:spMk id="5" creationId="{B53BE892-83A6-687A-7513-160990AA5D50}"/>
          </ac:spMkLst>
        </pc:spChg>
      </pc:sldChg>
      <pc:sldChg chg="modSp mod">
        <pc:chgData name="Miguel Trigueros Muñoz" userId="7753574ed83b4f98" providerId="LiveId" clId="{6E2B57D0-9B5C-42EF-9EE3-DD3AC85287A6}" dt="2025-06-05T09:10:27.839" v="310" actId="313"/>
        <pc:sldMkLst>
          <pc:docMk/>
          <pc:sldMk cId="4159830345" sldId="316"/>
        </pc:sldMkLst>
        <pc:spChg chg="mod">
          <ac:chgData name="Miguel Trigueros Muñoz" userId="7753574ed83b4f98" providerId="LiveId" clId="{6E2B57D0-9B5C-42EF-9EE3-DD3AC85287A6}" dt="2025-06-05T09:10:27.308" v="309" actId="313"/>
          <ac:spMkLst>
            <pc:docMk/>
            <pc:sldMk cId="4159830345" sldId="316"/>
            <ac:spMk id="2" creationId="{128FF234-62F6-AE1F-DF6D-17BA7049B978}"/>
          </ac:spMkLst>
        </pc:spChg>
        <pc:spChg chg="mod">
          <ac:chgData name="Miguel Trigueros Muñoz" userId="7753574ed83b4f98" providerId="LiveId" clId="{6E2B57D0-9B5C-42EF-9EE3-DD3AC85287A6}" dt="2025-06-05T09:10:27.839" v="310" actId="313"/>
          <ac:spMkLst>
            <pc:docMk/>
            <pc:sldMk cId="4159830345" sldId="316"/>
            <ac:spMk id="4" creationId="{5F4F84A4-2633-2349-9A1E-112D7BE9A0A4}"/>
          </ac:spMkLst>
        </pc:spChg>
        <pc:spChg chg="mod">
          <ac:chgData name="Miguel Trigueros Muñoz" userId="7753574ed83b4f98" providerId="LiveId" clId="{6E2B57D0-9B5C-42EF-9EE3-DD3AC85287A6}" dt="2025-06-03T19:52:07.312" v="190" actId="20577"/>
          <ac:spMkLst>
            <pc:docMk/>
            <pc:sldMk cId="4159830345" sldId="316"/>
            <ac:spMk id="5" creationId="{B53BE892-83A6-687A-7513-160990AA5D50}"/>
          </ac:spMkLst>
        </pc:spChg>
      </pc:sldChg>
      <pc:sldChg chg="modSp mod">
        <pc:chgData name="Miguel Trigueros Muñoz" userId="7753574ed83b4f98" providerId="LiveId" clId="{6E2B57D0-9B5C-42EF-9EE3-DD3AC85287A6}" dt="2025-06-05T09:10:29.727" v="312" actId="313"/>
        <pc:sldMkLst>
          <pc:docMk/>
          <pc:sldMk cId="6409236" sldId="317"/>
        </pc:sldMkLst>
        <pc:spChg chg="mod">
          <ac:chgData name="Miguel Trigueros Muñoz" userId="7753574ed83b4f98" providerId="LiveId" clId="{6E2B57D0-9B5C-42EF-9EE3-DD3AC85287A6}" dt="2025-06-05T09:10:29.319" v="311" actId="313"/>
          <ac:spMkLst>
            <pc:docMk/>
            <pc:sldMk cId="6409236" sldId="317"/>
            <ac:spMk id="2" creationId="{128FF234-62F6-AE1F-DF6D-17BA7049B978}"/>
          </ac:spMkLst>
        </pc:spChg>
        <pc:spChg chg="mod">
          <ac:chgData name="Miguel Trigueros Muñoz" userId="7753574ed83b4f98" providerId="LiveId" clId="{6E2B57D0-9B5C-42EF-9EE3-DD3AC85287A6}" dt="2025-06-05T09:10:29.727" v="312" actId="313"/>
          <ac:spMkLst>
            <pc:docMk/>
            <pc:sldMk cId="6409236" sldId="317"/>
            <ac:spMk id="4" creationId="{5F4F84A4-2633-2349-9A1E-112D7BE9A0A4}"/>
          </ac:spMkLst>
        </pc:spChg>
        <pc:spChg chg="mod">
          <ac:chgData name="Miguel Trigueros Muñoz" userId="7753574ed83b4f98" providerId="LiveId" clId="{6E2B57D0-9B5C-42EF-9EE3-DD3AC85287A6}" dt="2025-06-03T19:52:23.648" v="200" actId="20577"/>
          <ac:spMkLst>
            <pc:docMk/>
            <pc:sldMk cId="6409236" sldId="317"/>
            <ac:spMk id="5" creationId="{B53BE892-83A6-687A-7513-160990AA5D50}"/>
          </ac:spMkLst>
        </pc:spChg>
      </pc:sldChg>
      <pc:sldChg chg="modSp">
        <pc:chgData name="Miguel Trigueros Muñoz" userId="7753574ed83b4f98" providerId="LiveId" clId="{6E2B57D0-9B5C-42EF-9EE3-DD3AC85287A6}" dt="2025-06-05T09:10:30.688" v="314" actId="313"/>
        <pc:sldMkLst>
          <pc:docMk/>
          <pc:sldMk cId="1697092290" sldId="318"/>
        </pc:sldMkLst>
        <pc:spChg chg="mod">
          <ac:chgData name="Miguel Trigueros Muñoz" userId="7753574ed83b4f98" providerId="LiveId" clId="{6E2B57D0-9B5C-42EF-9EE3-DD3AC85287A6}" dt="2025-06-05T09:10:30.339" v="313" actId="313"/>
          <ac:spMkLst>
            <pc:docMk/>
            <pc:sldMk cId="1697092290" sldId="318"/>
            <ac:spMk id="2" creationId="{128FF234-62F6-AE1F-DF6D-17BA7049B978}"/>
          </ac:spMkLst>
        </pc:spChg>
        <pc:spChg chg="mod">
          <ac:chgData name="Miguel Trigueros Muñoz" userId="7753574ed83b4f98" providerId="LiveId" clId="{6E2B57D0-9B5C-42EF-9EE3-DD3AC85287A6}" dt="2025-06-05T09:10:30.688" v="314" actId="313"/>
          <ac:spMkLst>
            <pc:docMk/>
            <pc:sldMk cId="1697092290" sldId="318"/>
            <ac:spMk id="4" creationId="{5F4F84A4-2633-2349-9A1E-112D7BE9A0A4}"/>
          </ac:spMkLst>
        </pc:spChg>
      </pc:sldChg>
      <pc:sldChg chg="modSp">
        <pc:chgData name="Miguel Trigueros Muñoz" userId="7753574ed83b4f98" providerId="LiveId" clId="{6E2B57D0-9B5C-42EF-9EE3-DD3AC85287A6}" dt="2025-06-05T09:10:32.125" v="316" actId="313"/>
        <pc:sldMkLst>
          <pc:docMk/>
          <pc:sldMk cId="3418302113" sldId="319"/>
        </pc:sldMkLst>
        <pc:spChg chg="mod">
          <ac:chgData name="Miguel Trigueros Muñoz" userId="7753574ed83b4f98" providerId="LiveId" clId="{6E2B57D0-9B5C-42EF-9EE3-DD3AC85287A6}" dt="2025-06-05T09:10:31.277" v="315" actId="313"/>
          <ac:spMkLst>
            <pc:docMk/>
            <pc:sldMk cId="3418302113" sldId="319"/>
            <ac:spMk id="2" creationId="{128FF234-62F6-AE1F-DF6D-17BA7049B978}"/>
          </ac:spMkLst>
        </pc:spChg>
        <pc:spChg chg="mod">
          <ac:chgData name="Miguel Trigueros Muñoz" userId="7753574ed83b4f98" providerId="LiveId" clId="{6E2B57D0-9B5C-42EF-9EE3-DD3AC85287A6}" dt="2025-06-05T09:10:32.125" v="316" actId="313"/>
          <ac:spMkLst>
            <pc:docMk/>
            <pc:sldMk cId="3418302113" sldId="319"/>
            <ac:spMk id="4" creationId="{5F4F84A4-2633-2349-9A1E-112D7BE9A0A4}"/>
          </ac:spMkLst>
        </pc:spChg>
      </pc:sldChg>
      <pc:sldChg chg="modSp">
        <pc:chgData name="Miguel Trigueros Muñoz" userId="7753574ed83b4f98" providerId="LiveId" clId="{6E2B57D0-9B5C-42EF-9EE3-DD3AC85287A6}" dt="2025-06-05T09:10:33.542" v="318" actId="313"/>
        <pc:sldMkLst>
          <pc:docMk/>
          <pc:sldMk cId="2142034898" sldId="320"/>
        </pc:sldMkLst>
        <pc:spChg chg="mod">
          <ac:chgData name="Miguel Trigueros Muñoz" userId="7753574ed83b4f98" providerId="LiveId" clId="{6E2B57D0-9B5C-42EF-9EE3-DD3AC85287A6}" dt="2025-06-05T09:10:33.125" v="317" actId="313"/>
          <ac:spMkLst>
            <pc:docMk/>
            <pc:sldMk cId="2142034898" sldId="320"/>
            <ac:spMk id="2" creationId="{128FF234-62F6-AE1F-DF6D-17BA7049B978}"/>
          </ac:spMkLst>
        </pc:spChg>
        <pc:spChg chg="mod">
          <ac:chgData name="Miguel Trigueros Muñoz" userId="7753574ed83b4f98" providerId="LiveId" clId="{6E2B57D0-9B5C-42EF-9EE3-DD3AC85287A6}" dt="2025-06-05T09:10:33.542" v="318" actId="313"/>
          <ac:spMkLst>
            <pc:docMk/>
            <pc:sldMk cId="2142034898" sldId="320"/>
            <ac:spMk id="4" creationId="{5F4F84A4-2633-2349-9A1E-112D7BE9A0A4}"/>
          </ac:spMkLst>
        </pc:spChg>
      </pc:sldChg>
      <pc:sldChg chg="del">
        <pc:chgData name="Miguel Trigueros Muñoz" userId="7753574ed83b4f98" providerId="LiveId" clId="{6E2B57D0-9B5C-42EF-9EE3-DD3AC85287A6}" dt="2025-06-03T19:37:12.254" v="10" actId="47"/>
        <pc:sldMkLst>
          <pc:docMk/>
          <pc:sldMk cId="889181934" sldId="321"/>
        </pc:sldMkLst>
      </pc:sldChg>
      <pc:sldChg chg="addSp modSp add">
        <pc:chgData name="Miguel Trigueros Muñoz" userId="7753574ed83b4f98" providerId="LiveId" clId="{6E2B57D0-9B5C-42EF-9EE3-DD3AC85287A6}" dt="2025-06-05T09:38:54.111" v="1060" actId="1076"/>
        <pc:sldMkLst>
          <pc:docMk/>
          <pc:sldMk cId="2271490309" sldId="321"/>
        </pc:sldMkLst>
        <pc:spChg chg="mod">
          <ac:chgData name="Miguel Trigueros Muñoz" userId="7753574ed83b4f98" providerId="LiveId" clId="{6E2B57D0-9B5C-42EF-9EE3-DD3AC85287A6}" dt="2025-06-05T09:36:16.762" v="1057" actId="6549"/>
          <ac:spMkLst>
            <pc:docMk/>
            <pc:sldMk cId="2271490309" sldId="321"/>
            <ac:spMk id="10" creationId="{CF1319D4-51F9-B235-0298-21D09D2B989B}"/>
          </ac:spMkLst>
        </pc:spChg>
        <pc:picChg chg="add mod">
          <ac:chgData name="Miguel Trigueros Muñoz" userId="7753574ed83b4f98" providerId="LiveId" clId="{6E2B57D0-9B5C-42EF-9EE3-DD3AC85287A6}" dt="2025-06-05T09:38:54.111" v="1060" actId="1076"/>
          <ac:picMkLst>
            <pc:docMk/>
            <pc:sldMk cId="2271490309" sldId="321"/>
            <ac:picMk id="3" creationId="{0CDF4211-9C5D-5F97-1A1D-CA20875B6ABA}"/>
          </ac:picMkLst>
        </pc:picChg>
      </pc:sldChg>
      <pc:sldChg chg="addSp modSp add del mod setBg">
        <pc:chgData name="Miguel Trigueros Muñoz" userId="7753574ed83b4f98" providerId="LiveId" clId="{6E2B57D0-9B5C-42EF-9EE3-DD3AC85287A6}" dt="2025-06-05T09:03:20.840" v="230" actId="47"/>
        <pc:sldMkLst>
          <pc:docMk/>
          <pc:sldMk cId="2730973768" sldId="321"/>
        </pc:sldMkLst>
      </pc:sldChg>
      <pc:sldChg chg="add del">
        <pc:chgData name="Miguel Trigueros Muñoz" userId="7753574ed83b4f98" providerId="LiveId" clId="{6E2B57D0-9B5C-42EF-9EE3-DD3AC85287A6}" dt="2025-06-05T09:35:37.526" v="1055"/>
        <pc:sldMkLst>
          <pc:docMk/>
          <pc:sldMk cId="4040990014" sldId="321"/>
        </pc:sldMkLst>
      </pc:sldChg>
      <pc:sldChg chg="del">
        <pc:chgData name="Miguel Trigueros Muñoz" userId="7753574ed83b4f98" providerId="LiveId" clId="{6E2B57D0-9B5C-42EF-9EE3-DD3AC85287A6}" dt="2025-06-03T19:37:12.254" v="10" actId="47"/>
        <pc:sldMkLst>
          <pc:docMk/>
          <pc:sldMk cId="2887426860" sldId="322"/>
        </pc:sldMkLst>
      </pc:sldChg>
      <pc:sldChg chg="del">
        <pc:chgData name="Miguel Trigueros Muñoz" userId="7753574ed83b4f98" providerId="LiveId" clId="{6E2B57D0-9B5C-42EF-9EE3-DD3AC85287A6}" dt="2025-06-03T19:37:12.254" v="10" actId="47"/>
        <pc:sldMkLst>
          <pc:docMk/>
          <pc:sldMk cId="2364871344" sldId="323"/>
        </pc:sldMkLst>
      </pc:sldChg>
    </pc:docChg>
  </pc:docChgLst>
  <pc:docChgLst>
    <pc:chgData name="MIGUEL TRIGUEROS MUÑOZ" userId="S::miguel.trigueros@aulaxxi.murciaeduca.es::a4ee0321-97d7-430f-98a8-7ed13ff9a4bf" providerId="AD" clId="Web-{853875B6-6D9B-4730-95E9-4569B1F4B9B7}"/>
    <pc:docChg chg="modSld">
      <pc:chgData name="MIGUEL TRIGUEROS MUÑOZ" userId="S::miguel.trigueros@aulaxxi.murciaeduca.es::a4ee0321-97d7-430f-98a8-7ed13ff9a4bf" providerId="AD" clId="Web-{853875B6-6D9B-4730-95E9-4569B1F4B9B7}" dt="2025-01-16T12:32:41.322" v="10" actId="20577"/>
      <pc:docMkLst>
        <pc:docMk/>
      </pc:docMkLst>
      <pc:sldChg chg="modSp">
        <pc:chgData name="MIGUEL TRIGUEROS MUÑOZ" userId="S::miguel.trigueros@aulaxxi.murciaeduca.es::a4ee0321-97d7-430f-98a8-7ed13ff9a4bf" providerId="AD" clId="Web-{853875B6-6D9B-4730-95E9-4569B1F4B9B7}" dt="2025-01-16T12:32:41.322" v="10" actId="20577"/>
        <pc:sldMkLst>
          <pc:docMk/>
          <pc:sldMk cId="2355888609" sldId="291"/>
        </pc:sldMkLst>
      </pc:sldChg>
    </pc:docChg>
  </pc:docChgLst>
  <pc:docChgLst>
    <pc:chgData name="MIGUEL TRIGUEROS MUÑOZ" userId="a4ee0321-97d7-430f-98a8-7ed13ff9a4bf" providerId="ADAL" clId="{8E5DD92B-C8F3-4A6E-BC22-5DCCCB59D5CC}"/>
    <pc:docChg chg="undo custSel addSld modSld">
      <pc:chgData name="MIGUEL TRIGUEROS MUÑOZ" userId="a4ee0321-97d7-430f-98a8-7ed13ff9a4bf" providerId="ADAL" clId="{8E5DD92B-C8F3-4A6E-BC22-5DCCCB59D5CC}" dt="2024-10-16T17:50:30.521" v="1489" actId="20577"/>
      <pc:docMkLst>
        <pc:docMk/>
      </pc:docMkLst>
      <pc:sldChg chg="modSp mod">
        <pc:chgData name="MIGUEL TRIGUEROS MUÑOZ" userId="a4ee0321-97d7-430f-98a8-7ed13ff9a4bf" providerId="ADAL" clId="{8E5DD92B-C8F3-4A6E-BC22-5DCCCB59D5CC}" dt="2024-10-16T17:27:43.604" v="1475" actId="20577"/>
        <pc:sldMkLst>
          <pc:docMk/>
          <pc:sldMk cId="198822278" sldId="264"/>
        </pc:sldMkLst>
      </pc:sldChg>
      <pc:sldChg chg="modNotesTx">
        <pc:chgData name="MIGUEL TRIGUEROS MUÑOZ" userId="a4ee0321-97d7-430f-98a8-7ed13ff9a4bf" providerId="ADAL" clId="{8E5DD92B-C8F3-4A6E-BC22-5DCCCB59D5CC}" dt="2024-10-16T15:45:16.590" v="1415" actId="20577"/>
        <pc:sldMkLst>
          <pc:docMk/>
          <pc:sldMk cId="1608651946" sldId="266"/>
        </pc:sldMkLst>
      </pc:sldChg>
      <pc:sldChg chg="modSp mod modNotesTx">
        <pc:chgData name="MIGUEL TRIGUEROS MUÑOZ" userId="a4ee0321-97d7-430f-98a8-7ed13ff9a4bf" providerId="ADAL" clId="{8E5DD92B-C8F3-4A6E-BC22-5DCCCB59D5CC}" dt="2024-10-16T17:50:30.521" v="1489" actId="20577"/>
        <pc:sldMkLst>
          <pc:docMk/>
          <pc:sldMk cId="84655912" sldId="272"/>
        </pc:sldMkLst>
      </pc:sldChg>
      <pc:sldChg chg="modSp mod">
        <pc:chgData name="MIGUEL TRIGUEROS MUÑOZ" userId="a4ee0321-97d7-430f-98a8-7ed13ff9a4bf" providerId="ADAL" clId="{8E5DD92B-C8F3-4A6E-BC22-5DCCCB59D5CC}" dt="2024-10-02T20:04:58.630" v="797" actId="20577"/>
        <pc:sldMkLst>
          <pc:docMk/>
          <pc:sldMk cId="2693585966" sldId="274"/>
        </pc:sldMkLst>
      </pc:sldChg>
      <pc:sldChg chg="modSp mod">
        <pc:chgData name="MIGUEL TRIGUEROS MUÑOZ" userId="a4ee0321-97d7-430f-98a8-7ed13ff9a4bf" providerId="ADAL" clId="{8E5DD92B-C8F3-4A6E-BC22-5DCCCB59D5CC}" dt="2024-09-26T09:31:57.333" v="377" actId="20577"/>
        <pc:sldMkLst>
          <pc:docMk/>
          <pc:sldMk cId="3268001186" sldId="277"/>
        </pc:sldMkLst>
      </pc:sldChg>
      <pc:sldChg chg="modSp mod">
        <pc:chgData name="MIGUEL TRIGUEROS MUÑOZ" userId="a4ee0321-97d7-430f-98a8-7ed13ff9a4bf" providerId="ADAL" clId="{8E5DD92B-C8F3-4A6E-BC22-5DCCCB59D5CC}" dt="2024-10-09T07:41:02.228" v="1286" actId="108"/>
        <pc:sldMkLst>
          <pc:docMk/>
          <pc:sldMk cId="1379962113" sldId="280"/>
        </pc:sldMkLst>
      </pc:sldChg>
      <pc:sldChg chg="modSp mod">
        <pc:chgData name="MIGUEL TRIGUEROS MUÑOZ" userId="a4ee0321-97d7-430f-98a8-7ed13ff9a4bf" providerId="ADAL" clId="{8E5DD92B-C8F3-4A6E-BC22-5DCCCB59D5CC}" dt="2024-10-02T17:38:57.528" v="603" actId="20577"/>
        <pc:sldMkLst>
          <pc:docMk/>
          <pc:sldMk cId="2137865637" sldId="290"/>
        </pc:sldMkLst>
      </pc:sldChg>
      <pc:sldChg chg="modSp mod">
        <pc:chgData name="MIGUEL TRIGUEROS MUÑOZ" userId="a4ee0321-97d7-430f-98a8-7ed13ff9a4bf" providerId="ADAL" clId="{8E5DD92B-C8F3-4A6E-BC22-5DCCCB59D5CC}" dt="2024-10-08T15:43:26.939" v="1177" actId="113"/>
        <pc:sldMkLst>
          <pc:docMk/>
          <pc:sldMk cId="2254496353" sldId="298"/>
        </pc:sldMkLst>
      </pc:sldChg>
      <pc:sldChg chg="modSp mod">
        <pc:chgData name="MIGUEL TRIGUEROS MUÑOZ" userId="a4ee0321-97d7-430f-98a8-7ed13ff9a4bf" providerId="ADAL" clId="{8E5DD92B-C8F3-4A6E-BC22-5DCCCB59D5CC}" dt="2024-09-26T09:29:55.951" v="345" actId="20577"/>
        <pc:sldMkLst>
          <pc:docMk/>
          <pc:sldMk cId="2412927765" sldId="300"/>
        </pc:sldMkLst>
      </pc:sldChg>
      <pc:sldChg chg="modSp mod">
        <pc:chgData name="MIGUEL TRIGUEROS MUÑOZ" userId="a4ee0321-97d7-430f-98a8-7ed13ff9a4bf" providerId="ADAL" clId="{8E5DD92B-C8F3-4A6E-BC22-5DCCCB59D5CC}" dt="2024-10-08T15:43:04.059" v="1175" actId="27636"/>
        <pc:sldMkLst>
          <pc:docMk/>
          <pc:sldMk cId="109253469" sldId="311"/>
        </pc:sldMkLst>
      </pc:sldChg>
      <pc:sldChg chg="modSp mod">
        <pc:chgData name="MIGUEL TRIGUEROS MUÑOZ" userId="a4ee0321-97d7-430f-98a8-7ed13ff9a4bf" providerId="ADAL" clId="{8E5DD92B-C8F3-4A6E-BC22-5DCCCB59D5CC}" dt="2024-10-02T17:37:09.914" v="587" actId="108"/>
        <pc:sldMkLst>
          <pc:docMk/>
          <pc:sldMk cId="1344934891" sldId="314"/>
        </pc:sldMkLst>
      </pc:sldChg>
      <pc:sldChg chg="modSp mod">
        <pc:chgData name="MIGUEL TRIGUEROS MUÑOZ" userId="a4ee0321-97d7-430f-98a8-7ed13ff9a4bf" providerId="ADAL" clId="{8E5DD92B-C8F3-4A6E-BC22-5DCCCB59D5CC}" dt="2024-10-08T12:20:18.965" v="1073" actId="5793"/>
        <pc:sldMkLst>
          <pc:docMk/>
          <pc:sldMk cId="6409236" sldId="317"/>
        </pc:sldMkLst>
      </pc:sldChg>
      <pc:sldChg chg="modSp mod">
        <pc:chgData name="MIGUEL TRIGUEROS MUÑOZ" userId="a4ee0321-97d7-430f-98a8-7ed13ff9a4bf" providerId="ADAL" clId="{8E5DD92B-C8F3-4A6E-BC22-5DCCCB59D5CC}" dt="2024-10-08T12:20:33.806" v="1105" actId="20577"/>
        <pc:sldMkLst>
          <pc:docMk/>
          <pc:sldMk cId="1697092290" sldId="318"/>
        </pc:sldMkLst>
      </pc:sldChg>
      <pc:sldChg chg="modSp mod">
        <pc:chgData name="MIGUEL TRIGUEROS MUÑOZ" userId="a4ee0321-97d7-430f-98a8-7ed13ff9a4bf" providerId="ADAL" clId="{8E5DD92B-C8F3-4A6E-BC22-5DCCCB59D5CC}" dt="2024-10-09T07:41:34.611" v="1317" actId="108"/>
        <pc:sldMkLst>
          <pc:docMk/>
          <pc:sldMk cId="3418302113" sldId="319"/>
        </pc:sldMkLst>
      </pc:sldChg>
      <pc:sldChg chg="modSp new mod">
        <pc:chgData name="MIGUEL TRIGUEROS MUÑOZ" userId="a4ee0321-97d7-430f-98a8-7ed13ff9a4bf" providerId="ADAL" clId="{8E5DD92B-C8F3-4A6E-BC22-5DCCCB59D5CC}" dt="2024-09-24T05:52:48.949" v="145" actId="15"/>
        <pc:sldMkLst>
          <pc:docMk/>
          <pc:sldMk cId="889181934" sldId="321"/>
        </pc:sldMkLst>
      </pc:sldChg>
      <pc:sldChg chg="modSp new mod">
        <pc:chgData name="MIGUEL TRIGUEROS MUÑOZ" userId="a4ee0321-97d7-430f-98a8-7ed13ff9a4bf" providerId="ADAL" clId="{8E5DD92B-C8F3-4A6E-BC22-5DCCCB59D5CC}" dt="2024-09-24T05:54:11.628" v="198" actId="20577"/>
        <pc:sldMkLst>
          <pc:docMk/>
          <pc:sldMk cId="2887426860" sldId="322"/>
        </pc:sldMkLst>
      </pc:sldChg>
      <pc:sldChg chg="addSp modSp new mod">
        <pc:chgData name="MIGUEL TRIGUEROS MUÑOZ" userId="a4ee0321-97d7-430f-98a8-7ed13ff9a4bf" providerId="ADAL" clId="{8E5DD92B-C8F3-4A6E-BC22-5DCCCB59D5CC}" dt="2024-09-26T09:33:06.060" v="449" actId="22"/>
        <pc:sldMkLst>
          <pc:docMk/>
          <pc:sldMk cId="2364871344" sldId="323"/>
        </pc:sldMkLst>
      </pc:sldChg>
    </pc:docChg>
  </pc:docChgLst>
  <pc:docChgLst>
    <pc:chgData name="MIGUEL TRIGUEROS MUÑOZ" userId="a4ee0321-97d7-430f-98a8-7ed13ff9a4bf" providerId="ADAL" clId="{5C9362E4-351E-4798-BB34-F20327DD0ED3}"/>
    <pc:docChg chg="modSld">
      <pc:chgData name="MIGUEL TRIGUEROS MUÑOZ" userId="a4ee0321-97d7-430f-98a8-7ed13ff9a4bf" providerId="ADAL" clId="{5C9362E4-351E-4798-BB34-F20327DD0ED3}" dt="2024-12-07T12:49:38.123" v="55" actId="20577"/>
      <pc:docMkLst>
        <pc:docMk/>
      </pc:docMkLst>
      <pc:sldChg chg="modSp mod">
        <pc:chgData name="MIGUEL TRIGUEROS MUÑOZ" userId="a4ee0321-97d7-430f-98a8-7ed13ff9a4bf" providerId="ADAL" clId="{5C9362E4-351E-4798-BB34-F20327DD0ED3}" dt="2024-12-07T12:49:38.123" v="55" actId="20577"/>
        <pc:sldMkLst>
          <pc:docMk/>
          <pc:sldMk cId="3075958186" sldId="304"/>
        </pc:sldMkLst>
      </pc:sldChg>
    </pc:docChg>
  </pc:docChgLst>
  <pc:docChgLst>
    <pc:chgData name="MIGUEL TRIGUEROS MUÑOZ" userId="S::miguel.trigueros@aulaxxi.murciaeduca.es::a4ee0321-97d7-430f-98a8-7ed13ff9a4bf" providerId="AD" clId="Web-{9C491806-FBD2-851B-B133-B29B2CA7A521}"/>
    <pc:docChg chg="modSld">
      <pc:chgData name="MIGUEL TRIGUEROS MUÑOZ" userId="S::miguel.trigueros@aulaxxi.murciaeduca.es::a4ee0321-97d7-430f-98a8-7ed13ff9a4bf" providerId="AD" clId="Web-{9C491806-FBD2-851B-B133-B29B2CA7A521}" dt="2025-06-03T06:45:19.825" v="7" actId="20577"/>
      <pc:docMkLst>
        <pc:docMk/>
      </pc:docMkLst>
      <pc:sldChg chg="modSp">
        <pc:chgData name="MIGUEL TRIGUEROS MUÑOZ" userId="S::miguel.trigueros@aulaxxi.murciaeduca.es::a4ee0321-97d7-430f-98a8-7ed13ff9a4bf" providerId="AD" clId="Web-{9C491806-FBD2-851B-B133-B29B2CA7A521}" dt="2025-06-03T06:45:19.825" v="7" actId="20577"/>
        <pc:sldMkLst>
          <pc:docMk/>
          <pc:sldMk cId="3627065399" sldId="271"/>
        </pc:sldMkLst>
      </pc:sldChg>
    </pc:docChg>
  </pc:docChgLst>
  <pc:docChgLst>
    <pc:chgData name="Miguel Trigueros Muñoz" userId="7753574ed83b4f98" providerId="LiveId" clId="{E6B6C95B-E2D5-48A9-A51E-D2A6652D7D3C}"/>
    <pc:docChg chg="undo custSel addSld modSld modMainMaster">
      <pc:chgData name="Miguel Trigueros Muñoz" userId="7753574ed83b4f98" providerId="LiveId" clId="{E6B6C95B-E2D5-48A9-A51E-D2A6652D7D3C}" dt="2025-07-08T08:14:06.866" v="879" actId="113"/>
      <pc:docMkLst>
        <pc:docMk/>
      </pc:docMkLst>
      <pc:sldChg chg="modSp mod">
        <pc:chgData name="Miguel Trigueros Muñoz" userId="7753574ed83b4f98" providerId="LiveId" clId="{E6B6C95B-E2D5-48A9-A51E-D2A6652D7D3C}" dt="2025-06-25T10:13:13.211" v="35" actId="20577"/>
        <pc:sldMkLst>
          <pc:docMk/>
          <pc:sldMk cId="308865771" sldId="256"/>
        </pc:sldMkLst>
        <pc:spChg chg="mod">
          <ac:chgData name="Miguel Trigueros Muñoz" userId="7753574ed83b4f98" providerId="LiveId" clId="{E6B6C95B-E2D5-48A9-A51E-D2A6652D7D3C}" dt="2025-06-25T10:13:13.211" v="35" actId="20577"/>
          <ac:spMkLst>
            <pc:docMk/>
            <pc:sldMk cId="308865771" sldId="256"/>
            <ac:spMk id="2" creationId="{BB6B5ACD-B995-716B-F5F7-1C14289F141D}"/>
          </ac:spMkLst>
        </pc:spChg>
      </pc:sldChg>
      <pc:sldChg chg="modSp mod modNotesTx">
        <pc:chgData name="Miguel Trigueros Muñoz" userId="7753574ed83b4f98" providerId="LiveId" clId="{E6B6C95B-E2D5-48A9-A51E-D2A6652D7D3C}" dt="2025-07-08T07:35:41.629" v="492" actId="20577"/>
        <pc:sldMkLst>
          <pc:docMk/>
          <pc:sldMk cId="211006063" sldId="257"/>
        </pc:sldMkLst>
        <pc:spChg chg="mod">
          <ac:chgData name="Miguel Trigueros Muñoz" userId="7753574ed83b4f98" providerId="LiveId" clId="{E6B6C95B-E2D5-48A9-A51E-D2A6652D7D3C}" dt="2025-07-08T07:35:00.713" v="428" actId="20577"/>
          <ac:spMkLst>
            <pc:docMk/>
            <pc:sldMk cId="211006063" sldId="257"/>
            <ac:spMk id="5" creationId="{FC51F91C-161D-D466-B30A-1ECC713545F6}"/>
          </ac:spMkLst>
        </pc:spChg>
      </pc:sldChg>
      <pc:sldChg chg="modSp mod">
        <pc:chgData name="Miguel Trigueros Muñoz" userId="7753574ed83b4f98" providerId="LiveId" clId="{E6B6C95B-E2D5-48A9-A51E-D2A6652D7D3C}" dt="2025-07-08T07:45:48.746" v="496" actId="1076"/>
        <pc:sldMkLst>
          <pc:docMk/>
          <pc:sldMk cId="234060036" sldId="278"/>
        </pc:sldMkLst>
        <pc:graphicFrameChg chg="mod">
          <ac:chgData name="Miguel Trigueros Muñoz" userId="7753574ed83b4f98" providerId="LiveId" clId="{E6B6C95B-E2D5-48A9-A51E-D2A6652D7D3C}" dt="2025-07-08T07:45:48.746" v="496" actId="1076"/>
          <ac:graphicFrameMkLst>
            <pc:docMk/>
            <pc:sldMk cId="234060036" sldId="278"/>
            <ac:graphicFrameMk id="9" creationId="{FA7DB58F-83A0-C760-49F1-BA55F1B02D3F}"/>
          </ac:graphicFrameMkLst>
        </pc:graphicFrameChg>
      </pc:sldChg>
      <pc:sldChg chg="modSp mod">
        <pc:chgData name="Miguel Trigueros Muñoz" userId="7753574ed83b4f98" providerId="LiveId" clId="{E6B6C95B-E2D5-48A9-A51E-D2A6652D7D3C}" dt="2025-07-08T08:14:06.866" v="879" actId="113"/>
        <pc:sldMkLst>
          <pc:docMk/>
          <pc:sldMk cId="2216667076" sldId="281"/>
        </pc:sldMkLst>
        <pc:spChg chg="mod">
          <ac:chgData name="Miguel Trigueros Muñoz" userId="7753574ed83b4f98" providerId="LiveId" clId="{E6B6C95B-E2D5-48A9-A51E-D2A6652D7D3C}" dt="2025-07-08T08:14:06.866" v="879" actId="113"/>
          <ac:spMkLst>
            <pc:docMk/>
            <pc:sldMk cId="2216667076" sldId="281"/>
            <ac:spMk id="12" creationId="{3538DB87-89AE-C169-4C80-C15D9B232DEB}"/>
          </ac:spMkLst>
        </pc:spChg>
      </pc:sldChg>
      <pc:sldChg chg="modSp mod modNotesTx">
        <pc:chgData name="Miguel Trigueros Muñoz" userId="7753574ed83b4f98" providerId="LiveId" clId="{E6B6C95B-E2D5-48A9-A51E-D2A6652D7D3C}" dt="2025-07-08T08:11:56.871" v="865" actId="20577"/>
        <pc:sldMkLst>
          <pc:docMk/>
          <pc:sldMk cId="1197299512" sldId="288"/>
        </pc:sldMkLst>
        <pc:spChg chg="mod">
          <ac:chgData name="Miguel Trigueros Muñoz" userId="7753574ed83b4f98" providerId="LiveId" clId="{E6B6C95B-E2D5-48A9-A51E-D2A6652D7D3C}" dt="2025-07-08T07:48:54.383" v="528" actId="20577"/>
          <ac:spMkLst>
            <pc:docMk/>
            <pc:sldMk cId="1197299512" sldId="288"/>
            <ac:spMk id="2" creationId="{128FF234-62F6-AE1F-DF6D-17BA7049B978}"/>
          </ac:spMkLst>
        </pc:spChg>
        <pc:spChg chg="mod">
          <ac:chgData name="Miguel Trigueros Muñoz" userId="7753574ed83b4f98" providerId="LiveId" clId="{E6B6C95B-E2D5-48A9-A51E-D2A6652D7D3C}" dt="2025-07-08T08:11:21.842" v="778" actId="113"/>
          <ac:spMkLst>
            <pc:docMk/>
            <pc:sldMk cId="1197299512" sldId="288"/>
            <ac:spMk id="5" creationId="{D015C34E-98C5-28BC-D54E-3E06A1943271}"/>
          </ac:spMkLst>
        </pc:spChg>
      </pc:sldChg>
      <pc:sldChg chg="addSp delSp modSp mod modClrScheme chgLayout">
        <pc:chgData name="Miguel Trigueros Muñoz" userId="7753574ed83b4f98" providerId="LiveId" clId="{E6B6C95B-E2D5-48A9-A51E-D2A6652D7D3C}" dt="2025-07-08T08:00:39.289" v="770" actId="20577"/>
        <pc:sldMkLst>
          <pc:docMk/>
          <pc:sldMk cId="4234568026" sldId="289"/>
        </pc:sldMkLst>
        <pc:spChg chg="mod ord">
          <ac:chgData name="Miguel Trigueros Muñoz" userId="7753574ed83b4f98" providerId="LiveId" clId="{E6B6C95B-E2D5-48A9-A51E-D2A6652D7D3C}" dt="2025-07-08T08:00:22.688" v="737" actId="20577"/>
          <ac:spMkLst>
            <pc:docMk/>
            <pc:sldMk cId="4234568026" sldId="289"/>
            <ac:spMk id="2" creationId="{128FF234-62F6-AE1F-DF6D-17BA7049B978}"/>
          </ac:spMkLst>
        </pc:spChg>
        <pc:spChg chg="mod ord">
          <ac:chgData name="Miguel Trigueros Muñoz" userId="7753574ed83b4f98" providerId="LiveId" clId="{E6B6C95B-E2D5-48A9-A51E-D2A6652D7D3C}" dt="2025-07-08T07:47:31.715" v="505" actId="700"/>
          <ac:spMkLst>
            <pc:docMk/>
            <pc:sldMk cId="4234568026" sldId="289"/>
            <ac:spMk id="5" creationId="{879B1C09-F8F9-62CF-B609-FE864371D980}"/>
          </ac:spMkLst>
        </pc:spChg>
        <pc:spChg chg="mod ord">
          <ac:chgData name="Miguel Trigueros Muñoz" userId="7753574ed83b4f98" providerId="LiveId" clId="{E6B6C95B-E2D5-48A9-A51E-D2A6652D7D3C}" dt="2025-07-08T08:00:39.289" v="770" actId="20577"/>
          <ac:spMkLst>
            <pc:docMk/>
            <pc:sldMk cId="4234568026" sldId="289"/>
            <ac:spMk id="6" creationId="{9077B155-1342-459A-EAAA-8609FFA39B99}"/>
          </ac:spMkLst>
        </pc:spChg>
        <pc:graphicFrameChg chg="add mod">
          <ac:chgData name="Miguel Trigueros Muñoz" userId="7753574ed83b4f98" providerId="LiveId" clId="{E6B6C95B-E2D5-48A9-A51E-D2A6652D7D3C}" dt="2025-07-08T07:46:12.634" v="501" actId="1076"/>
          <ac:graphicFrameMkLst>
            <pc:docMk/>
            <pc:sldMk cId="4234568026" sldId="289"/>
            <ac:graphicFrameMk id="4" creationId="{9A7102CE-B60E-D071-9380-9A4571B9B45C}"/>
          </ac:graphicFrameMkLst>
        </pc:graphicFrameChg>
        <pc:picChg chg="del">
          <ac:chgData name="Miguel Trigueros Muñoz" userId="7753574ed83b4f98" providerId="LiveId" clId="{E6B6C95B-E2D5-48A9-A51E-D2A6652D7D3C}" dt="2025-07-08T07:46:01.569" v="497" actId="478"/>
          <ac:picMkLst>
            <pc:docMk/>
            <pc:sldMk cId="4234568026" sldId="289"/>
            <ac:picMk id="3" creationId="{8E5F264E-A9E3-F63E-833C-5442F27F4DCC}"/>
          </ac:picMkLst>
        </pc:picChg>
      </pc:sldChg>
      <pc:sldChg chg="addSp delSp modSp mod">
        <pc:chgData name="Miguel Trigueros Muñoz" userId="7753574ed83b4f98" providerId="LiveId" clId="{E6B6C95B-E2D5-48A9-A51E-D2A6652D7D3C}" dt="2025-07-08T07:49:24.204" v="547"/>
        <pc:sldMkLst>
          <pc:docMk/>
          <pc:sldMk cId="2137865637" sldId="290"/>
        </pc:sldMkLst>
        <pc:spChg chg="mod">
          <ac:chgData name="Miguel Trigueros Muñoz" userId="7753574ed83b4f98" providerId="LiveId" clId="{E6B6C95B-E2D5-48A9-A51E-D2A6652D7D3C}" dt="2025-07-08T07:49:24.204" v="547"/>
          <ac:spMkLst>
            <pc:docMk/>
            <pc:sldMk cId="2137865637" sldId="290"/>
            <ac:spMk id="2" creationId="{128FF234-62F6-AE1F-DF6D-17BA7049B978}"/>
          </ac:spMkLst>
        </pc:spChg>
        <pc:picChg chg="add del">
          <ac:chgData name="Miguel Trigueros Muñoz" userId="7753574ed83b4f98" providerId="LiveId" clId="{E6B6C95B-E2D5-48A9-A51E-D2A6652D7D3C}" dt="2025-07-08T07:46:49.364" v="504" actId="478"/>
          <ac:picMkLst>
            <pc:docMk/>
            <pc:sldMk cId="2137865637" sldId="290"/>
            <ac:picMk id="3" creationId="{8E5F264E-A9E3-F63E-833C-5442F27F4DCC}"/>
          </ac:picMkLst>
        </pc:picChg>
      </pc:sldChg>
      <pc:sldChg chg="modSp mod">
        <pc:chgData name="Miguel Trigueros Muñoz" userId="7753574ed83b4f98" providerId="LiveId" clId="{E6B6C95B-E2D5-48A9-A51E-D2A6652D7D3C}" dt="2025-06-25T10:12:26.823" v="7" actId="6549"/>
        <pc:sldMkLst>
          <pc:docMk/>
          <pc:sldMk cId="2355888609" sldId="291"/>
        </pc:sldMkLst>
        <pc:spChg chg="mod">
          <ac:chgData name="Miguel Trigueros Muñoz" userId="7753574ed83b4f98" providerId="LiveId" clId="{E6B6C95B-E2D5-48A9-A51E-D2A6652D7D3C}" dt="2025-06-25T10:12:26.823" v="7" actId="6549"/>
          <ac:spMkLst>
            <pc:docMk/>
            <pc:sldMk cId="2355888609" sldId="291"/>
            <ac:spMk id="5" creationId="{107D7F5E-909E-BB19-8CCC-EF3B143DE27C}"/>
          </ac:spMkLst>
        </pc:spChg>
      </pc:sldChg>
      <pc:sldChg chg="modSp mod">
        <pc:chgData name="Miguel Trigueros Muñoz" userId="7753574ed83b4f98" providerId="LiveId" clId="{E6B6C95B-E2D5-48A9-A51E-D2A6652D7D3C}" dt="2025-07-08T07:44:10.405" v="494" actId="20577"/>
        <pc:sldMkLst>
          <pc:docMk/>
          <pc:sldMk cId="2254496353" sldId="298"/>
        </pc:sldMkLst>
        <pc:spChg chg="mod">
          <ac:chgData name="Miguel Trigueros Muñoz" userId="7753574ed83b4f98" providerId="LiveId" clId="{E6B6C95B-E2D5-48A9-A51E-D2A6652D7D3C}" dt="2025-07-08T07:44:10.405" v="494" actId="20577"/>
          <ac:spMkLst>
            <pc:docMk/>
            <pc:sldMk cId="2254496353" sldId="298"/>
            <ac:spMk id="5" creationId="{389EB6A2-D49A-0BD8-6CA5-071FCB1C7221}"/>
          </ac:spMkLst>
        </pc:spChg>
      </pc:sldChg>
      <pc:sldChg chg="delSp modSp add mod modClrScheme chgLayout">
        <pc:chgData name="Miguel Trigueros Muñoz" userId="7753574ed83b4f98" providerId="LiveId" clId="{E6B6C95B-E2D5-48A9-A51E-D2A6652D7D3C}" dt="2025-07-08T07:52:53.355" v="728" actId="20577"/>
        <pc:sldMkLst>
          <pc:docMk/>
          <pc:sldMk cId="2339664307" sldId="322"/>
        </pc:sldMkLst>
        <pc:spChg chg="mod ord">
          <ac:chgData name="Miguel Trigueros Muñoz" userId="7753574ed83b4f98" providerId="LiveId" clId="{E6B6C95B-E2D5-48A9-A51E-D2A6652D7D3C}" dt="2025-07-08T07:52:06.055" v="589" actId="20577"/>
          <ac:spMkLst>
            <pc:docMk/>
            <pc:sldMk cId="2339664307" sldId="322"/>
            <ac:spMk id="2" creationId="{651D674E-B3D6-58FA-DDAF-0D977E2B1259}"/>
          </ac:spMkLst>
        </pc:spChg>
        <pc:spChg chg="mod ord">
          <ac:chgData name="Miguel Trigueros Muñoz" userId="7753574ed83b4f98" providerId="LiveId" clId="{E6B6C95B-E2D5-48A9-A51E-D2A6652D7D3C}" dt="2025-07-08T07:51:26.580" v="551" actId="700"/>
          <ac:spMkLst>
            <pc:docMk/>
            <pc:sldMk cId="2339664307" sldId="322"/>
            <ac:spMk id="3" creationId="{3EE300AC-36FB-F052-2E6E-7B2E47F61AA4}"/>
          </ac:spMkLst>
        </pc:spChg>
        <pc:spChg chg="mod ord">
          <ac:chgData name="Miguel Trigueros Muñoz" userId="7753574ed83b4f98" providerId="LiveId" clId="{E6B6C95B-E2D5-48A9-A51E-D2A6652D7D3C}" dt="2025-07-08T07:52:53.355" v="728" actId="20577"/>
          <ac:spMkLst>
            <pc:docMk/>
            <pc:sldMk cId="2339664307" sldId="322"/>
            <ac:spMk id="4" creationId="{9EC5969E-C146-73FE-16AD-67D421335C83}"/>
          </ac:spMkLst>
        </pc:spChg>
        <pc:spChg chg="del mod ord">
          <ac:chgData name="Miguel Trigueros Muñoz" userId="7753574ed83b4f98" providerId="LiveId" clId="{E6B6C95B-E2D5-48A9-A51E-D2A6652D7D3C}" dt="2025-07-08T07:51:35.046" v="554" actId="478"/>
          <ac:spMkLst>
            <pc:docMk/>
            <pc:sldMk cId="2339664307" sldId="322"/>
            <ac:spMk id="5" creationId="{2199571E-372C-6831-3D1D-EE255B3CDCF6}"/>
          </ac:spMkLst>
        </pc:spChg>
        <pc:spChg chg="del">
          <ac:chgData name="Miguel Trigueros Muñoz" userId="7753574ed83b4f98" providerId="LiveId" clId="{E6B6C95B-E2D5-48A9-A51E-D2A6652D7D3C}" dt="2025-07-08T07:52:37.548" v="689" actId="478"/>
          <ac:spMkLst>
            <pc:docMk/>
            <pc:sldMk cId="2339664307" sldId="322"/>
            <ac:spMk id="7" creationId="{BBB5660A-C277-8032-26D1-BCD12AAA4261}"/>
          </ac:spMkLst>
        </pc:spChg>
      </pc:sldChg>
      <pc:sldMasterChg chg="modSp mod">
        <pc:chgData name="Miguel Trigueros Muñoz" userId="7753574ed83b4f98" providerId="LiveId" clId="{E6B6C95B-E2D5-48A9-A51E-D2A6652D7D3C}" dt="2025-07-08T07:50:09.199" v="549" actId="20577"/>
        <pc:sldMasterMkLst>
          <pc:docMk/>
          <pc:sldMasterMk cId="2269174234" sldId="2147483672"/>
        </pc:sldMasterMkLst>
        <pc:spChg chg="mod">
          <ac:chgData name="Miguel Trigueros Muñoz" userId="7753574ed83b4f98" providerId="LiveId" clId="{E6B6C95B-E2D5-48A9-A51E-D2A6652D7D3C}" dt="2025-07-08T07:50:09.199" v="549" actId="20577"/>
          <ac:spMkLst>
            <pc:docMk/>
            <pc:sldMasterMk cId="2269174234" sldId="2147483672"/>
            <ac:spMk id="18" creationId="{F589B1CF-02D4-4456-3BF5-4299A2F5FF62}"/>
          </ac:spMkLst>
        </pc:spChg>
      </pc:sldMasterChg>
    </pc:docChg>
  </pc:docChgLst>
  <pc:docChgLst>
    <pc:chgData name="MIGUEL TRIGUEROS MUÑOZ" userId="S::miguel.trigueros@aulaxxi.murciaeduca.es::a4ee0321-97d7-430f-98a8-7ed13ff9a4bf" providerId="AD" clId="Web-{FD0AFA6B-37D3-53F0-4F14-92D7F23A23F2}"/>
    <pc:docChg chg="mod modSld">
      <pc:chgData name="MIGUEL TRIGUEROS MUÑOZ" userId="S::miguel.trigueros@aulaxxi.murciaeduca.es::a4ee0321-97d7-430f-98a8-7ed13ff9a4bf" providerId="AD" clId="Web-{FD0AFA6B-37D3-53F0-4F14-92D7F23A23F2}" dt="2024-10-08T07:58:29.641" v="80" actId="20577"/>
      <pc:docMkLst>
        <pc:docMk/>
      </pc:docMkLst>
      <pc:sldChg chg="modSp">
        <pc:chgData name="MIGUEL TRIGUEROS MUÑOZ" userId="S::miguel.trigueros@aulaxxi.murciaeduca.es::a4ee0321-97d7-430f-98a8-7ed13ff9a4bf" providerId="AD" clId="Web-{FD0AFA6B-37D3-53F0-4F14-92D7F23A23F2}" dt="2024-10-08T07:58:29.641" v="80" actId="20577"/>
        <pc:sldMkLst>
          <pc:docMk/>
          <pc:sldMk cId="4171822218" sldId="263"/>
        </pc:sldMkLst>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170BBD7-6482-4714-96E2-C69C867955F2}" type="doc">
      <dgm:prSet loTypeId="urn:microsoft.com/office/officeart/2005/8/layout/process1" loCatId="process" qsTypeId="urn:microsoft.com/office/officeart/2005/8/quickstyle/simple1" qsCatId="simple" csTypeId="urn:microsoft.com/office/officeart/2005/8/colors/colorful1" csCatId="colorful" phldr="1"/>
      <dgm:spPr/>
    </dgm:pt>
    <dgm:pt modelId="{80CCD810-703A-4050-9125-0FC192ED8630}">
      <dgm:prSet phldrT="[Texto]"/>
      <dgm:spPr/>
      <dgm:t>
        <a:bodyPr/>
        <a:lstStyle/>
        <a:p>
          <a:pPr>
            <a:buNone/>
          </a:pPr>
          <a:r>
            <a:rPr lang="es-ES" b="0" i="0" cap="none" spc="0">
              <a:ln w="0">
                <a:noFill/>
              </a:ln>
              <a:solidFill>
                <a:schemeClr val="tx1"/>
              </a:solidFill>
              <a:effectLst>
                <a:outerShdw blurRad="38100" dist="19050" dir="2700000" algn="tl" rotWithShape="0">
                  <a:schemeClr val="dk1">
                    <a:alpha val="40000"/>
                  </a:schemeClr>
                </a:outerShdw>
              </a:effectLst>
            </a:rPr>
            <a:t>1 Análisis</a:t>
          </a:r>
          <a:endParaRPr lang="es-ES" b="0" cap="none" spc="0" dirty="0">
            <a:ln w="0">
              <a:noFill/>
            </a:ln>
            <a:solidFill>
              <a:schemeClr val="tx1"/>
            </a:solidFill>
            <a:effectLst>
              <a:outerShdw blurRad="38100" dist="19050" dir="2700000" algn="tl" rotWithShape="0">
                <a:schemeClr val="dk1">
                  <a:alpha val="40000"/>
                </a:schemeClr>
              </a:outerShdw>
            </a:effectLst>
          </a:endParaRPr>
        </a:p>
      </dgm:t>
    </dgm:pt>
    <dgm:pt modelId="{A9989868-82A5-4A16-8E36-8676F55A90D9}" type="parTrans" cxnId="{B11AC57C-3BFC-4DAF-A207-A0B09789E330}">
      <dgm:prSet/>
      <dgm:spPr/>
      <dgm:t>
        <a:bodyPr/>
        <a:lstStyle/>
        <a:p>
          <a:endParaRPr lang="es-ES" b="0" cap="none" spc="0">
            <a:ln w="0">
              <a:noFill/>
            </a:ln>
            <a:solidFill>
              <a:schemeClr val="tx1"/>
            </a:solidFill>
            <a:effectLst>
              <a:outerShdw blurRad="38100" dist="19050" dir="2700000" algn="tl" rotWithShape="0">
                <a:schemeClr val="dk1">
                  <a:alpha val="40000"/>
                </a:schemeClr>
              </a:outerShdw>
            </a:effectLst>
          </a:endParaRPr>
        </a:p>
      </dgm:t>
    </dgm:pt>
    <dgm:pt modelId="{F6FF7726-DF09-428E-BDE9-642543FE880D}" type="sibTrans" cxnId="{B11AC57C-3BFC-4DAF-A207-A0B09789E330}">
      <dgm:prSet/>
      <dgm:spPr/>
      <dgm:t>
        <a:bodyPr/>
        <a:lstStyle/>
        <a:p>
          <a:endParaRPr lang="es-ES" b="0" cap="none" spc="0">
            <a:ln w="0">
              <a:noFill/>
            </a:ln>
            <a:solidFill>
              <a:schemeClr val="tx1"/>
            </a:solidFill>
            <a:effectLst>
              <a:outerShdw blurRad="38100" dist="19050" dir="2700000" algn="tl" rotWithShape="0">
                <a:schemeClr val="dk1">
                  <a:alpha val="40000"/>
                </a:schemeClr>
              </a:outerShdw>
            </a:effectLst>
          </a:endParaRPr>
        </a:p>
      </dgm:t>
    </dgm:pt>
    <dgm:pt modelId="{63F0B663-74A2-49FC-91D3-C48050D957D0}">
      <dgm:prSet phldrT="[Texto]"/>
      <dgm:spPr/>
      <dgm:t>
        <a:bodyPr/>
        <a:lstStyle/>
        <a:p>
          <a:pPr>
            <a:buNone/>
          </a:pPr>
          <a:r>
            <a:rPr lang="es-ES" b="0" i="0" cap="none" spc="0">
              <a:ln w="0">
                <a:noFill/>
              </a:ln>
              <a:solidFill>
                <a:schemeClr val="tx1"/>
              </a:solidFill>
              <a:effectLst>
                <a:outerShdw blurRad="38100" dist="19050" dir="2700000" algn="tl" rotWithShape="0">
                  <a:schemeClr val="dk1">
                    <a:alpha val="40000"/>
                  </a:schemeClr>
                </a:outerShdw>
              </a:effectLst>
            </a:rPr>
            <a:t>2 Diseño</a:t>
          </a:r>
          <a:endParaRPr lang="es-ES" b="0" cap="none" spc="0" dirty="0">
            <a:ln w="0">
              <a:noFill/>
            </a:ln>
            <a:solidFill>
              <a:schemeClr val="tx1"/>
            </a:solidFill>
            <a:effectLst>
              <a:outerShdw blurRad="38100" dist="19050" dir="2700000" algn="tl" rotWithShape="0">
                <a:schemeClr val="dk1">
                  <a:alpha val="40000"/>
                </a:schemeClr>
              </a:outerShdw>
            </a:effectLst>
          </a:endParaRPr>
        </a:p>
      </dgm:t>
    </dgm:pt>
    <dgm:pt modelId="{ED11C221-E981-4B08-A19E-C8E7468C7B4F}" type="parTrans" cxnId="{EE49953B-0100-448F-9E84-889A2C7B1658}">
      <dgm:prSet/>
      <dgm:spPr/>
      <dgm:t>
        <a:bodyPr/>
        <a:lstStyle/>
        <a:p>
          <a:endParaRPr lang="es-ES" b="0" cap="none" spc="0">
            <a:ln w="0">
              <a:noFill/>
            </a:ln>
            <a:solidFill>
              <a:schemeClr val="tx1"/>
            </a:solidFill>
            <a:effectLst>
              <a:outerShdw blurRad="38100" dist="19050" dir="2700000" algn="tl" rotWithShape="0">
                <a:schemeClr val="dk1">
                  <a:alpha val="40000"/>
                </a:schemeClr>
              </a:outerShdw>
            </a:effectLst>
          </a:endParaRPr>
        </a:p>
      </dgm:t>
    </dgm:pt>
    <dgm:pt modelId="{E2A2341B-9DB3-4F10-97FF-EF2A851EDD1E}" type="sibTrans" cxnId="{EE49953B-0100-448F-9E84-889A2C7B1658}">
      <dgm:prSet/>
      <dgm:spPr/>
      <dgm:t>
        <a:bodyPr/>
        <a:lstStyle/>
        <a:p>
          <a:endParaRPr lang="es-ES" b="0" cap="none" spc="0">
            <a:ln w="0">
              <a:noFill/>
            </a:ln>
            <a:solidFill>
              <a:schemeClr val="tx1"/>
            </a:solidFill>
            <a:effectLst>
              <a:outerShdw blurRad="38100" dist="19050" dir="2700000" algn="tl" rotWithShape="0">
                <a:schemeClr val="dk1">
                  <a:alpha val="40000"/>
                </a:schemeClr>
              </a:outerShdw>
            </a:effectLst>
          </a:endParaRPr>
        </a:p>
      </dgm:t>
    </dgm:pt>
    <dgm:pt modelId="{802808E5-6E6E-43D2-99C5-E92CF28B31AF}">
      <dgm:prSet phldrT="[Texto]"/>
      <dgm:spPr/>
      <dgm:t>
        <a:bodyPr/>
        <a:lstStyle/>
        <a:p>
          <a:pPr>
            <a:buNone/>
          </a:pPr>
          <a:r>
            <a:rPr lang="es-ES" b="0" i="0" cap="none" spc="0">
              <a:ln w="0">
                <a:noFill/>
              </a:ln>
              <a:solidFill>
                <a:schemeClr val="tx1"/>
              </a:solidFill>
              <a:effectLst>
                <a:outerShdw blurRad="38100" dist="19050" dir="2700000" algn="tl" rotWithShape="0">
                  <a:schemeClr val="dk1">
                    <a:alpha val="40000"/>
                  </a:schemeClr>
                </a:outerShdw>
              </a:effectLst>
            </a:rPr>
            <a:t>3 Implementación</a:t>
          </a:r>
          <a:endParaRPr lang="es-ES" b="0" cap="none" spc="0" dirty="0">
            <a:ln w="0">
              <a:noFill/>
            </a:ln>
            <a:solidFill>
              <a:schemeClr val="tx1"/>
            </a:solidFill>
            <a:effectLst>
              <a:outerShdw blurRad="38100" dist="19050" dir="2700000" algn="tl" rotWithShape="0">
                <a:schemeClr val="dk1">
                  <a:alpha val="40000"/>
                </a:schemeClr>
              </a:outerShdw>
            </a:effectLst>
          </a:endParaRPr>
        </a:p>
      </dgm:t>
    </dgm:pt>
    <dgm:pt modelId="{CA124070-011A-4A4D-A020-CBA4610ECB81}" type="parTrans" cxnId="{C02E17B1-BB14-4C0F-B12C-50688CE678CD}">
      <dgm:prSet/>
      <dgm:spPr/>
      <dgm:t>
        <a:bodyPr/>
        <a:lstStyle/>
        <a:p>
          <a:endParaRPr lang="es-ES" b="0" cap="none" spc="0">
            <a:ln w="0">
              <a:noFill/>
            </a:ln>
            <a:solidFill>
              <a:schemeClr val="tx1"/>
            </a:solidFill>
            <a:effectLst>
              <a:outerShdw blurRad="38100" dist="19050" dir="2700000" algn="tl" rotWithShape="0">
                <a:schemeClr val="dk1">
                  <a:alpha val="40000"/>
                </a:schemeClr>
              </a:outerShdw>
            </a:effectLst>
          </a:endParaRPr>
        </a:p>
      </dgm:t>
    </dgm:pt>
    <dgm:pt modelId="{2887D054-82A4-4540-8AB3-F7822A1380D7}" type="sibTrans" cxnId="{C02E17B1-BB14-4C0F-B12C-50688CE678CD}">
      <dgm:prSet/>
      <dgm:spPr/>
      <dgm:t>
        <a:bodyPr/>
        <a:lstStyle/>
        <a:p>
          <a:endParaRPr lang="es-ES" b="0" cap="none" spc="0">
            <a:ln w="0">
              <a:noFill/>
            </a:ln>
            <a:solidFill>
              <a:schemeClr val="tx1"/>
            </a:solidFill>
            <a:effectLst>
              <a:outerShdw blurRad="38100" dist="19050" dir="2700000" algn="tl" rotWithShape="0">
                <a:schemeClr val="dk1">
                  <a:alpha val="40000"/>
                </a:schemeClr>
              </a:outerShdw>
            </a:effectLst>
          </a:endParaRPr>
        </a:p>
      </dgm:t>
    </dgm:pt>
    <dgm:pt modelId="{943E495D-0F17-49C7-A55F-EAA80664175D}">
      <dgm:prSet phldrT="[Texto]"/>
      <dgm:spPr/>
      <dgm:t>
        <a:bodyPr/>
        <a:lstStyle/>
        <a:p>
          <a:pPr>
            <a:buNone/>
          </a:pPr>
          <a:r>
            <a:rPr lang="es-ES" b="0" i="0" cap="none" spc="0" dirty="0">
              <a:ln w="0">
                <a:noFill/>
              </a:ln>
              <a:solidFill>
                <a:schemeClr val="tx1"/>
              </a:solidFill>
              <a:effectLst>
                <a:outerShdw blurRad="38100" dist="19050" dir="2700000" algn="tl" rotWithShape="0">
                  <a:schemeClr val="dk1">
                    <a:alpha val="40000"/>
                  </a:schemeClr>
                </a:outerShdw>
              </a:effectLst>
            </a:rPr>
            <a:t>4 Pruebas</a:t>
          </a:r>
          <a:endParaRPr lang="es-ES" b="0" cap="none" spc="0" dirty="0">
            <a:ln w="0">
              <a:noFill/>
            </a:ln>
            <a:solidFill>
              <a:schemeClr val="tx1"/>
            </a:solidFill>
            <a:effectLst>
              <a:outerShdw blurRad="38100" dist="19050" dir="2700000" algn="tl" rotWithShape="0">
                <a:schemeClr val="dk1">
                  <a:alpha val="40000"/>
                </a:schemeClr>
              </a:outerShdw>
            </a:effectLst>
          </a:endParaRPr>
        </a:p>
      </dgm:t>
    </dgm:pt>
    <dgm:pt modelId="{412DA489-BCD5-40DE-8D5F-C018E77AFAF5}" type="parTrans" cxnId="{87A90A5D-FD16-4EA7-8530-A8292C57C8AC}">
      <dgm:prSet/>
      <dgm:spPr/>
      <dgm:t>
        <a:bodyPr/>
        <a:lstStyle/>
        <a:p>
          <a:endParaRPr lang="es-ES" b="0" cap="none" spc="0">
            <a:ln w="0">
              <a:noFill/>
            </a:ln>
            <a:solidFill>
              <a:schemeClr val="tx1"/>
            </a:solidFill>
            <a:effectLst>
              <a:outerShdw blurRad="38100" dist="19050" dir="2700000" algn="tl" rotWithShape="0">
                <a:schemeClr val="dk1">
                  <a:alpha val="40000"/>
                </a:schemeClr>
              </a:outerShdw>
            </a:effectLst>
          </a:endParaRPr>
        </a:p>
      </dgm:t>
    </dgm:pt>
    <dgm:pt modelId="{12E6313B-B366-4910-AF05-4A5EE448A628}" type="sibTrans" cxnId="{87A90A5D-FD16-4EA7-8530-A8292C57C8AC}">
      <dgm:prSet/>
      <dgm:spPr/>
      <dgm:t>
        <a:bodyPr/>
        <a:lstStyle/>
        <a:p>
          <a:endParaRPr lang="es-ES" b="0" cap="none" spc="0">
            <a:ln w="0">
              <a:noFill/>
            </a:ln>
            <a:solidFill>
              <a:schemeClr val="tx1"/>
            </a:solidFill>
            <a:effectLst>
              <a:outerShdw blurRad="38100" dist="19050" dir="2700000" algn="tl" rotWithShape="0">
                <a:schemeClr val="dk1">
                  <a:alpha val="40000"/>
                </a:schemeClr>
              </a:outerShdw>
            </a:effectLst>
          </a:endParaRPr>
        </a:p>
      </dgm:t>
    </dgm:pt>
    <dgm:pt modelId="{BAC50DC5-A33F-45FD-86C4-044CB704B70C}">
      <dgm:prSet phldrT="[Texto]"/>
      <dgm:spPr/>
      <dgm:t>
        <a:bodyPr/>
        <a:lstStyle/>
        <a:p>
          <a:pPr>
            <a:buNone/>
          </a:pPr>
          <a:r>
            <a:rPr lang="es-ES" b="0" i="0" cap="none" spc="0" dirty="0">
              <a:ln w="0">
                <a:noFill/>
              </a:ln>
              <a:solidFill>
                <a:schemeClr val="tx1"/>
              </a:solidFill>
              <a:effectLst>
                <a:outerShdw blurRad="38100" dist="19050" dir="2700000" algn="tl" rotWithShape="0">
                  <a:schemeClr val="dk1">
                    <a:alpha val="40000"/>
                  </a:schemeClr>
                </a:outerShdw>
              </a:effectLst>
            </a:rPr>
            <a:t>5 Explotación</a:t>
          </a:r>
          <a:endParaRPr lang="es-ES" b="0" cap="none" spc="0" dirty="0">
            <a:ln w="0">
              <a:noFill/>
            </a:ln>
            <a:solidFill>
              <a:schemeClr val="tx1"/>
            </a:solidFill>
            <a:effectLst>
              <a:outerShdw blurRad="38100" dist="19050" dir="2700000" algn="tl" rotWithShape="0">
                <a:schemeClr val="dk1">
                  <a:alpha val="40000"/>
                </a:schemeClr>
              </a:outerShdw>
            </a:effectLst>
          </a:endParaRPr>
        </a:p>
      </dgm:t>
    </dgm:pt>
    <dgm:pt modelId="{7533A5E7-0896-4C48-926F-ABC42A361459}" type="parTrans" cxnId="{5D92D0ED-2CF6-4439-8776-943FA8426376}">
      <dgm:prSet/>
      <dgm:spPr/>
      <dgm:t>
        <a:bodyPr/>
        <a:lstStyle/>
        <a:p>
          <a:endParaRPr lang="es-ES" b="0" cap="none" spc="0">
            <a:ln w="0">
              <a:noFill/>
            </a:ln>
            <a:solidFill>
              <a:schemeClr val="tx1"/>
            </a:solidFill>
            <a:effectLst>
              <a:outerShdw blurRad="38100" dist="19050" dir="2700000" algn="tl" rotWithShape="0">
                <a:schemeClr val="dk1">
                  <a:alpha val="40000"/>
                </a:schemeClr>
              </a:outerShdw>
            </a:effectLst>
          </a:endParaRPr>
        </a:p>
      </dgm:t>
    </dgm:pt>
    <dgm:pt modelId="{66195A24-C608-40BA-9513-1D36B92D9B23}" type="sibTrans" cxnId="{5D92D0ED-2CF6-4439-8776-943FA8426376}">
      <dgm:prSet/>
      <dgm:spPr/>
      <dgm:t>
        <a:bodyPr/>
        <a:lstStyle/>
        <a:p>
          <a:endParaRPr lang="es-ES" b="0" cap="none" spc="0">
            <a:ln w="0">
              <a:noFill/>
            </a:ln>
            <a:solidFill>
              <a:schemeClr val="tx1"/>
            </a:solidFill>
            <a:effectLst>
              <a:outerShdw blurRad="38100" dist="19050" dir="2700000" algn="tl" rotWithShape="0">
                <a:schemeClr val="dk1">
                  <a:alpha val="40000"/>
                </a:schemeClr>
              </a:outerShdw>
            </a:effectLst>
          </a:endParaRPr>
        </a:p>
      </dgm:t>
    </dgm:pt>
    <dgm:pt modelId="{E0BFFF22-E1FF-49A7-B303-1A7E03BA23D5}">
      <dgm:prSet phldrT="[Texto]"/>
      <dgm:spPr/>
      <dgm:t>
        <a:bodyPr/>
        <a:lstStyle/>
        <a:p>
          <a:pPr>
            <a:buNone/>
          </a:pPr>
          <a:r>
            <a:rPr lang="es-ES" b="0" i="0" cap="none" spc="0">
              <a:ln w="0">
                <a:noFill/>
              </a:ln>
              <a:solidFill>
                <a:schemeClr val="tx1"/>
              </a:solidFill>
              <a:effectLst>
                <a:outerShdw blurRad="38100" dist="19050" dir="2700000" algn="tl" rotWithShape="0">
                  <a:schemeClr val="dk1">
                    <a:alpha val="40000"/>
                  </a:schemeClr>
                </a:outerShdw>
              </a:effectLst>
            </a:rPr>
            <a:t>6 Mantenimiento</a:t>
          </a:r>
          <a:endParaRPr lang="es-ES" b="0" cap="none" spc="0" dirty="0">
            <a:ln w="0">
              <a:noFill/>
            </a:ln>
            <a:solidFill>
              <a:schemeClr val="tx1"/>
            </a:solidFill>
            <a:effectLst>
              <a:outerShdw blurRad="38100" dist="19050" dir="2700000" algn="tl" rotWithShape="0">
                <a:schemeClr val="dk1">
                  <a:alpha val="40000"/>
                </a:schemeClr>
              </a:outerShdw>
            </a:effectLst>
          </a:endParaRPr>
        </a:p>
      </dgm:t>
    </dgm:pt>
    <dgm:pt modelId="{BEE28129-9C22-4082-AB76-D9771B1880FE}" type="parTrans" cxnId="{18C411AC-B685-4EFD-9BC9-E673B36AD37E}">
      <dgm:prSet/>
      <dgm:spPr/>
      <dgm:t>
        <a:bodyPr/>
        <a:lstStyle/>
        <a:p>
          <a:endParaRPr lang="es-ES" b="0" cap="none" spc="0">
            <a:ln w="0">
              <a:noFill/>
            </a:ln>
            <a:solidFill>
              <a:schemeClr val="tx1"/>
            </a:solidFill>
            <a:effectLst>
              <a:outerShdw blurRad="38100" dist="19050" dir="2700000" algn="tl" rotWithShape="0">
                <a:schemeClr val="dk1">
                  <a:alpha val="40000"/>
                </a:schemeClr>
              </a:outerShdw>
            </a:effectLst>
          </a:endParaRPr>
        </a:p>
      </dgm:t>
    </dgm:pt>
    <dgm:pt modelId="{CE6D20DB-210C-400F-9366-10A1FD7B579B}" type="sibTrans" cxnId="{18C411AC-B685-4EFD-9BC9-E673B36AD37E}">
      <dgm:prSet/>
      <dgm:spPr/>
      <dgm:t>
        <a:bodyPr/>
        <a:lstStyle/>
        <a:p>
          <a:endParaRPr lang="es-ES" b="0" cap="none" spc="0">
            <a:ln w="0">
              <a:noFill/>
            </a:ln>
            <a:solidFill>
              <a:schemeClr val="tx1"/>
            </a:solidFill>
            <a:effectLst>
              <a:outerShdw blurRad="38100" dist="19050" dir="2700000" algn="tl" rotWithShape="0">
                <a:schemeClr val="dk1">
                  <a:alpha val="40000"/>
                </a:schemeClr>
              </a:outerShdw>
            </a:effectLst>
          </a:endParaRPr>
        </a:p>
      </dgm:t>
    </dgm:pt>
    <dgm:pt modelId="{AB5B49D6-D162-4369-932F-BA3E1E736534}">
      <dgm:prSet phldrT="[Texto]"/>
      <dgm:spPr/>
      <dgm:t>
        <a:bodyPr/>
        <a:lstStyle/>
        <a:p>
          <a:pPr>
            <a:buNone/>
          </a:pPr>
          <a:r>
            <a:rPr lang="es-ES" b="0" i="0" cap="none" spc="0">
              <a:ln w="0">
                <a:noFill/>
              </a:ln>
              <a:solidFill>
                <a:schemeClr val="tx1"/>
              </a:solidFill>
              <a:effectLst>
                <a:outerShdw blurRad="38100" dist="19050" dir="2700000" algn="tl" rotWithShape="0">
                  <a:schemeClr val="dk1">
                    <a:alpha val="40000"/>
                  </a:schemeClr>
                </a:outerShdw>
              </a:effectLst>
            </a:rPr>
            <a:t>7 Documentación</a:t>
          </a:r>
          <a:endParaRPr lang="es-ES" b="0" cap="none" spc="0" dirty="0">
            <a:ln w="0">
              <a:noFill/>
            </a:ln>
            <a:solidFill>
              <a:schemeClr val="tx1"/>
            </a:solidFill>
            <a:effectLst>
              <a:outerShdw blurRad="38100" dist="19050" dir="2700000" algn="tl" rotWithShape="0">
                <a:schemeClr val="dk1">
                  <a:alpha val="40000"/>
                </a:schemeClr>
              </a:outerShdw>
            </a:effectLst>
          </a:endParaRPr>
        </a:p>
      </dgm:t>
    </dgm:pt>
    <dgm:pt modelId="{AC326113-410D-42D0-85F3-ED30147F3E33}" type="parTrans" cxnId="{0851C9B7-B98A-4C58-8C9E-54688F6C8BF0}">
      <dgm:prSet/>
      <dgm:spPr/>
      <dgm:t>
        <a:bodyPr/>
        <a:lstStyle/>
        <a:p>
          <a:endParaRPr lang="es-ES" b="0" cap="none" spc="0">
            <a:ln w="0">
              <a:noFill/>
            </a:ln>
            <a:solidFill>
              <a:schemeClr val="tx1"/>
            </a:solidFill>
            <a:effectLst>
              <a:outerShdw blurRad="38100" dist="19050" dir="2700000" algn="tl" rotWithShape="0">
                <a:schemeClr val="dk1">
                  <a:alpha val="40000"/>
                </a:schemeClr>
              </a:outerShdw>
            </a:effectLst>
          </a:endParaRPr>
        </a:p>
      </dgm:t>
    </dgm:pt>
    <dgm:pt modelId="{60EB1931-7329-418E-9BEA-98231EFD1A7D}" type="sibTrans" cxnId="{0851C9B7-B98A-4C58-8C9E-54688F6C8BF0}">
      <dgm:prSet/>
      <dgm:spPr/>
      <dgm:t>
        <a:bodyPr/>
        <a:lstStyle/>
        <a:p>
          <a:endParaRPr lang="es-ES" b="0" cap="none" spc="0">
            <a:ln w="0">
              <a:noFill/>
            </a:ln>
            <a:solidFill>
              <a:schemeClr val="tx1"/>
            </a:solidFill>
            <a:effectLst>
              <a:outerShdw blurRad="38100" dist="19050" dir="2700000" algn="tl" rotWithShape="0">
                <a:schemeClr val="dk1">
                  <a:alpha val="40000"/>
                </a:schemeClr>
              </a:outerShdw>
            </a:effectLst>
          </a:endParaRPr>
        </a:p>
      </dgm:t>
    </dgm:pt>
    <dgm:pt modelId="{2D50E2AD-8FCD-49A1-96EB-216D807EDD24}">
      <dgm:prSet phldrT="[Texto]"/>
      <dgm:spPr/>
      <dgm:t>
        <a:bodyPr/>
        <a:lstStyle/>
        <a:p>
          <a:pPr>
            <a:buNone/>
          </a:pPr>
          <a:r>
            <a:rPr lang="es-ES" b="0" i="0" cap="none" spc="0">
              <a:ln w="0">
                <a:noFill/>
              </a:ln>
              <a:solidFill>
                <a:schemeClr val="tx1"/>
              </a:solidFill>
              <a:effectLst>
                <a:outerShdw blurRad="38100" dist="19050" dir="2700000" algn="tl" rotWithShape="0">
                  <a:schemeClr val="dk1">
                    <a:alpha val="40000"/>
                  </a:schemeClr>
                </a:outerShdw>
              </a:effectLst>
            </a:rPr>
            <a:t>8 Retirada</a:t>
          </a:r>
          <a:endParaRPr lang="es-ES" b="0" cap="none" spc="0" dirty="0">
            <a:ln w="0">
              <a:noFill/>
            </a:ln>
            <a:solidFill>
              <a:schemeClr val="tx1"/>
            </a:solidFill>
            <a:effectLst>
              <a:outerShdw blurRad="38100" dist="19050" dir="2700000" algn="tl" rotWithShape="0">
                <a:schemeClr val="dk1">
                  <a:alpha val="40000"/>
                </a:schemeClr>
              </a:outerShdw>
            </a:effectLst>
          </a:endParaRPr>
        </a:p>
      </dgm:t>
    </dgm:pt>
    <dgm:pt modelId="{1BCA165E-967B-4B60-B03D-6E67AC424C9A}" type="parTrans" cxnId="{257D6C89-8493-4894-8831-28429F99A5EF}">
      <dgm:prSet/>
      <dgm:spPr/>
      <dgm:t>
        <a:bodyPr/>
        <a:lstStyle/>
        <a:p>
          <a:endParaRPr lang="es-ES" b="0" cap="none" spc="0">
            <a:ln w="0">
              <a:noFill/>
            </a:ln>
            <a:solidFill>
              <a:schemeClr val="tx1"/>
            </a:solidFill>
            <a:effectLst>
              <a:outerShdw blurRad="38100" dist="19050" dir="2700000" algn="tl" rotWithShape="0">
                <a:schemeClr val="dk1">
                  <a:alpha val="40000"/>
                </a:schemeClr>
              </a:outerShdw>
            </a:effectLst>
          </a:endParaRPr>
        </a:p>
      </dgm:t>
    </dgm:pt>
    <dgm:pt modelId="{0D9093A2-D9CE-4045-9022-1E3C5139E01F}" type="sibTrans" cxnId="{257D6C89-8493-4894-8831-28429F99A5EF}">
      <dgm:prSet/>
      <dgm:spPr/>
      <dgm:t>
        <a:bodyPr/>
        <a:lstStyle/>
        <a:p>
          <a:endParaRPr lang="es-ES" b="0" cap="none" spc="0">
            <a:ln w="0">
              <a:noFill/>
            </a:ln>
            <a:solidFill>
              <a:schemeClr val="tx1"/>
            </a:solidFill>
            <a:effectLst>
              <a:outerShdw blurRad="38100" dist="19050" dir="2700000" algn="tl" rotWithShape="0">
                <a:schemeClr val="dk1">
                  <a:alpha val="40000"/>
                </a:schemeClr>
              </a:outerShdw>
            </a:effectLst>
          </a:endParaRPr>
        </a:p>
      </dgm:t>
    </dgm:pt>
    <dgm:pt modelId="{7CDBB914-5C9A-4DE6-819B-92522B443B30}" type="pres">
      <dgm:prSet presAssocID="{F170BBD7-6482-4714-96E2-C69C867955F2}" presName="Name0" presStyleCnt="0">
        <dgm:presLayoutVars>
          <dgm:dir/>
          <dgm:resizeHandles val="exact"/>
        </dgm:presLayoutVars>
      </dgm:prSet>
      <dgm:spPr/>
    </dgm:pt>
    <dgm:pt modelId="{8CEA5245-AE26-4FCE-8A4B-FC990A630585}" type="pres">
      <dgm:prSet presAssocID="{80CCD810-703A-4050-9125-0FC192ED8630}" presName="node" presStyleLbl="node1" presStyleIdx="0" presStyleCnt="8" custScaleX="2000000" custScaleY="2000000" custLinFactX="1000000" custLinFactY="-1756856" custLinFactNeighborX="1045130" custLinFactNeighborY="-1800000">
        <dgm:presLayoutVars>
          <dgm:bulletEnabled val="1"/>
        </dgm:presLayoutVars>
      </dgm:prSet>
      <dgm:spPr/>
    </dgm:pt>
    <dgm:pt modelId="{5B1AD9F5-9BE5-465D-BE30-0184430167D4}" type="pres">
      <dgm:prSet presAssocID="{F6FF7726-DF09-428E-BDE9-642543FE880D}" presName="sibTrans" presStyleLbl="sibTrans2D1" presStyleIdx="0" presStyleCnt="7"/>
      <dgm:spPr/>
    </dgm:pt>
    <dgm:pt modelId="{E8A477F2-2225-46E4-9F1F-EA26F7AE588F}" type="pres">
      <dgm:prSet presAssocID="{F6FF7726-DF09-428E-BDE9-642543FE880D}" presName="connectorText" presStyleLbl="sibTrans2D1" presStyleIdx="0" presStyleCnt="7"/>
      <dgm:spPr/>
    </dgm:pt>
    <dgm:pt modelId="{565DBA10-44DC-4A01-999F-C429FD9FB218}" type="pres">
      <dgm:prSet presAssocID="{63F0B663-74A2-49FC-91D3-C48050D957D0}" presName="node" presStyleLbl="node1" presStyleIdx="1" presStyleCnt="8" custScaleX="2000000" custScaleY="2000000" custLinFactX="1000000" custLinFactY="-1732786" custLinFactNeighborX="1014315" custLinFactNeighborY="-1800000">
        <dgm:presLayoutVars>
          <dgm:bulletEnabled val="1"/>
        </dgm:presLayoutVars>
      </dgm:prSet>
      <dgm:spPr/>
    </dgm:pt>
    <dgm:pt modelId="{0F854AF7-6664-4D6D-BA1A-48A086C4F8B6}" type="pres">
      <dgm:prSet presAssocID="{E2A2341B-9DB3-4F10-97FF-EF2A851EDD1E}" presName="sibTrans" presStyleLbl="sibTrans2D1" presStyleIdx="1" presStyleCnt="7"/>
      <dgm:spPr/>
    </dgm:pt>
    <dgm:pt modelId="{BCA5C08C-0304-451D-81A6-BE8E05E20B6F}" type="pres">
      <dgm:prSet presAssocID="{E2A2341B-9DB3-4F10-97FF-EF2A851EDD1E}" presName="connectorText" presStyleLbl="sibTrans2D1" presStyleIdx="1" presStyleCnt="7"/>
      <dgm:spPr/>
    </dgm:pt>
    <dgm:pt modelId="{68EBBA0C-9572-463A-9F3A-2E92D75DBF81}" type="pres">
      <dgm:prSet presAssocID="{802808E5-6E6E-43D2-99C5-E92CF28B31AF}" presName="node" presStyleLbl="node1" presStyleIdx="2" presStyleCnt="8" custScaleX="2000000" custScaleY="2000000" custLinFactX="1000000" custLinFactY="-1732786" custLinFactNeighborX="1014315" custLinFactNeighborY="-1800000">
        <dgm:presLayoutVars>
          <dgm:bulletEnabled val="1"/>
        </dgm:presLayoutVars>
      </dgm:prSet>
      <dgm:spPr/>
    </dgm:pt>
    <dgm:pt modelId="{BB752082-CE99-4F09-AAB4-C2730387B81B}" type="pres">
      <dgm:prSet presAssocID="{2887D054-82A4-4540-8AB3-F7822A1380D7}" presName="sibTrans" presStyleLbl="sibTrans2D1" presStyleIdx="2" presStyleCnt="7"/>
      <dgm:spPr/>
    </dgm:pt>
    <dgm:pt modelId="{F517CCD9-1076-4BF9-9160-33B4E7D4E124}" type="pres">
      <dgm:prSet presAssocID="{2887D054-82A4-4540-8AB3-F7822A1380D7}" presName="connectorText" presStyleLbl="sibTrans2D1" presStyleIdx="2" presStyleCnt="7"/>
      <dgm:spPr/>
    </dgm:pt>
    <dgm:pt modelId="{006038EB-30B3-4879-8BAC-5BA9CB1C2907}" type="pres">
      <dgm:prSet presAssocID="{943E495D-0F17-49C7-A55F-EAA80664175D}" presName="node" presStyleLbl="node1" presStyleIdx="3" presStyleCnt="8" custScaleX="2000000" custScaleY="2000000" custLinFactX="1000000" custLinFactY="-1732786" custLinFactNeighborX="1014315" custLinFactNeighborY="-1800000">
        <dgm:presLayoutVars>
          <dgm:bulletEnabled val="1"/>
        </dgm:presLayoutVars>
      </dgm:prSet>
      <dgm:spPr/>
    </dgm:pt>
    <dgm:pt modelId="{98D1FDB8-6494-4EDA-8B4C-C0FA807ED8C0}" type="pres">
      <dgm:prSet presAssocID="{12E6313B-B366-4910-AF05-4A5EE448A628}" presName="sibTrans" presStyleLbl="sibTrans2D1" presStyleIdx="3" presStyleCnt="7"/>
      <dgm:spPr/>
    </dgm:pt>
    <dgm:pt modelId="{9626B0CD-914A-4657-A0EF-0EDB7A2357C5}" type="pres">
      <dgm:prSet presAssocID="{12E6313B-B366-4910-AF05-4A5EE448A628}" presName="connectorText" presStyleLbl="sibTrans2D1" presStyleIdx="3" presStyleCnt="7"/>
      <dgm:spPr/>
    </dgm:pt>
    <dgm:pt modelId="{AFF7CD1F-70B7-4515-BFF4-52F001CFC720}" type="pres">
      <dgm:prSet presAssocID="{BAC50DC5-A33F-45FD-86C4-044CB704B70C}" presName="node" presStyleLbl="node1" presStyleIdx="4" presStyleCnt="8" custScaleX="2000000" custScaleY="2000000" custLinFactX="-2999445" custLinFactY="100000" custLinFactNeighborX="-3000000" custLinFactNeighborY="131882">
        <dgm:presLayoutVars>
          <dgm:bulletEnabled val="1"/>
        </dgm:presLayoutVars>
      </dgm:prSet>
      <dgm:spPr/>
    </dgm:pt>
    <dgm:pt modelId="{15AA7A3E-D98B-4B67-99BA-EC2542245C9B}" type="pres">
      <dgm:prSet presAssocID="{66195A24-C608-40BA-9513-1D36B92D9B23}" presName="sibTrans" presStyleLbl="sibTrans2D1" presStyleIdx="4" presStyleCnt="7"/>
      <dgm:spPr/>
    </dgm:pt>
    <dgm:pt modelId="{DE4A6BEE-8198-4A2E-9BDB-B7566482C859}" type="pres">
      <dgm:prSet presAssocID="{66195A24-C608-40BA-9513-1D36B92D9B23}" presName="connectorText" presStyleLbl="sibTrans2D1" presStyleIdx="4" presStyleCnt="7"/>
      <dgm:spPr/>
    </dgm:pt>
    <dgm:pt modelId="{5B6C8774-5E54-4D3C-AF68-C4D2F93DB22E}" type="pres">
      <dgm:prSet presAssocID="{E0BFFF22-E1FF-49A7-B303-1A7E03BA23D5}" presName="node" presStyleLbl="node1" presStyleIdx="5" presStyleCnt="8" custScaleX="2000000" custScaleY="2000000" custLinFactX="-2999445" custLinFactY="100000" custLinFactNeighborX="-3000000" custLinFactNeighborY="131882">
        <dgm:presLayoutVars>
          <dgm:bulletEnabled val="1"/>
        </dgm:presLayoutVars>
      </dgm:prSet>
      <dgm:spPr/>
    </dgm:pt>
    <dgm:pt modelId="{EDCC8BAA-043C-4E2E-AF96-5F4036FE96E7}" type="pres">
      <dgm:prSet presAssocID="{CE6D20DB-210C-400F-9366-10A1FD7B579B}" presName="sibTrans" presStyleLbl="sibTrans2D1" presStyleIdx="5" presStyleCnt="7"/>
      <dgm:spPr/>
    </dgm:pt>
    <dgm:pt modelId="{80C83A94-4645-4139-BC3A-11494FDDFCC4}" type="pres">
      <dgm:prSet presAssocID="{CE6D20DB-210C-400F-9366-10A1FD7B579B}" presName="connectorText" presStyleLbl="sibTrans2D1" presStyleIdx="5" presStyleCnt="7"/>
      <dgm:spPr/>
    </dgm:pt>
    <dgm:pt modelId="{31769D7F-C2DC-43AD-9E96-5E1FC1A93105}" type="pres">
      <dgm:prSet presAssocID="{AB5B49D6-D162-4369-932F-BA3E1E736534}" presName="node" presStyleLbl="node1" presStyleIdx="6" presStyleCnt="8" custScaleX="2000000" custScaleY="2000000" custLinFactX="-2999445" custLinFactY="100000" custLinFactNeighborX="-3000000" custLinFactNeighborY="131882">
        <dgm:presLayoutVars>
          <dgm:bulletEnabled val="1"/>
        </dgm:presLayoutVars>
      </dgm:prSet>
      <dgm:spPr/>
    </dgm:pt>
    <dgm:pt modelId="{EF4338BE-44C3-4E8F-9E7A-A5B43FCA112E}" type="pres">
      <dgm:prSet presAssocID="{60EB1931-7329-418E-9BEA-98231EFD1A7D}" presName="sibTrans" presStyleLbl="sibTrans2D1" presStyleIdx="6" presStyleCnt="7"/>
      <dgm:spPr/>
    </dgm:pt>
    <dgm:pt modelId="{DCC3DA1B-09BD-4E3B-918F-58CF5642D20A}" type="pres">
      <dgm:prSet presAssocID="{60EB1931-7329-418E-9BEA-98231EFD1A7D}" presName="connectorText" presStyleLbl="sibTrans2D1" presStyleIdx="6" presStyleCnt="7"/>
      <dgm:spPr/>
    </dgm:pt>
    <dgm:pt modelId="{BEEEC904-C7F2-4C6A-AEA2-0BB7301151B6}" type="pres">
      <dgm:prSet presAssocID="{2D50E2AD-8FCD-49A1-96EB-216D807EDD24}" presName="node" presStyleLbl="node1" presStyleIdx="7" presStyleCnt="8" custScaleX="2000000" custScaleY="2000000" custLinFactX="-2999445" custLinFactY="100000" custLinFactNeighborX="-3000000" custLinFactNeighborY="131882">
        <dgm:presLayoutVars>
          <dgm:bulletEnabled val="1"/>
        </dgm:presLayoutVars>
      </dgm:prSet>
      <dgm:spPr/>
    </dgm:pt>
  </dgm:ptLst>
  <dgm:cxnLst>
    <dgm:cxn modelId="{E933A20E-DD9A-4925-894F-7545BEE7CC25}" type="presOf" srcId="{E2A2341B-9DB3-4F10-97FF-EF2A851EDD1E}" destId="{BCA5C08C-0304-451D-81A6-BE8E05E20B6F}" srcOrd="1" destOrd="0" presId="urn:microsoft.com/office/officeart/2005/8/layout/process1"/>
    <dgm:cxn modelId="{69081820-1C16-4886-818B-28412E65F765}" type="presOf" srcId="{F6FF7726-DF09-428E-BDE9-642543FE880D}" destId="{5B1AD9F5-9BE5-465D-BE30-0184430167D4}" srcOrd="0" destOrd="0" presId="urn:microsoft.com/office/officeart/2005/8/layout/process1"/>
    <dgm:cxn modelId="{99864925-82E0-43AC-B413-1CD659471524}" type="presOf" srcId="{66195A24-C608-40BA-9513-1D36B92D9B23}" destId="{DE4A6BEE-8198-4A2E-9BDB-B7566482C859}" srcOrd="1" destOrd="0" presId="urn:microsoft.com/office/officeart/2005/8/layout/process1"/>
    <dgm:cxn modelId="{C2209E2B-27F6-456B-A20F-A11497FC8287}" type="presOf" srcId="{12E6313B-B366-4910-AF05-4A5EE448A628}" destId="{98D1FDB8-6494-4EDA-8B4C-C0FA807ED8C0}" srcOrd="0" destOrd="0" presId="urn:microsoft.com/office/officeart/2005/8/layout/process1"/>
    <dgm:cxn modelId="{C093C72F-E39A-4B5A-A18C-96F0ADD588DD}" type="presOf" srcId="{66195A24-C608-40BA-9513-1D36B92D9B23}" destId="{15AA7A3E-D98B-4B67-99BA-EC2542245C9B}" srcOrd="0" destOrd="0" presId="urn:microsoft.com/office/officeart/2005/8/layout/process1"/>
    <dgm:cxn modelId="{933A2936-366E-4E00-8BB7-96E5E6CCCBA7}" type="presOf" srcId="{E2A2341B-9DB3-4F10-97FF-EF2A851EDD1E}" destId="{0F854AF7-6664-4D6D-BA1A-48A086C4F8B6}" srcOrd="0" destOrd="0" presId="urn:microsoft.com/office/officeart/2005/8/layout/process1"/>
    <dgm:cxn modelId="{D3E5F337-DBCD-4F29-A695-652757383C3F}" type="presOf" srcId="{2887D054-82A4-4540-8AB3-F7822A1380D7}" destId="{F517CCD9-1076-4BF9-9160-33B4E7D4E124}" srcOrd="1" destOrd="0" presId="urn:microsoft.com/office/officeart/2005/8/layout/process1"/>
    <dgm:cxn modelId="{EE49953B-0100-448F-9E84-889A2C7B1658}" srcId="{F170BBD7-6482-4714-96E2-C69C867955F2}" destId="{63F0B663-74A2-49FC-91D3-C48050D957D0}" srcOrd="1" destOrd="0" parTransId="{ED11C221-E981-4B08-A19E-C8E7468C7B4F}" sibTransId="{E2A2341B-9DB3-4F10-97FF-EF2A851EDD1E}"/>
    <dgm:cxn modelId="{87A90A5D-FD16-4EA7-8530-A8292C57C8AC}" srcId="{F170BBD7-6482-4714-96E2-C69C867955F2}" destId="{943E495D-0F17-49C7-A55F-EAA80664175D}" srcOrd="3" destOrd="0" parTransId="{412DA489-BCD5-40DE-8D5F-C018E77AFAF5}" sibTransId="{12E6313B-B366-4910-AF05-4A5EE448A628}"/>
    <dgm:cxn modelId="{17CAF166-4CB9-42BF-B823-4F71FA3877F1}" type="presOf" srcId="{943E495D-0F17-49C7-A55F-EAA80664175D}" destId="{006038EB-30B3-4879-8BAC-5BA9CB1C2907}" srcOrd="0" destOrd="0" presId="urn:microsoft.com/office/officeart/2005/8/layout/process1"/>
    <dgm:cxn modelId="{3B617D68-6C17-4FB7-B5CB-727B77E6B43A}" type="presOf" srcId="{63F0B663-74A2-49FC-91D3-C48050D957D0}" destId="{565DBA10-44DC-4A01-999F-C429FD9FB218}" srcOrd="0" destOrd="0" presId="urn:microsoft.com/office/officeart/2005/8/layout/process1"/>
    <dgm:cxn modelId="{A738F569-1276-4BE2-B4C2-ECA7C6800F01}" type="presOf" srcId="{AB5B49D6-D162-4369-932F-BA3E1E736534}" destId="{31769D7F-C2DC-43AD-9E96-5E1FC1A93105}" srcOrd="0" destOrd="0" presId="urn:microsoft.com/office/officeart/2005/8/layout/process1"/>
    <dgm:cxn modelId="{2BC69E74-6599-4B82-AE30-C11E3C309DCD}" type="presOf" srcId="{12E6313B-B366-4910-AF05-4A5EE448A628}" destId="{9626B0CD-914A-4657-A0EF-0EDB7A2357C5}" srcOrd="1" destOrd="0" presId="urn:microsoft.com/office/officeart/2005/8/layout/process1"/>
    <dgm:cxn modelId="{5EAF3555-88D4-44C0-84DD-8FB291987FF1}" type="presOf" srcId="{F170BBD7-6482-4714-96E2-C69C867955F2}" destId="{7CDBB914-5C9A-4DE6-819B-92522B443B30}" srcOrd="0" destOrd="0" presId="urn:microsoft.com/office/officeart/2005/8/layout/process1"/>
    <dgm:cxn modelId="{44AB7875-CE0A-46FA-AEDF-9F6BE037C499}" type="presOf" srcId="{2887D054-82A4-4540-8AB3-F7822A1380D7}" destId="{BB752082-CE99-4F09-AAB4-C2730387B81B}" srcOrd="0" destOrd="0" presId="urn:microsoft.com/office/officeart/2005/8/layout/process1"/>
    <dgm:cxn modelId="{B11AC57C-3BFC-4DAF-A207-A0B09789E330}" srcId="{F170BBD7-6482-4714-96E2-C69C867955F2}" destId="{80CCD810-703A-4050-9125-0FC192ED8630}" srcOrd="0" destOrd="0" parTransId="{A9989868-82A5-4A16-8E36-8676F55A90D9}" sibTransId="{F6FF7726-DF09-428E-BDE9-642543FE880D}"/>
    <dgm:cxn modelId="{063B307F-3B4F-4CEC-A562-10B752F7C730}" type="presOf" srcId="{E0BFFF22-E1FF-49A7-B303-1A7E03BA23D5}" destId="{5B6C8774-5E54-4D3C-AF68-C4D2F93DB22E}" srcOrd="0" destOrd="0" presId="urn:microsoft.com/office/officeart/2005/8/layout/process1"/>
    <dgm:cxn modelId="{78959884-9079-4226-82D3-B0EAD4386087}" type="presOf" srcId="{60EB1931-7329-418E-9BEA-98231EFD1A7D}" destId="{EF4338BE-44C3-4E8F-9E7A-A5B43FCA112E}" srcOrd="0" destOrd="0" presId="urn:microsoft.com/office/officeart/2005/8/layout/process1"/>
    <dgm:cxn modelId="{257D6C89-8493-4894-8831-28429F99A5EF}" srcId="{F170BBD7-6482-4714-96E2-C69C867955F2}" destId="{2D50E2AD-8FCD-49A1-96EB-216D807EDD24}" srcOrd="7" destOrd="0" parTransId="{1BCA165E-967B-4B60-B03D-6E67AC424C9A}" sibTransId="{0D9093A2-D9CE-4045-9022-1E3C5139E01F}"/>
    <dgm:cxn modelId="{5C0A4F8F-52A1-4DFE-8208-942E68FEADD1}" type="presOf" srcId="{802808E5-6E6E-43D2-99C5-E92CF28B31AF}" destId="{68EBBA0C-9572-463A-9F3A-2E92D75DBF81}" srcOrd="0" destOrd="0" presId="urn:microsoft.com/office/officeart/2005/8/layout/process1"/>
    <dgm:cxn modelId="{373B2899-2B9F-488B-8A42-D81E2D757729}" type="presOf" srcId="{F6FF7726-DF09-428E-BDE9-642543FE880D}" destId="{E8A477F2-2225-46E4-9F1F-EA26F7AE588F}" srcOrd="1" destOrd="0" presId="urn:microsoft.com/office/officeart/2005/8/layout/process1"/>
    <dgm:cxn modelId="{18C411AC-B685-4EFD-9BC9-E673B36AD37E}" srcId="{F170BBD7-6482-4714-96E2-C69C867955F2}" destId="{E0BFFF22-E1FF-49A7-B303-1A7E03BA23D5}" srcOrd="5" destOrd="0" parTransId="{BEE28129-9C22-4082-AB76-D9771B1880FE}" sibTransId="{CE6D20DB-210C-400F-9366-10A1FD7B579B}"/>
    <dgm:cxn modelId="{C02E17B1-BB14-4C0F-B12C-50688CE678CD}" srcId="{F170BBD7-6482-4714-96E2-C69C867955F2}" destId="{802808E5-6E6E-43D2-99C5-E92CF28B31AF}" srcOrd="2" destOrd="0" parTransId="{CA124070-011A-4A4D-A020-CBA4610ECB81}" sibTransId="{2887D054-82A4-4540-8AB3-F7822A1380D7}"/>
    <dgm:cxn modelId="{09F6ABB5-0A63-4401-9924-5509E901F49B}" type="presOf" srcId="{CE6D20DB-210C-400F-9366-10A1FD7B579B}" destId="{EDCC8BAA-043C-4E2E-AF96-5F4036FE96E7}" srcOrd="0" destOrd="0" presId="urn:microsoft.com/office/officeart/2005/8/layout/process1"/>
    <dgm:cxn modelId="{0851C9B7-B98A-4C58-8C9E-54688F6C8BF0}" srcId="{F170BBD7-6482-4714-96E2-C69C867955F2}" destId="{AB5B49D6-D162-4369-932F-BA3E1E736534}" srcOrd="6" destOrd="0" parTransId="{AC326113-410D-42D0-85F3-ED30147F3E33}" sibTransId="{60EB1931-7329-418E-9BEA-98231EFD1A7D}"/>
    <dgm:cxn modelId="{35A84CC2-CF4E-4ACC-9AED-98706AF4DF3F}" type="presOf" srcId="{60EB1931-7329-418E-9BEA-98231EFD1A7D}" destId="{DCC3DA1B-09BD-4E3B-918F-58CF5642D20A}" srcOrd="1" destOrd="0" presId="urn:microsoft.com/office/officeart/2005/8/layout/process1"/>
    <dgm:cxn modelId="{EA8B54CE-CE8D-4293-A191-0E4A424ACD1C}" type="presOf" srcId="{CE6D20DB-210C-400F-9366-10A1FD7B579B}" destId="{80C83A94-4645-4139-BC3A-11494FDDFCC4}" srcOrd="1" destOrd="0" presId="urn:microsoft.com/office/officeart/2005/8/layout/process1"/>
    <dgm:cxn modelId="{D123E9DB-877B-4426-ACA5-5EF6951B36DB}" type="presOf" srcId="{2D50E2AD-8FCD-49A1-96EB-216D807EDD24}" destId="{BEEEC904-C7F2-4C6A-AEA2-0BB7301151B6}" srcOrd="0" destOrd="0" presId="urn:microsoft.com/office/officeart/2005/8/layout/process1"/>
    <dgm:cxn modelId="{5D92D0ED-2CF6-4439-8776-943FA8426376}" srcId="{F170BBD7-6482-4714-96E2-C69C867955F2}" destId="{BAC50DC5-A33F-45FD-86C4-044CB704B70C}" srcOrd="4" destOrd="0" parTransId="{7533A5E7-0896-4C48-926F-ABC42A361459}" sibTransId="{66195A24-C608-40BA-9513-1D36B92D9B23}"/>
    <dgm:cxn modelId="{84A9E6FA-8D09-43E1-A212-D8C7109F7B42}" type="presOf" srcId="{BAC50DC5-A33F-45FD-86C4-044CB704B70C}" destId="{AFF7CD1F-70B7-4515-BFF4-52F001CFC720}" srcOrd="0" destOrd="0" presId="urn:microsoft.com/office/officeart/2005/8/layout/process1"/>
    <dgm:cxn modelId="{24B80CFE-2122-4BF9-B1F0-0C8146678C84}" type="presOf" srcId="{80CCD810-703A-4050-9125-0FC192ED8630}" destId="{8CEA5245-AE26-4FCE-8A4B-FC990A630585}" srcOrd="0" destOrd="0" presId="urn:microsoft.com/office/officeart/2005/8/layout/process1"/>
    <dgm:cxn modelId="{B0131A48-C7D0-42E8-B257-1CED8DD5B6E8}" type="presParOf" srcId="{7CDBB914-5C9A-4DE6-819B-92522B443B30}" destId="{8CEA5245-AE26-4FCE-8A4B-FC990A630585}" srcOrd="0" destOrd="0" presId="urn:microsoft.com/office/officeart/2005/8/layout/process1"/>
    <dgm:cxn modelId="{192A6865-B6A0-4FB4-9503-15B89EE4489A}" type="presParOf" srcId="{7CDBB914-5C9A-4DE6-819B-92522B443B30}" destId="{5B1AD9F5-9BE5-465D-BE30-0184430167D4}" srcOrd="1" destOrd="0" presId="urn:microsoft.com/office/officeart/2005/8/layout/process1"/>
    <dgm:cxn modelId="{A5BD2841-7F9C-4C96-827F-0E879B2953CD}" type="presParOf" srcId="{5B1AD9F5-9BE5-465D-BE30-0184430167D4}" destId="{E8A477F2-2225-46E4-9F1F-EA26F7AE588F}" srcOrd="0" destOrd="0" presId="urn:microsoft.com/office/officeart/2005/8/layout/process1"/>
    <dgm:cxn modelId="{883F9DC1-E1C5-40DA-90EB-2B040C93D088}" type="presParOf" srcId="{7CDBB914-5C9A-4DE6-819B-92522B443B30}" destId="{565DBA10-44DC-4A01-999F-C429FD9FB218}" srcOrd="2" destOrd="0" presId="urn:microsoft.com/office/officeart/2005/8/layout/process1"/>
    <dgm:cxn modelId="{252F9BA9-A72E-46E4-9A24-DED931F91232}" type="presParOf" srcId="{7CDBB914-5C9A-4DE6-819B-92522B443B30}" destId="{0F854AF7-6664-4D6D-BA1A-48A086C4F8B6}" srcOrd="3" destOrd="0" presId="urn:microsoft.com/office/officeart/2005/8/layout/process1"/>
    <dgm:cxn modelId="{C490EDBF-4872-4AD5-A701-847E7746FCFB}" type="presParOf" srcId="{0F854AF7-6664-4D6D-BA1A-48A086C4F8B6}" destId="{BCA5C08C-0304-451D-81A6-BE8E05E20B6F}" srcOrd="0" destOrd="0" presId="urn:microsoft.com/office/officeart/2005/8/layout/process1"/>
    <dgm:cxn modelId="{8BAD877C-3C30-44F7-82FE-300DEEB690C4}" type="presParOf" srcId="{7CDBB914-5C9A-4DE6-819B-92522B443B30}" destId="{68EBBA0C-9572-463A-9F3A-2E92D75DBF81}" srcOrd="4" destOrd="0" presId="urn:microsoft.com/office/officeart/2005/8/layout/process1"/>
    <dgm:cxn modelId="{AAEC88FA-E177-4902-9483-D7B06E1937DD}" type="presParOf" srcId="{7CDBB914-5C9A-4DE6-819B-92522B443B30}" destId="{BB752082-CE99-4F09-AAB4-C2730387B81B}" srcOrd="5" destOrd="0" presId="urn:microsoft.com/office/officeart/2005/8/layout/process1"/>
    <dgm:cxn modelId="{33B50949-B00F-4A58-8ECB-4A329F62DFBE}" type="presParOf" srcId="{BB752082-CE99-4F09-AAB4-C2730387B81B}" destId="{F517CCD9-1076-4BF9-9160-33B4E7D4E124}" srcOrd="0" destOrd="0" presId="urn:microsoft.com/office/officeart/2005/8/layout/process1"/>
    <dgm:cxn modelId="{2512752F-6F9C-4280-B9BE-0B186DAB00FD}" type="presParOf" srcId="{7CDBB914-5C9A-4DE6-819B-92522B443B30}" destId="{006038EB-30B3-4879-8BAC-5BA9CB1C2907}" srcOrd="6" destOrd="0" presId="urn:microsoft.com/office/officeart/2005/8/layout/process1"/>
    <dgm:cxn modelId="{5C14BF9A-6C70-416B-B7ED-A56DBAEE4719}" type="presParOf" srcId="{7CDBB914-5C9A-4DE6-819B-92522B443B30}" destId="{98D1FDB8-6494-4EDA-8B4C-C0FA807ED8C0}" srcOrd="7" destOrd="0" presId="urn:microsoft.com/office/officeart/2005/8/layout/process1"/>
    <dgm:cxn modelId="{BC899ACA-3FCF-41CC-B0A9-2AF2C67286B1}" type="presParOf" srcId="{98D1FDB8-6494-4EDA-8B4C-C0FA807ED8C0}" destId="{9626B0CD-914A-4657-A0EF-0EDB7A2357C5}" srcOrd="0" destOrd="0" presId="urn:microsoft.com/office/officeart/2005/8/layout/process1"/>
    <dgm:cxn modelId="{1C328217-A8F1-4174-9E96-9E78E5F8D4AF}" type="presParOf" srcId="{7CDBB914-5C9A-4DE6-819B-92522B443B30}" destId="{AFF7CD1F-70B7-4515-BFF4-52F001CFC720}" srcOrd="8" destOrd="0" presId="urn:microsoft.com/office/officeart/2005/8/layout/process1"/>
    <dgm:cxn modelId="{6AE12E8A-CBDB-4ABB-967A-1041A9CD5F9E}" type="presParOf" srcId="{7CDBB914-5C9A-4DE6-819B-92522B443B30}" destId="{15AA7A3E-D98B-4B67-99BA-EC2542245C9B}" srcOrd="9" destOrd="0" presId="urn:microsoft.com/office/officeart/2005/8/layout/process1"/>
    <dgm:cxn modelId="{54ABE67A-ECE7-4166-8BDC-B548ABD51EAD}" type="presParOf" srcId="{15AA7A3E-D98B-4B67-99BA-EC2542245C9B}" destId="{DE4A6BEE-8198-4A2E-9BDB-B7566482C859}" srcOrd="0" destOrd="0" presId="urn:microsoft.com/office/officeart/2005/8/layout/process1"/>
    <dgm:cxn modelId="{E6EFE1A5-B537-47A8-B736-4CBBAB883B5A}" type="presParOf" srcId="{7CDBB914-5C9A-4DE6-819B-92522B443B30}" destId="{5B6C8774-5E54-4D3C-AF68-C4D2F93DB22E}" srcOrd="10" destOrd="0" presId="urn:microsoft.com/office/officeart/2005/8/layout/process1"/>
    <dgm:cxn modelId="{6CE5E7BE-904F-4B28-A17C-0DF39F4C2CCB}" type="presParOf" srcId="{7CDBB914-5C9A-4DE6-819B-92522B443B30}" destId="{EDCC8BAA-043C-4E2E-AF96-5F4036FE96E7}" srcOrd="11" destOrd="0" presId="urn:microsoft.com/office/officeart/2005/8/layout/process1"/>
    <dgm:cxn modelId="{72F0001F-C48E-48BE-A8DF-B8B919FA9CC8}" type="presParOf" srcId="{EDCC8BAA-043C-4E2E-AF96-5F4036FE96E7}" destId="{80C83A94-4645-4139-BC3A-11494FDDFCC4}" srcOrd="0" destOrd="0" presId="urn:microsoft.com/office/officeart/2005/8/layout/process1"/>
    <dgm:cxn modelId="{9B71641C-4B42-4536-9389-0540402311DB}" type="presParOf" srcId="{7CDBB914-5C9A-4DE6-819B-92522B443B30}" destId="{31769D7F-C2DC-43AD-9E96-5E1FC1A93105}" srcOrd="12" destOrd="0" presId="urn:microsoft.com/office/officeart/2005/8/layout/process1"/>
    <dgm:cxn modelId="{BFC86B64-2461-4F8E-BF5D-76CCB8D30501}" type="presParOf" srcId="{7CDBB914-5C9A-4DE6-819B-92522B443B30}" destId="{EF4338BE-44C3-4E8F-9E7A-A5B43FCA112E}" srcOrd="13" destOrd="0" presId="urn:microsoft.com/office/officeart/2005/8/layout/process1"/>
    <dgm:cxn modelId="{2D2E6226-257D-418E-95C4-E4B32D008490}" type="presParOf" srcId="{EF4338BE-44C3-4E8F-9E7A-A5B43FCA112E}" destId="{DCC3DA1B-09BD-4E3B-918F-58CF5642D20A}" srcOrd="0" destOrd="0" presId="urn:microsoft.com/office/officeart/2005/8/layout/process1"/>
    <dgm:cxn modelId="{3BBD8057-4683-4A48-BA27-85635B77E9FE}" type="presParOf" srcId="{7CDBB914-5C9A-4DE6-819B-92522B443B30}" destId="{BEEEC904-C7F2-4C6A-AEA2-0BB7301151B6}" srcOrd="14" destOrd="0" presId="urn:microsoft.com/office/officeart/2005/8/layout/process1"/>
  </dgm:cxnLst>
  <dgm:bg>
    <a:effectLst>
      <a:outerShdw blurRad="50800" dist="38100" dir="5400000" algn="t" rotWithShape="0">
        <a:prstClr val="black">
          <a:alpha val="40000"/>
        </a:prstClr>
      </a:outerShdw>
    </a:effect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170BBD7-6482-4714-96E2-C69C867955F2}" type="doc">
      <dgm:prSet loTypeId="urn:microsoft.com/office/officeart/2005/8/layout/process1" loCatId="process" qsTypeId="urn:microsoft.com/office/officeart/2005/8/quickstyle/simple1" qsCatId="simple" csTypeId="urn:microsoft.com/office/officeart/2005/8/colors/colorful1" csCatId="colorful" phldr="1"/>
      <dgm:spPr/>
    </dgm:pt>
    <dgm:pt modelId="{80CCD810-703A-4050-9125-0FC192ED8630}">
      <dgm:prSet phldrT="[Texto]"/>
      <dgm:spPr/>
      <dgm:t>
        <a:bodyPr/>
        <a:lstStyle/>
        <a:p>
          <a:pPr>
            <a:buNone/>
          </a:pPr>
          <a:r>
            <a:rPr lang="es-ES" b="0" i="0" cap="none" spc="0" dirty="0">
              <a:ln w="0">
                <a:noFill/>
              </a:ln>
              <a:solidFill>
                <a:schemeClr val="tx1"/>
              </a:solidFill>
              <a:effectLst>
                <a:outerShdw blurRad="38100" dist="19050" dir="2700000" algn="tl" rotWithShape="0">
                  <a:schemeClr val="dk1">
                    <a:alpha val="40000"/>
                  </a:schemeClr>
                </a:outerShdw>
              </a:effectLst>
            </a:rPr>
            <a:t>1.BÚSQUEDA</a:t>
          </a:r>
          <a:endParaRPr lang="es-ES" b="0" cap="none" spc="0" dirty="0">
            <a:ln w="0">
              <a:noFill/>
            </a:ln>
            <a:solidFill>
              <a:schemeClr val="tx1"/>
            </a:solidFill>
            <a:effectLst>
              <a:outerShdw blurRad="38100" dist="19050" dir="2700000" algn="tl" rotWithShape="0">
                <a:schemeClr val="dk1">
                  <a:alpha val="40000"/>
                </a:schemeClr>
              </a:outerShdw>
            </a:effectLst>
          </a:endParaRPr>
        </a:p>
      </dgm:t>
    </dgm:pt>
    <dgm:pt modelId="{A9989868-82A5-4A16-8E36-8676F55A90D9}" type="parTrans" cxnId="{B11AC57C-3BFC-4DAF-A207-A0B09789E330}">
      <dgm:prSet/>
      <dgm:spPr/>
      <dgm:t>
        <a:bodyPr/>
        <a:lstStyle/>
        <a:p>
          <a:endParaRPr lang="es-ES" b="0" cap="none" spc="0">
            <a:ln w="0">
              <a:noFill/>
            </a:ln>
            <a:solidFill>
              <a:schemeClr val="tx1"/>
            </a:solidFill>
            <a:effectLst>
              <a:outerShdw blurRad="38100" dist="19050" dir="2700000" algn="tl" rotWithShape="0">
                <a:schemeClr val="dk1">
                  <a:alpha val="40000"/>
                </a:schemeClr>
              </a:outerShdw>
            </a:effectLst>
          </a:endParaRPr>
        </a:p>
      </dgm:t>
    </dgm:pt>
    <dgm:pt modelId="{F6FF7726-DF09-428E-BDE9-642543FE880D}" type="sibTrans" cxnId="{B11AC57C-3BFC-4DAF-A207-A0B09789E330}">
      <dgm:prSet/>
      <dgm:spPr/>
      <dgm:t>
        <a:bodyPr/>
        <a:lstStyle/>
        <a:p>
          <a:endParaRPr lang="es-ES" b="0" cap="none" spc="0">
            <a:ln w="0">
              <a:noFill/>
            </a:ln>
            <a:solidFill>
              <a:schemeClr val="tx1"/>
            </a:solidFill>
            <a:effectLst>
              <a:outerShdw blurRad="38100" dist="19050" dir="2700000" algn="tl" rotWithShape="0">
                <a:schemeClr val="dk1">
                  <a:alpha val="40000"/>
                </a:schemeClr>
              </a:outerShdw>
            </a:effectLst>
          </a:endParaRPr>
        </a:p>
      </dgm:t>
    </dgm:pt>
    <dgm:pt modelId="{63F0B663-74A2-49FC-91D3-C48050D957D0}">
      <dgm:prSet phldrT="[Texto]"/>
      <dgm:spPr/>
      <dgm:t>
        <a:bodyPr/>
        <a:lstStyle/>
        <a:p>
          <a:pPr>
            <a:buNone/>
          </a:pPr>
          <a:r>
            <a:rPr lang="es-ES" b="0" i="0" cap="none" spc="0" dirty="0">
              <a:ln w="0">
                <a:noFill/>
              </a:ln>
              <a:solidFill>
                <a:schemeClr val="tx1"/>
              </a:solidFill>
              <a:effectLst>
                <a:outerShdw blurRad="38100" dist="19050" dir="2700000" algn="tl" rotWithShape="0">
                  <a:schemeClr val="dk1">
                    <a:alpha val="40000"/>
                  </a:schemeClr>
                </a:outerShdw>
              </a:effectLst>
            </a:rPr>
            <a:t>2.ESPECIFICACIÓN</a:t>
          </a:r>
          <a:endParaRPr lang="es-ES" b="0" cap="none" spc="0" dirty="0">
            <a:ln w="0">
              <a:noFill/>
            </a:ln>
            <a:solidFill>
              <a:schemeClr val="tx1"/>
            </a:solidFill>
            <a:effectLst>
              <a:outerShdw blurRad="38100" dist="19050" dir="2700000" algn="tl" rotWithShape="0">
                <a:schemeClr val="dk1">
                  <a:alpha val="40000"/>
                </a:schemeClr>
              </a:outerShdw>
            </a:effectLst>
          </a:endParaRPr>
        </a:p>
      </dgm:t>
    </dgm:pt>
    <dgm:pt modelId="{ED11C221-E981-4B08-A19E-C8E7468C7B4F}" type="parTrans" cxnId="{EE49953B-0100-448F-9E84-889A2C7B1658}">
      <dgm:prSet/>
      <dgm:spPr/>
      <dgm:t>
        <a:bodyPr/>
        <a:lstStyle/>
        <a:p>
          <a:endParaRPr lang="es-ES" b="0" cap="none" spc="0">
            <a:ln w="0">
              <a:noFill/>
            </a:ln>
            <a:solidFill>
              <a:schemeClr val="tx1"/>
            </a:solidFill>
            <a:effectLst>
              <a:outerShdw blurRad="38100" dist="19050" dir="2700000" algn="tl" rotWithShape="0">
                <a:schemeClr val="dk1">
                  <a:alpha val="40000"/>
                </a:schemeClr>
              </a:outerShdw>
            </a:effectLst>
          </a:endParaRPr>
        </a:p>
      </dgm:t>
    </dgm:pt>
    <dgm:pt modelId="{E2A2341B-9DB3-4F10-97FF-EF2A851EDD1E}" type="sibTrans" cxnId="{EE49953B-0100-448F-9E84-889A2C7B1658}">
      <dgm:prSet/>
      <dgm:spPr/>
      <dgm:t>
        <a:bodyPr/>
        <a:lstStyle/>
        <a:p>
          <a:endParaRPr lang="es-ES" b="0" cap="none" spc="0">
            <a:ln w="0">
              <a:noFill/>
            </a:ln>
            <a:solidFill>
              <a:schemeClr val="tx1"/>
            </a:solidFill>
            <a:effectLst>
              <a:outerShdw blurRad="38100" dist="19050" dir="2700000" algn="tl" rotWithShape="0">
                <a:schemeClr val="dk1">
                  <a:alpha val="40000"/>
                </a:schemeClr>
              </a:outerShdw>
            </a:effectLst>
          </a:endParaRPr>
        </a:p>
      </dgm:t>
    </dgm:pt>
    <dgm:pt modelId="{802808E5-6E6E-43D2-99C5-E92CF28B31AF}">
      <dgm:prSet phldrT="[Texto]"/>
      <dgm:spPr>
        <a:ln>
          <a:noFill/>
        </a:ln>
      </dgm:spPr>
      <dgm:t>
        <a:bodyPr/>
        <a:lstStyle/>
        <a:p>
          <a:pPr>
            <a:buNone/>
          </a:pPr>
          <a:r>
            <a:rPr lang="es-ES" b="0" i="0" cap="none" spc="0" dirty="0">
              <a:ln w="0">
                <a:noFill/>
              </a:ln>
              <a:solidFill>
                <a:schemeClr val="tx1"/>
              </a:solidFill>
              <a:effectLst>
                <a:outerShdw blurRad="38100" dist="19050" dir="2700000" algn="tl" rotWithShape="0">
                  <a:schemeClr val="dk1">
                    <a:alpha val="40000"/>
                  </a:schemeClr>
                </a:outerShdw>
              </a:effectLst>
            </a:rPr>
            <a:t>3.VIABILIDAD</a:t>
          </a:r>
          <a:endParaRPr lang="es-ES" b="0" cap="none" spc="0" dirty="0">
            <a:ln w="0">
              <a:noFill/>
            </a:ln>
            <a:solidFill>
              <a:schemeClr val="tx1"/>
            </a:solidFill>
            <a:effectLst>
              <a:outerShdw blurRad="38100" dist="19050" dir="2700000" algn="tl" rotWithShape="0">
                <a:schemeClr val="dk1">
                  <a:alpha val="40000"/>
                </a:schemeClr>
              </a:outerShdw>
            </a:effectLst>
          </a:endParaRPr>
        </a:p>
      </dgm:t>
    </dgm:pt>
    <dgm:pt modelId="{CA124070-011A-4A4D-A020-CBA4610ECB81}" type="parTrans" cxnId="{C02E17B1-BB14-4C0F-B12C-50688CE678CD}">
      <dgm:prSet/>
      <dgm:spPr/>
      <dgm:t>
        <a:bodyPr/>
        <a:lstStyle/>
        <a:p>
          <a:endParaRPr lang="es-ES" b="0" cap="none" spc="0">
            <a:ln w="0">
              <a:noFill/>
            </a:ln>
            <a:solidFill>
              <a:schemeClr val="tx1"/>
            </a:solidFill>
            <a:effectLst>
              <a:outerShdw blurRad="38100" dist="19050" dir="2700000" algn="tl" rotWithShape="0">
                <a:schemeClr val="dk1">
                  <a:alpha val="40000"/>
                </a:schemeClr>
              </a:outerShdw>
            </a:effectLst>
          </a:endParaRPr>
        </a:p>
      </dgm:t>
    </dgm:pt>
    <dgm:pt modelId="{2887D054-82A4-4540-8AB3-F7822A1380D7}" type="sibTrans" cxnId="{C02E17B1-BB14-4C0F-B12C-50688CE678CD}">
      <dgm:prSet/>
      <dgm:spPr/>
      <dgm:t>
        <a:bodyPr/>
        <a:lstStyle/>
        <a:p>
          <a:endParaRPr lang="es-ES" b="0" cap="none" spc="0">
            <a:ln w="0">
              <a:noFill/>
            </a:ln>
            <a:solidFill>
              <a:schemeClr val="tx1"/>
            </a:solidFill>
            <a:effectLst>
              <a:outerShdw blurRad="38100" dist="19050" dir="2700000" algn="tl" rotWithShape="0">
                <a:schemeClr val="dk1">
                  <a:alpha val="40000"/>
                </a:schemeClr>
              </a:outerShdw>
            </a:effectLst>
          </a:endParaRPr>
        </a:p>
      </dgm:t>
    </dgm:pt>
    <dgm:pt modelId="{7CDBB914-5C9A-4DE6-819B-92522B443B30}" type="pres">
      <dgm:prSet presAssocID="{F170BBD7-6482-4714-96E2-C69C867955F2}" presName="Name0" presStyleCnt="0">
        <dgm:presLayoutVars>
          <dgm:dir/>
          <dgm:resizeHandles val="exact"/>
        </dgm:presLayoutVars>
      </dgm:prSet>
      <dgm:spPr/>
    </dgm:pt>
    <dgm:pt modelId="{8CEA5245-AE26-4FCE-8A4B-FC990A630585}" type="pres">
      <dgm:prSet presAssocID="{80CCD810-703A-4050-9125-0FC192ED8630}" presName="node" presStyleLbl="node1" presStyleIdx="0" presStyleCnt="3" custScaleX="44312" custScaleY="36683" custLinFactNeighborX="8583" custLinFactNeighborY="-54794">
        <dgm:presLayoutVars>
          <dgm:bulletEnabled val="1"/>
        </dgm:presLayoutVars>
      </dgm:prSet>
      <dgm:spPr/>
    </dgm:pt>
    <dgm:pt modelId="{5B1AD9F5-9BE5-465D-BE30-0184430167D4}" type="pres">
      <dgm:prSet presAssocID="{F6FF7726-DF09-428E-BDE9-642543FE880D}" presName="sibTrans" presStyleLbl="sibTrans2D1" presStyleIdx="0" presStyleCnt="2"/>
      <dgm:spPr/>
    </dgm:pt>
    <dgm:pt modelId="{E8A477F2-2225-46E4-9F1F-EA26F7AE588F}" type="pres">
      <dgm:prSet presAssocID="{F6FF7726-DF09-428E-BDE9-642543FE880D}" presName="connectorText" presStyleLbl="sibTrans2D1" presStyleIdx="0" presStyleCnt="2"/>
      <dgm:spPr/>
    </dgm:pt>
    <dgm:pt modelId="{565DBA10-44DC-4A01-999F-C429FD9FB218}" type="pres">
      <dgm:prSet presAssocID="{63F0B663-74A2-49FC-91D3-C48050D957D0}" presName="node" presStyleLbl="node1" presStyleIdx="1" presStyleCnt="3" custScaleX="58959" custScaleY="36683" custLinFactNeighborX="-2356" custLinFactNeighborY="-55130">
        <dgm:presLayoutVars>
          <dgm:bulletEnabled val="1"/>
        </dgm:presLayoutVars>
      </dgm:prSet>
      <dgm:spPr/>
    </dgm:pt>
    <dgm:pt modelId="{0F854AF7-6664-4D6D-BA1A-48A086C4F8B6}" type="pres">
      <dgm:prSet presAssocID="{E2A2341B-9DB3-4F10-97FF-EF2A851EDD1E}" presName="sibTrans" presStyleLbl="sibTrans2D1" presStyleIdx="1" presStyleCnt="2"/>
      <dgm:spPr/>
    </dgm:pt>
    <dgm:pt modelId="{BCA5C08C-0304-451D-81A6-BE8E05E20B6F}" type="pres">
      <dgm:prSet presAssocID="{E2A2341B-9DB3-4F10-97FF-EF2A851EDD1E}" presName="connectorText" presStyleLbl="sibTrans2D1" presStyleIdx="1" presStyleCnt="2"/>
      <dgm:spPr/>
    </dgm:pt>
    <dgm:pt modelId="{68EBBA0C-9572-463A-9F3A-2E92D75DBF81}" type="pres">
      <dgm:prSet presAssocID="{802808E5-6E6E-43D2-99C5-E92CF28B31AF}" presName="node" presStyleLbl="node1" presStyleIdx="2" presStyleCnt="3" custScaleX="45476" custScaleY="38093" custLinFactNeighborX="-13947" custLinFactNeighborY="-54089">
        <dgm:presLayoutVars>
          <dgm:bulletEnabled val="1"/>
        </dgm:presLayoutVars>
      </dgm:prSet>
      <dgm:spPr/>
    </dgm:pt>
  </dgm:ptLst>
  <dgm:cxnLst>
    <dgm:cxn modelId="{E933A20E-DD9A-4925-894F-7545BEE7CC25}" type="presOf" srcId="{E2A2341B-9DB3-4F10-97FF-EF2A851EDD1E}" destId="{BCA5C08C-0304-451D-81A6-BE8E05E20B6F}" srcOrd="1" destOrd="0" presId="urn:microsoft.com/office/officeart/2005/8/layout/process1"/>
    <dgm:cxn modelId="{69081820-1C16-4886-818B-28412E65F765}" type="presOf" srcId="{F6FF7726-DF09-428E-BDE9-642543FE880D}" destId="{5B1AD9F5-9BE5-465D-BE30-0184430167D4}" srcOrd="0" destOrd="0" presId="urn:microsoft.com/office/officeart/2005/8/layout/process1"/>
    <dgm:cxn modelId="{933A2936-366E-4E00-8BB7-96E5E6CCCBA7}" type="presOf" srcId="{E2A2341B-9DB3-4F10-97FF-EF2A851EDD1E}" destId="{0F854AF7-6664-4D6D-BA1A-48A086C4F8B6}" srcOrd="0" destOrd="0" presId="urn:microsoft.com/office/officeart/2005/8/layout/process1"/>
    <dgm:cxn modelId="{EE49953B-0100-448F-9E84-889A2C7B1658}" srcId="{F170BBD7-6482-4714-96E2-C69C867955F2}" destId="{63F0B663-74A2-49FC-91D3-C48050D957D0}" srcOrd="1" destOrd="0" parTransId="{ED11C221-E981-4B08-A19E-C8E7468C7B4F}" sibTransId="{E2A2341B-9DB3-4F10-97FF-EF2A851EDD1E}"/>
    <dgm:cxn modelId="{3B617D68-6C17-4FB7-B5CB-727B77E6B43A}" type="presOf" srcId="{63F0B663-74A2-49FC-91D3-C48050D957D0}" destId="{565DBA10-44DC-4A01-999F-C429FD9FB218}" srcOrd="0" destOrd="0" presId="urn:microsoft.com/office/officeart/2005/8/layout/process1"/>
    <dgm:cxn modelId="{5EAF3555-88D4-44C0-84DD-8FB291987FF1}" type="presOf" srcId="{F170BBD7-6482-4714-96E2-C69C867955F2}" destId="{7CDBB914-5C9A-4DE6-819B-92522B443B30}" srcOrd="0" destOrd="0" presId="urn:microsoft.com/office/officeart/2005/8/layout/process1"/>
    <dgm:cxn modelId="{B11AC57C-3BFC-4DAF-A207-A0B09789E330}" srcId="{F170BBD7-6482-4714-96E2-C69C867955F2}" destId="{80CCD810-703A-4050-9125-0FC192ED8630}" srcOrd="0" destOrd="0" parTransId="{A9989868-82A5-4A16-8E36-8676F55A90D9}" sibTransId="{F6FF7726-DF09-428E-BDE9-642543FE880D}"/>
    <dgm:cxn modelId="{5C0A4F8F-52A1-4DFE-8208-942E68FEADD1}" type="presOf" srcId="{802808E5-6E6E-43D2-99C5-E92CF28B31AF}" destId="{68EBBA0C-9572-463A-9F3A-2E92D75DBF81}" srcOrd="0" destOrd="0" presId="urn:microsoft.com/office/officeart/2005/8/layout/process1"/>
    <dgm:cxn modelId="{373B2899-2B9F-488B-8A42-D81E2D757729}" type="presOf" srcId="{F6FF7726-DF09-428E-BDE9-642543FE880D}" destId="{E8A477F2-2225-46E4-9F1F-EA26F7AE588F}" srcOrd="1" destOrd="0" presId="urn:microsoft.com/office/officeart/2005/8/layout/process1"/>
    <dgm:cxn modelId="{C02E17B1-BB14-4C0F-B12C-50688CE678CD}" srcId="{F170BBD7-6482-4714-96E2-C69C867955F2}" destId="{802808E5-6E6E-43D2-99C5-E92CF28B31AF}" srcOrd="2" destOrd="0" parTransId="{CA124070-011A-4A4D-A020-CBA4610ECB81}" sibTransId="{2887D054-82A4-4540-8AB3-F7822A1380D7}"/>
    <dgm:cxn modelId="{24B80CFE-2122-4BF9-B1F0-0C8146678C84}" type="presOf" srcId="{80CCD810-703A-4050-9125-0FC192ED8630}" destId="{8CEA5245-AE26-4FCE-8A4B-FC990A630585}" srcOrd="0" destOrd="0" presId="urn:microsoft.com/office/officeart/2005/8/layout/process1"/>
    <dgm:cxn modelId="{B0131A48-C7D0-42E8-B257-1CED8DD5B6E8}" type="presParOf" srcId="{7CDBB914-5C9A-4DE6-819B-92522B443B30}" destId="{8CEA5245-AE26-4FCE-8A4B-FC990A630585}" srcOrd="0" destOrd="0" presId="urn:microsoft.com/office/officeart/2005/8/layout/process1"/>
    <dgm:cxn modelId="{192A6865-B6A0-4FB4-9503-15B89EE4489A}" type="presParOf" srcId="{7CDBB914-5C9A-4DE6-819B-92522B443B30}" destId="{5B1AD9F5-9BE5-465D-BE30-0184430167D4}" srcOrd="1" destOrd="0" presId="urn:microsoft.com/office/officeart/2005/8/layout/process1"/>
    <dgm:cxn modelId="{A5BD2841-7F9C-4C96-827F-0E879B2953CD}" type="presParOf" srcId="{5B1AD9F5-9BE5-465D-BE30-0184430167D4}" destId="{E8A477F2-2225-46E4-9F1F-EA26F7AE588F}" srcOrd="0" destOrd="0" presId="urn:microsoft.com/office/officeart/2005/8/layout/process1"/>
    <dgm:cxn modelId="{883F9DC1-E1C5-40DA-90EB-2B040C93D088}" type="presParOf" srcId="{7CDBB914-5C9A-4DE6-819B-92522B443B30}" destId="{565DBA10-44DC-4A01-999F-C429FD9FB218}" srcOrd="2" destOrd="0" presId="urn:microsoft.com/office/officeart/2005/8/layout/process1"/>
    <dgm:cxn modelId="{252F9BA9-A72E-46E4-9A24-DED931F91232}" type="presParOf" srcId="{7CDBB914-5C9A-4DE6-819B-92522B443B30}" destId="{0F854AF7-6664-4D6D-BA1A-48A086C4F8B6}" srcOrd="3" destOrd="0" presId="urn:microsoft.com/office/officeart/2005/8/layout/process1"/>
    <dgm:cxn modelId="{C490EDBF-4872-4AD5-A701-847E7746FCFB}" type="presParOf" srcId="{0F854AF7-6664-4D6D-BA1A-48A086C4F8B6}" destId="{BCA5C08C-0304-451D-81A6-BE8E05E20B6F}" srcOrd="0" destOrd="0" presId="urn:microsoft.com/office/officeart/2005/8/layout/process1"/>
    <dgm:cxn modelId="{8BAD877C-3C30-44F7-82FE-300DEEB690C4}" type="presParOf" srcId="{7CDBB914-5C9A-4DE6-819B-92522B443B30}" destId="{68EBBA0C-9572-463A-9F3A-2E92D75DBF81}" srcOrd="4" destOrd="0" presId="urn:microsoft.com/office/officeart/2005/8/layout/process1"/>
  </dgm:cxnLst>
  <dgm:bg>
    <a:effectLst>
      <a:outerShdw blurRad="50800" dist="38100" dir="5400000" algn="t" rotWithShape="0">
        <a:prstClr val="black">
          <a:alpha val="40000"/>
        </a:prstClr>
      </a:outerShdw>
    </a:effectLst>
  </dgm:bg>
  <dgm:whole>
    <a:ln>
      <a:noFill/>
    </a:ln>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170BBD7-6482-4714-96E2-C69C867955F2}" type="doc">
      <dgm:prSet loTypeId="urn:microsoft.com/office/officeart/2005/8/layout/process1" loCatId="process" qsTypeId="urn:microsoft.com/office/officeart/2005/8/quickstyle/simple1" qsCatId="simple" csTypeId="urn:microsoft.com/office/officeart/2005/8/colors/colorful1" csCatId="colorful" phldr="1"/>
      <dgm:spPr/>
    </dgm:pt>
    <dgm:pt modelId="{80CCD810-703A-4050-9125-0FC192ED8630}">
      <dgm:prSet phldrT="[Texto]"/>
      <dgm:spPr/>
      <dgm:t>
        <a:bodyPr/>
        <a:lstStyle/>
        <a:p>
          <a:pPr>
            <a:buNone/>
          </a:pPr>
          <a:r>
            <a:rPr lang="es-ES" b="0" i="0" cap="none" spc="0">
              <a:ln w="0">
                <a:noFill/>
              </a:ln>
              <a:solidFill>
                <a:schemeClr val="tx1"/>
              </a:solidFill>
              <a:effectLst>
                <a:outerShdw blurRad="38100" dist="19050" dir="2700000" algn="tl" rotWithShape="0">
                  <a:schemeClr val="dk1">
                    <a:alpha val="40000"/>
                  </a:schemeClr>
                </a:outerShdw>
              </a:effectLst>
            </a:rPr>
            <a:t>1 Análisis</a:t>
          </a:r>
          <a:endParaRPr lang="es-ES" b="0" cap="none" spc="0" dirty="0">
            <a:ln w="0">
              <a:noFill/>
            </a:ln>
            <a:solidFill>
              <a:schemeClr val="tx1"/>
            </a:solidFill>
            <a:effectLst>
              <a:outerShdw blurRad="38100" dist="19050" dir="2700000" algn="tl" rotWithShape="0">
                <a:schemeClr val="dk1">
                  <a:alpha val="40000"/>
                </a:schemeClr>
              </a:outerShdw>
            </a:effectLst>
          </a:endParaRPr>
        </a:p>
      </dgm:t>
    </dgm:pt>
    <dgm:pt modelId="{A9989868-82A5-4A16-8E36-8676F55A90D9}" type="parTrans" cxnId="{B11AC57C-3BFC-4DAF-A207-A0B09789E330}">
      <dgm:prSet/>
      <dgm:spPr/>
      <dgm:t>
        <a:bodyPr/>
        <a:lstStyle/>
        <a:p>
          <a:endParaRPr lang="es-ES" b="0" cap="none" spc="0">
            <a:ln w="0">
              <a:noFill/>
            </a:ln>
            <a:solidFill>
              <a:schemeClr val="tx1"/>
            </a:solidFill>
            <a:effectLst>
              <a:outerShdw blurRad="38100" dist="19050" dir="2700000" algn="tl" rotWithShape="0">
                <a:schemeClr val="dk1">
                  <a:alpha val="40000"/>
                </a:schemeClr>
              </a:outerShdw>
            </a:effectLst>
          </a:endParaRPr>
        </a:p>
      </dgm:t>
    </dgm:pt>
    <dgm:pt modelId="{F6FF7726-DF09-428E-BDE9-642543FE880D}" type="sibTrans" cxnId="{B11AC57C-3BFC-4DAF-A207-A0B09789E330}">
      <dgm:prSet/>
      <dgm:spPr/>
      <dgm:t>
        <a:bodyPr/>
        <a:lstStyle/>
        <a:p>
          <a:endParaRPr lang="es-ES" b="0" cap="none" spc="0">
            <a:ln w="0">
              <a:noFill/>
            </a:ln>
            <a:solidFill>
              <a:schemeClr val="tx1"/>
            </a:solidFill>
            <a:effectLst>
              <a:outerShdw blurRad="38100" dist="19050" dir="2700000" algn="tl" rotWithShape="0">
                <a:schemeClr val="dk1">
                  <a:alpha val="40000"/>
                </a:schemeClr>
              </a:outerShdw>
            </a:effectLst>
          </a:endParaRPr>
        </a:p>
      </dgm:t>
    </dgm:pt>
    <dgm:pt modelId="{63F0B663-74A2-49FC-91D3-C48050D957D0}">
      <dgm:prSet phldrT="[Texto]"/>
      <dgm:spPr/>
      <dgm:t>
        <a:bodyPr/>
        <a:lstStyle/>
        <a:p>
          <a:pPr>
            <a:buNone/>
          </a:pPr>
          <a:r>
            <a:rPr lang="es-ES" b="0" i="0" cap="none" spc="0">
              <a:ln w="0">
                <a:noFill/>
              </a:ln>
              <a:solidFill>
                <a:schemeClr val="tx1"/>
              </a:solidFill>
              <a:effectLst>
                <a:outerShdw blurRad="38100" dist="19050" dir="2700000" algn="tl" rotWithShape="0">
                  <a:schemeClr val="dk1">
                    <a:alpha val="40000"/>
                  </a:schemeClr>
                </a:outerShdw>
              </a:effectLst>
            </a:rPr>
            <a:t>2 Diseño</a:t>
          </a:r>
          <a:endParaRPr lang="es-ES" b="0" cap="none" spc="0" dirty="0">
            <a:ln w="0">
              <a:noFill/>
            </a:ln>
            <a:solidFill>
              <a:schemeClr val="tx1"/>
            </a:solidFill>
            <a:effectLst>
              <a:outerShdw blurRad="38100" dist="19050" dir="2700000" algn="tl" rotWithShape="0">
                <a:schemeClr val="dk1">
                  <a:alpha val="40000"/>
                </a:schemeClr>
              </a:outerShdw>
            </a:effectLst>
          </a:endParaRPr>
        </a:p>
      </dgm:t>
    </dgm:pt>
    <dgm:pt modelId="{ED11C221-E981-4B08-A19E-C8E7468C7B4F}" type="parTrans" cxnId="{EE49953B-0100-448F-9E84-889A2C7B1658}">
      <dgm:prSet/>
      <dgm:spPr/>
      <dgm:t>
        <a:bodyPr/>
        <a:lstStyle/>
        <a:p>
          <a:endParaRPr lang="es-ES" b="0" cap="none" spc="0">
            <a:ln w="0">
              <a:noFill/>
            </a:ln>
            <a:solidFill>
              <a:schemeClr val="tx1"/>
            </a:solidFill>
            <a:effectLst>
              <a:outerShdw blurRad="38100" dist="19050" dir="2700000" algn="tl" rotWithShape="0">
                <a:schemeClr val="dk1">
                  <a:alpha val="40000"/>
                </a:schemeClr>
              </a:outerShdw>
            </a:effectLst>
          </a:endParaRPr>
        </a:p>
      </dgm:t>
    </dgm:pt>
    <dgm:pt modelId="{E2A2341B-9DB3-4F10-97FF-EF2A851EDD1E}" type="sibTrans" cxnId="{EE49953B-0100-448F-9E84-889A2C7B1658}">
      <dgm:prSet/>
      <dgm:spPr/>
      <dgm:t>
        <a:bodyPr/>
        <a:lstStyle/>
        <a:p>
          <a:endParaRPr lang="es-ES" b="0" cap="none" spc="0">
            <a:ln w="0">
              <a:noFill/>
            </a:ln>
            <a:solidFill>
              <a:schemeClr val="tx1"/>
            </a:solidFill>
            <a:effectLst>
              <a:outerShdw blurRad="38100" dist="19050" dir="2700000" algn="tl" rotWithShape="0">
                <a:schemeClr val="dk1">
                  <a:alpha val="40000"/>
                </a:schemeClr>
              </a:outerShdw>
            </a:effectLst>
          </a:endParaRPr>
        </a:p>
      </dgm:t>
    </dgm:pt>
    <dgm:pt modelId="{802808E5-6E6E-43D2-99C5-E92CF28B31AF}">
      <dgm:prSet phldrT="[Texto]"/>
      <dgm:spPr/>
      <dgm:t>
        <a:bodyPr/>
        <a:lstStyle/>
        <a:p>
          <a:pPr>
            <a:buNone/>
          </a:pPr>
          <a:r>
            <a:rPr lang="es-ES" b="0" i="0" cap="none" spc="0">
              <a:ln w="0">
                <a:noFill/>
              </a:ln>
              <a:solidFill>
                <a:schemeClr val="tx1"/>
              </a:solidFill>
              <a:effectLst>
                <a:outerShdw blurRad="38100" dist="19050" dir="2700000" algn="tl" rotWithShape="0">
                  <a:schemeClr val="dk1">
                    <a:alpha val="40000"/>
                  </a:schemeClr>
                </a:outerShdw>
              </a:effectLst>
            </a:rPr>
            <a:t>3 Implementación</a:t>
          </a:r>
          <a:endParaRPr lang="es-ES" b="0" cap="none" spc="0" dirty="0">
            <a:ln w="0">
              <a:noFill/>
            </a:ln>
            <a:solidFill>
              <a:schemeClr val="tx1"/>
            </a:solidFill>
            <a:effectLst>
              <a:outerShdw blurRad="38100" dist="19050" dir="2700000" algn="tl" rotWithShape="0">
                <a:schemeClr val="dk1">
                  <a:alpha val="40000"/>
                </a:schemeClr>
              </a:outerShdw>
            </a:effectLst>
          </a:endParaRPr>
        </a:p>
      </dgm:t>
    </dgm:pt>
    <dgm:pt modelId="{CA124070-011A-4A4D-A020-CBA4610ECB81}" type="parTrans" cxnId="{C02E17B1-BB14-4C0F-B12C-50688CE678CD}">
      <dgm:prSet/>
      <dgm:spPr/>
      <dgm:t>
        <a:bodyPr/>
        <a:lstStyle/>
        <a:p>
          <a:endParaRPr lang="es-ES" b="0" cap="none" spc="0">
            <a:ln w="0">
              <a:noFill/>
            </a:ln>
            <a:solidFill>
              <a:schemeClr val="tx1"/>
            </a:solidFill>
            <a:effectLst>
              <a:outerShdw blurRad="38100" dist="19050" dir="2700000" algn="tl" rotWithShape="0">
                <a:schemeClr val="dk1">
                  <a:alpha val="40000"/>
                </a:schemeClr>
              </a:outerShdw>
            </a:effectLst>
          </a:endParaRPr>
        </a:p>
      </dgm:t>
    </dgm:pt>
    <dgm:pt modelId="{2887D054-82A4-4540-8AB3-F7822A1380D7}" type="sibTrans" cxnId="{C02E17B1-BB14-4C0F-B12C-50688CE678CD}">
      <dgm:prSet/>
      <dgm:spPr/>
      <dgm:t>
        <a:bodyPr/>
        <a:lstStyle/>
        <a:p>
          <a:endParaRPr lang="es-ES" b="0" cap="none" spc="0">
            <a:ln w="0">
              <a:noFill/>
            </a:ln>
            <a:solidFill>
              <a:schemeClr val="tx1"/>
            </a:solidFill>
            <a:effectLst>
              <a:outerShdw blurRad="38100" dist="19050" dir="2700000" algn="tl" rotWithShape="0">
                <a:schemeClr val="dk1">
                  <a:alpha val="40000"/>
                </a:schemeClr>
              </a:outerShdw>
            </a:effectLst>
          </a:endParaRPr>
        </a:p>
      </dgm:t>
    </dgm:pt>
    <dgm:pt modelId="{943E495D-0F17-49C7-A55F-EAA80664175D}">
      <dgm:prSet phldrT="[Texto]"/>
      <dgm:spPr/>
      <dgm:t>
        <a:bodyPr/>
        <a:lstStyle/>
        <a:p>
          <a:pPr>
            <a:buNone/>
          </a:pPr>
          <a:r>
            <a:rPr lang="es-ES" b="0" i="0" cap="none" spc="0" dirty="0">
              <a:ln w="0">
                <a:noFill/>
              </a:ln>
              <a:solidFill>
                <a:schemeClr val="tx1"/>
              </a:solidFill>
              <a:effectLst>
                <a:outerShdw blurRad="38100" dist="19050" dir="2700000" algn="tl" rotWithShape="0">
                  <a:schemeClr val="dk1">
                    <a:alpha val="40000"/>
                  </a:schemeClr>
                </a:outerShdw>
              </a:effectLst>
            </a:rPr>
            <a:t>4 Pruebas</a:t>
          </a:r>
          <a:endParaRPr lang="es-ES" b="0" cap="none" spc="0" dirty="0">
            <a:ln w="0">
              <a:noFill/>
            </a:ln>
            <a:solidFill>
              <a:schemeClr val="tx1"/>
            </a:solidFill>
            <a:effectLst>
              <a:outerShdw blurRad="38100" dist="19050" dir="2700000" algn="tl" rotWithShape="0">
                <a:schemeClr val="dk1">
                  <a:alpha val="40000"/>
                </a:schemeClr>
              </a:outerShdw>
            </a:effectLst>
          </a:endParaRPr>
        </a:p>
      </dgm:t>
    </dgm:pt>
    <dgm:pt modelId="{412DA489-BCD5-40DE-8D5F-C018E77AFAF5}" type="parTrans" cxnId="{87A90A5D-FD16-4EA7-8530-A8292C57C8AC}">
      <dgm:prSet/>
      <dgm:spPr/>
      <dgm:t>
        <a:bodyPr/>
        <a:lstStyle/>
        <a:p>
          <a:endParaRPr lang="es-ES" b="0" cap="none" spc="0">
            <a:ln w="0">
              <a:noFill/>
            </a:ln>
            <a:solidFill>
              <a:schemeClr val="tx1"/>
            </a:solidFill>
            <a:effectLst>
              <a:outerShdw blurRad="38100" dist="19050" dir="2700000" algn="tl" rotWithShape="0">
                <a:schemeClr val="dk1">
                  <a:alpha val="40000"/>
                </a:schemeClr>
              </a:outerShdw>
            </a:effectLst>
          </a:endParaRPr>
        </a:p>
      </dgm:t>
    </dgm:pt>
    <dgm:pt modelId="{12E6313B-B366-4910-AF05-4A5EE448A628}" type="sibTrans" cxnId="{87A90A5D-FD16-4EA7-8530-A8292C57C8AC}">
      <dgm:prSet/>
      <dgm:spPr/>
      <dgm:t>
        <a:bodyPr/>
        <a:lstStyle/>
        <a:p>
          <a:endParaRPr lang="es-ES" b="0" cap="none" spc="0">
            <a:ln w="0">
              <a:noFill/>
            </a:ln>
            <a:solidFill>
              <a:schemeClr val="tx1"/>
            </a:solidFill>
            <a:effectLst>
              <a:outerShdw blurRad="38100" dist="19050" dir="2700000" algn="tl" rotWithShape="0">
                <a:schemeClr val="dk1">
                  <a:alpha val="40000"/>
                </a:schemeClr>
              </a:outerShdw>
            </a:effectLst>
          </a:endParaRPr>
        </a:p>
      </dgm:t>
    </dgm:pt>
    <dgm:pt modelId="{BAC50DC5-A33F-45FD-86C4-044CB704B70C}">
      <dgm:prSet phldrT="[Texto]"/>
      <dgm:spPr/>
      <dgm:t>
        <a:bodyPr/>
        <a:lstStyle/>
        <a:p>
          <a:pPr>
            <a:buNone/>
          </a:pPr>
          <a:r>
            <a:rPr lang="es-ES" b="0" i="0" cap="none" spc="0" dirty="0">
              <a:ln w="0">
                <a:noFill/>
              </a:ln>
              <a:solidFill>
                <a:schemeClr val="tx1"/>
              </a:solidFill>
              <a:effectLst>
                <a:outerShdw blurRad="38100" dist="19050" dir="2700000" algn="tl" rotWithShape="0">
                  <a:schemeClr val="dk1">
                    <a:alpha val="40000"/>
                  </a:schemeClr>
                </a:outerShdw>
              </a:effectLst>
            </a:rPr>
            <a:t>5 Explotación</a:t>
          </a:r>
          <a:endParaRPr lang="es-ES" b="0" cap="none" spc="0" dirty="0">
            <a:ln w="0">
              <a:noFill/>
            </a:ln>
            <a:solidFill>
              <a:schemeClr val="tx1"/>
            </a:solidFill>
            <a:effectLst>
              <a:outerShdw blurRad="38100" dist="19050" dir="2700000" algn="tl" rotWithShape="0">
                <a:schemeClr val="dk1">
                  <a:alpha val="40000"/>
                </a:schemeClr>
              </a:outerShdw>
            </a:effectLst>
          </a:endParaRPr>
        </a:p>
      </dgm:t>
    </dgm:pt>
    <dgm:pt modelId="{7533A5E7-0896-4C48-926F-ABC42A361459}" type="parTrans" cxnId="{5D92D0ED-2CF6-4439-8776-943FA8426376}">
      <dgm:prSet/>
      <dgm:spPr/>
      <dgm:t>
        <a:bodyPr/>
        <a:lstStyle/>
        <a:p>
          <a:endParaRPr lang="es-ES" b="0" cap="none" spc="0">
            <a:ln w="0">
              <a:noFill/>
            </a:ln>
            <a:solidFill>
              <a:schemeClr val="tx1"/>
            </a:solidFill>
            <a:effectLst>
              <a:outerShdw blurRad="38100" dist="19050" dir="2700000" algn="tl" rotWithShape="0">
                <a:schemeClr val="dk1">
                  <a:alpha val="40000"/>
                </a:schemeClr>
              </a:outerShdw>
            </a:effectLst>
          </a:endParaRPr>
        </a:p>
      </dgm:t>
    </dgm:pt>
    <dgm:pt modelId="{66195A24-C608-40BA-9513-1D36B92D9B23}" type="sibTrans" cxnId="{5D92D0ED-2CF6-4439-8776-943FA8426376}">
      <dgm:prSet/>
      <dgm:spPr/>
      <dgm:t>
        <a:bodyPr/>
        <a:lstStyle/>
        <a:p>
          <a:endParaRPr lang="es-ES" b="0" cap="none" spc="0">
            <a:ln w="0">
              <a:noFill/>
            </a:ln>
            <a:solidFill>
              <a:schemeClr val="tx1"/>
            </a:solidFill>
            <a:effectLst>
              <a:outerShdw blurRad="38100" dist="19050" dir="2700000" algn="tl" rotWithShape="0">
                <a:schemeClr val="dk1">
                  <a:alpha val="40000"/>
                </a:schemeClr>
              </a:outerShdw>
            </a:effectLst>
          </a:endParaRPr>
        </a:p>
      </dgm:t>
    </dgm:pt>
    <dgm:pt modelId="{E0BFFF22-E1FF-49A7-B303-1A7E03BA23D5}">
      <dgm:prSet phldrT="[Texto]"/>
      <dgm:spPr/>
      <dgm:t>
        <a:bodyPr/>
        <a:lstStyle/>
        <a:p>
          <a:pPr>
            <a:buNone/>
          </a:pPr>
          <a:r>
            <a:rPr lang="es-ES" b="0" i="0" cap="none" spc="0">
              <a:ln w="0">
                <a:noFill/>
              </a:ln>
              <a:solidFill>
                <a:schemeClr val="tx1"/>
              </a:solidFill>
              <a:effectLst>
                <a:outerShdw blurRad="38100" dist="19050" dir="2700000" algn="tl" rotWithShape="0">
                  <a:schemeClr val="dk1">
                    <a:alpha val="40000"/>
                  </a:schemeClr>
                </a:outerShdw>
              </a:effectLst>
            </a:rPr>
            <a:t>6 Mantenimiento</a:t>
          </a:r>
          <a:endParaRPr lang="es-ES" b="0" cap="none" spc="0" dirty="0">
            <a:ln w="0">
              <a:noFill/>
            </a:ln>
            <a:solidFill>
              <a:schemeClr val="tx1"/>
            </a:solidFill>
            <a:effectLst>
              <a:outerShdw blurRad="38100" dist="19050" dir="2700000" algn="tl" rotWithShape="0">
                <a:schemeClr val="dk1">
                  <a:alpha val="40000"/>
                </a:schemeClr>
              </a:outerShdw>
            </a:effectLst>
          </a:endParaRPr>
        </a:p>
      </dgm:t>
    </dgm:pt>
    <dgm:pt modelId="{BEE28129-9C22-4082-AB76-D9771B1880FE}" type="parTrans" cxnId="{18C411AC-B685-4EFD-9BC9-E673B36AD37E}">
      <dgm:prSet/>
      <dgm:spPr/>
      <dgm:t>
        <a:bodyPr/>
        <a:lstStyle/>
        <a:p>
          <a:endParaRPr lang="es-ES" b="0" cap="none" spc="0">
            <a:ln w="0">
              <a:noFill/>
            </a:ln>
            <a:solidFill>
              <a:schemeClr val="tx1"/>
            </a:solidFill>
            <a:effectLst>
              <a:outerShdw blurRad="38100" dist="19050" dir="2700000" algn="tl" rotWithShape="0">
                <a:schemeClr val="dk1">
                  <a:alpha val="40000"/>
                </a:schemeClr>
              </a:outerShdw>
            </a:effectLst>
          </a:endParaRPr>
        </a:p>
      </dgm:t>
    </dgm:pt>
    <dgm:pt modelId="{CE6D20DB-210C-400F-9366-10A1FD7B579B}" type="sibTrans" cxnId="{18C411AC-B685-4EFD-9BC9-E673B36AD37E}">
      <dgm:prSet/>
      <dgm:spPr/>
      <dgm:t>
        <a:bodyPr/>
        <a:lstStyle/>
        <a:p>
          <a:endParaRPr lang="es-ES" b="0" cap="none" spc="0">
            <a:ln w="0">
              <a:noFill/>
            </a:ln>
            <a:solidFill>
              <a:schemeClr val="tx1"/>
            </a:solidFill>
            <a:effectLst>
              <a:outerShdw blurRad="38100" dist="19050" dir="2700000" algn="tl" rotWithShape="0">
                <a:schemeClr val="dk1">
                  <a:alpha val="40000"/>
                </a:schemeClr>
              </a:outerShdw>
            </a:effectLst>
          </a:endParaRPr>
        </a:p>
      </dgm:t>
    </dgm:pt>
    <dgm:pt modelId="{AB5B49D6-D162-4369-932F-BA3E1E736534}">
      <dgm:prSet phldrT="[Texto]"/>
      <dgm:spPr/>
      <dgm:t>
        <a:bodyPr/>
        <a:lstStyle/>
        <a:p>
          <a:pPr>
            <a:buNone/>
          </a:pPr>
          <a:r>
            <a:rPr lang="es-ES" b="0" i="0" cap="none" spc="0">
              <a:ln w="0">
                <a:noFill/>
              </a:ln>
              <a:solidFill>
                <a:schemeClr val="tx1"/>
              </a:solidFill>
              <a:effectLst>
                <a:outerShdw blurRad="38100" dist="19050" dir="2700000" algn="tl" rotWithShape="0">
                  <a:schemeClr val="dk1">
                    <a:alpha val="40000"/>
                  </a:schemeClr>
                </a:outerShdw>
              </a:effectLst>
            </a:rPr>
            <a:t>7 Documentación</a:t>
          </a:r>
          <a:endParaRPr lang="es-ES" b="0" cap="none" spc="0" dirty="0">
            <a:ln w="0">
              <a:noFill/>
            </a:ln>
            <a:solidFill>
              <a:schemeClr val="tx1"/>
            </a:solidFill>
            <a:effectLst>
              <a:outerShdw blurRad="38100" dist="19050" dir="2700000" algn="tl" rotWithShape="0">
                <a:schemeClr val="dk1">
                  <a:alpha val="40000"/>
                </a:schemeClr>
              </a:outerShdw>
            </a:effectLst>
          </a:endParaRPr>
        </a:p>
      </dgm:t>
    </dgm:pt>
    <dgm:pt modelId="{AC326113-410D-42D0-85F3-ED30147F3E33}" type="parTrans" cxnId="{0851C9B7-B98A-4C58-8C9E-54688F6C8BF0}">
      <dgm:prSet/>
      <dgm:spPr/>
      <dgm:t>
        <a:bodyPr/>
        <a:lstStyle/>
        <a:p>
          <a:endParaRPr lang="es-ES" b="0" cap="none" spc="0">
            <a:ln w="0">
              <a:noFill/>
            </a:ln>
            <a:solidFill>
              <a:schemeClr val="tx1"/>
            </a:solidFill>
            <a:effectLst>
              <a:outerShdw blurRad="38100" dist="19050" dir="2700000" algn="tl" rotWithShape="0">
                <a:schemeClr val="dk1">
                  <a:alpha val="40000"/>
                </a:schemeClr>
              </a:outerShdw>
            </a:effectLst>
          </a:endParaRPr>
        </a:p>
      </dgm:t>
    </dgm:pt>
    <dgm:pt modelId="{60EB1931-7329-418E-9BEA-98231EFD1A7D}" type="sibTrans" cxnId="{0851C9B7-B98A-4C58-8C9E-54688F6C8BF0}">
      <dgm:prSet/>
      <dgm:spPr/>
      <dgm:t>
        <a:bodyPr/>
        <a:lstStyle/>
        <a:p>
          <a:endParaRPr lang="es-ES" b="0" cap="none" spc="0">
            <a:ln w="0">
              <a:noFill/>
            </a:ln>
            <a:solidFill>
              <a:schemeClr val="tx1"/>
            </a:solidFill>
            <a:effectLst>
              <a:outerShdw blurRad="38100" dist="19050" dir="2700000" algn="tl" rotWithShape="0">
                <a:schemeClr val="dk1">
                  <a:alpha val="40000"/>
                </a:schemeClr>
              </a:outerShdw>
            </a:effectLst>
          </a:endParaRPr>
        </a:p>
      </dgm:t>
    </dgm:pt>
    <dgm:pt modelId="{2D50E2AD-8FCD-49A1-96EB-216D807EDD24}">
      <dgm:prSet phldrT="[Texto]"/>
      <dgm:spPr/>
      <dgm:t>
        <a:bodyPr/>
        <a:lstStyle/>
        <a:p>
          <a:pPr>
            <a:buNone/>
          </a:pPr>
          <a:r>
            <a:rPr lang="es-ES" b="0" i="0" cap="none" spc="0">
              <a:ln w="0">
                <a:noFill/>
              </a:ln>
              <a:solidFill>
                <a:schemeClr val="tx1"/>
              </a:solidFill>
              <a:effectLst>
                <a:outerShdw blurRad="38100" dist="19050" dir="2700000" algn="tl" rotWithShape="0">
                  <a:schemeClr val="dk1">
                    <a:alpha val="40000"/>
                  </a:schemeClr>
                </a:outerShdw>
              </a:effectLst>
            </a:rPr>
            <a:t>8 Retirada</a:t>
          </a:r>
          <a:endParaRPr lang="es-ES" b="0" cap="none" spc="0" dirty="0">
            <a:ln w="0">
              <a:noFill/>
            </a:ln>
            <a:solidFill>
              <a:schemeClr val="tx1"/>
            </a:solidFill>
            <a:effectLst>
              <a:outerShdw blurRad="38100" dist="19050" dir="2700000" algn="tl" rotWithShape="0">
                <a:schemeClr val="dk1">
                  <a:alpha val="40000"/>
                </a:schemeClr>
              </a:outerShdw>
            </a:effectLst>
          </a:endParaRPr>
        </a:p>
      </dgm:t>
    </dgm:pt>
    <dgm:pt modelId="{1BCA165E-967B-4B60-B03D-6E67AC424C9A}" type="parTrans" cxnId="{257D6C89-8493-4894-8831-28429F99A5EF}">
      <dgm:prSet/>
      <dgm:spPr/>
      <dgm:t>
        <a:bodyPr/>
        <a:lstStyle/>
        <a:p>
          <a:endParaRPr lang="es-ES" b="0" cap="none" spc="0">
            <a:ln w="0">
              <a:noFill/>
            </a:ln>
            <a:solidFill>
              <a:schemeClr val="tx1"/>
            </a:solidFill>
            <a:effectLst>
              <a:outerShdw blurRad="38100" dist="19050" dir="2700000" algn="tl" rotWithShape="0">
                <a:schemeClr val="dk1">
                  <a:alpha val="40000"/>
                </a:schemeClr>
              </a:outerShdw>
            </a:effectLst>
          </a:endParaRPr>
        </a:p>
      </dgm:t>
    </dgm:pt>
    <dgm:pt modelId="{0D9093A2-D9CE-4045-9022-1E3C5139E01F}" type="sibTrans" cxnId="{257D6C89-8493-4894-8831-28429F99A5EF}">
      <dgm:prSet/>
      <dgm:spPr/>
      <dgm:t>
        <a:bodyPr/>
        <a:lstStyle/>
        <a:p>
          <a:endParaRPr lang="es-ES" b="0" cap="none" spc="0">
            <a:ln w="0">
              <a:noFill/>
            </a:ln>
            <a:solidFill>
              <a:schemeClr val="tx1"/>
            </a:solidFill>
            <a:effectLst>
              <a:outerShdw blurRad="38100" dist="19050" dir="2700000" algn="tl" rotWithShape="0">
                <a:schemeClr val="dk1">
                  <a:alpha val="40000"/>
                </a:schemeClr>
              </a:outerShdw>
            </a:effectLst>
          </a:endParaRPr>
        </a:p>
      </dgm:t>
    </dgm:pt>
    <dgm:pt modelId="{7CDBB914-5C9A-4DE6-819B-92522B443B30}" type="pres">
      <dgm:prSet presAssocID="{F170BBD7-6482-4714-96E2-C69C867955F2}" presName="Name0" presStyleCnt="0">
        <dgm:presLayoutVars>
          <dgm:dir/>
          <dgm:resizeHandles val="exact"/>
        </dgm:presLayoutVars>
      </dgm:prSet>
      <dgm:spPr/>
    </dgm:pt>
    <dgm:pt modelId="{8CEA5245-AE26-4FCE-8A4B-FC990A630585}" type="pres">
      <dgm:prSet presAssocID="{80CCD810-703A-4050-9125-0FC192ED8630}" presName="node" presStyleLbl="node1" presStyleIdx="0" presStyleCnt="8" custScaleX="2000000" custScaleY="2000000" custLinFactX="1000000" custLinFactY="-1756856" custLinFactNeighborX="1045130" custLinFactNeighborY="-1800000">
        <dgm:presLayoutVars>
          <dgm:bulletEnabled val="1"/>
        </dgm:presLayoutVars>
      </dgm:prSet>
      <dgm:spPr/>
    </dgm:pt>
    <dgm:pt modelId="{5B1AD9F5-9BE5-465D-BE30-0184430167D4}" type="pres">
      <dgm:prSet presAssocID="{F6FF7726-DF09-428E-BDE9-642543FE880D}" presName="sibTrans" presStyleLbl="sibTrans2D1" presStyleIdx="0" presStyleCnt="7"/>
      <dgm:spPr/>
    </dgm:pt>
    <dgm:pt modelId="{E8A477F2-2225-46E4-9F1F-EA26F7AE588F}" type="pres">
      <dgm:prSet presAssocID="{F6FF7726-DF09-428E-BDE9-642543FE880D}" presName="connectorText" presStyleLbl="sibTrans2D1" presStyleIdx="0" presStyleCnt="7"/>
      <dgm:spPr/>
    </dgm:pt>
    <dgm:pt modelId="{565DBA10-44DC-4A01-999F-C429FD9FB218}" type="pres">
      <dgm:prSet presAssocID="{63F0B663-74A2-49FC-91D3-C48050D957D0}" presName="node" presStyleLbl="node1" presStyleIdx="1" presStyleCnt="8" custScaleX="2000000" custScaleY="2000000" custLinFactX="1000000" custLinFactY="-1732786" custLinFactNeighborX="1014315" custLinFactNeighborY="-1800000">
        <dgm:presLayoutVars>
          <dgm:bulletEnabled val="1"/>
        </dgm:presLayoutVars>
      </dgm:prSet>
      <dgm:spPr/>
    </dgm:pt>
    <dgm:pt modelId="{0F854AF7-6664-4D6D-BA1A-48A086C4F8B6}" type="pres">
      <dgm:prSet presAssocID="{E2A2341B-9DB3-4F10-97FF-EF2A851EDD1E}" presName="sibTrans" presStyleLbl="sibTrans2D1" presStyleIdx="1" presStyleCnt="7"/>
      <dgm:spPr/>
    </dgm:pt>
    <dgm:pt modelId="{BCA5C08C-0304-451D-81A6-BE8E05E20B6F}" type="pres">
      <dgm:prSet presAssocID="{E2A2341B-9DB3-4F10-97FF-EF2A851EDD1E}" presName="connectorText" presStyleLbl="sibTrans2D1" presStyleIdx="1" presStyleCnt="7"/>
      <dgm:spPr/>
    </dgm:pt>
    <dgm:pt modelId="{68EBBA0C-9572-463A-9F3A-2E92D75DBF81}" type="pres">
      <dgm:prSet presAssocID="{802808E5-6E6E-43D2-99C5-E92CF28B31AF}" presName="node" presStyleLbl="node1" presStyleIdx="2" presStyleCnt="8" custScaleX="2000000" custScaleY="2000000" custLinFactX="1000000" custLinFactY="-1732786" custLinFactNeighborX="1014315" custLinFactNeighborY="-1800000">
        <dgm:presLayoutVars>
          <dgm:bulletEnabled val="1"/>
        </dgm:presLayoutVars>
      </dgm:prSet>
      <dgm:spPr/>
    </dgm:pt>
    <dgm:pt modelId="{BB752082-CE99-4F09-AAB4-C2730387B81B}" type="pres">
      <dgm:prSet presAssocID="{2887D054-82A4-4540-8AB3-F7822A1380D7}" presName="sibTrans" presStyleLbl="sibTrans2D1" presStyleIdx="2" presStyleCnt="7"/>
      <dgm:spPr/>
    </dgm:pt>
    <dgm:pt modelId="{F517CCD9-1076-4BF9-9160-33B4E7D4E124}" type="pres">
      <dgm:prSet presAssocID="{2887D054-82A4-4540-8AB3-F7822A1380D7}" presName="connectorText" presStyleLbl="sibTrans2D1" presStyleIdx="2" presStyleCnt="7"/>
      <dgm:spPr/>
    </dgm:pt>
    <dgm:pt modelId="{006038EB-30B3-4879-8BAC-5BA9CB1C2907}" type="pres">
      <dgm:prSet presAssocID="{943E495D-0F17-49C7-A55F-EAA80664175D}" presName="node" presStyleLbl="node1" presStyleIdx="3" presStyleCnt="8" custScaleX="2000000" custScaleY="2000000" custLinFactX="1000000" custLinFactY="-1732786" custLinFactNeighborX="1014315" custLinFactNeighborY="-1800000">
        <dgm:presLayoutVars>
          <dgm:bulletEnabled val="1"/>
        </dgm:presLayoutVars>
      </dgm:prSet>
      <dgm:spPr/>
    </dgm:pt>
    <dgm:pt modelId="{98D1FDB8-6494-4EDA-8B4C-C0FA807ED8C0}" type="pres">
      <dgm:prSet presAssocID="{12E6313B-B366-4910-AF05-4A5EE448A628}" presName="sibTrans" presStyleLbl="sibTrans2D1" presStyleIdx="3" presStyleCnt="7"/>
      <dgm:spPr/>
    </dgm:pt>
    <dgm:pt modelId="{9626B0CD-914A-4657-A0EF-0EDB7A2357C5}" type="pres">
      <dgm:prSet presAssocID="{12E6313B-B366-4910-AF05-4A5EE448A628}" presName="connectorText" presStyleLbl="sibTrans2D1" presStyleIdx="3" presStyleCnt="7"/>
      <dgm:spPr/>
    </dgm:pt>
    <dgm:pt modelId="{AFF7CD1F-70B7-4515-BFF4-52F001CFC720}" type="pres">
      <dgm:prSet presAssocID="{BAC50DC5-A33F-45FD-86C4-044CB704B70C}" presName="node" presStyleLbl="node1" presStyleIdx="4" presStyleCnt="8" custScaleX="2000000" custScaleY="2000000" custLinFactX="-2999445" custLinFactY="100000" custLinFactNeighborX="-3000000" custLinFactNeighborY="131882">
        <dgm:presLayoutVars>
          <dgm:bulletEnabled val="1"/>
        </dgm:presLayoutVars>
      </dgm:prSet>
      <dgm:spPr/>
    </dgm:pt>
    <dgm:pt modelId="{15AA7A3E-D98B-4B67-99BA-EC2542245C9B}" type="pres">
      <dgm:prSet presAssocID="{66195A24-C608-40BA-9513-1D36B92D9B23}" presName="sibTrans" presStyleLbl="sibTrans2D1" presStyleIdx="4" presStyleCnt="7"/>
      <dgm:spPr/>
    </dgm:pt>
    <dgm:pt modelId="{DE4A6BEE-8198-4A2E-9BDB-B7566482C859}" type="pres">
      <dgm:prSet presAssocID="{66195A24-C608-40BA-9513-1D36B92D9B23}" presName="connectorText" presStyleLbl="sibTrans2D1" presStyleIdx="4" presStyleCnt="7"/>
      <dgm:spPr/>
    </dgm:pt>
    <dgm:pt modelId="{5B6C8774-5E54-4D3C-AF68-C4D2F93DB22E}" type="pres">
      <dgm:prSet presAssocID="{E0BFFF22-E1FF-49A7-B303-1A7E03BA23D5}" presName="node" presStyleLbl="node1" presStyleIdx="5" presStyleCnt="8" custScaleX="2000000" custScaleY="2000000" custLinFactX="-2999445" custLinFactY="100000" custLinFactNeighborX="-3000000" custLinFactNeighborY="131882">
        <dgm:presLayoutVars>
          <dgm:bulletEnabled val="1"/>
        </dgm:presLayoutVars>
      </dgm:prSet>
      <dgm:spPr/>
    </dgm:pt>
    <dgm:pt modelId="{EDCC8BAA-043C-4E2E-AF96-5F4036FE96E7}" type="pres">
      <dgm:prSet presAssocID="{CE6D20DB-210C-400F-9366-10A1FD7B579B}" presName="sibTrans" presStyleLbl="sibTrans2D1" presStyleIdx="5" presStyleCnt="7"/>
      <dgm:spPr/>
    </dgm:pt>
    <dgm:pt modelId="{80C83A94-4645-4139-BC3A-11494FDDFCC4}" type="pres">
      <dgm:prSet presAssocID="{CE6D20DB-210C-400F-9366-10A1FD7B579B}" presName="connectorText" presStyleLbl="sibTrans2D1" presStyleIdx="5" presStyleCnt="7"/>
      <dgm:spPr/>
    </dgm:pt>
    <dgm:pt modelId="{31769D7F-C2DC-43AD-9E96-5E1FC1A93105}" type="pres">
      <dgm:prSet presAssocID="{AB5B49D6-D162-4369-932F-BA3E1E736534}" presName="node" presStyleLbl="node1" presStyleIdx="6" presStyleCnt="8" custScaleX="2000000" custScaleY="2000000" custLinFactX="-2999445" custLinFactY="100000" custLinFactNeighborX="-3000000" custLinFactNeighborY="131882">
        <dgm:presLayoutVars>
          <dgm:bulletEnabled val="1"/>
        </dgm:presLayoutVars>
      </dgm:prSet>
      <dgm:spPr/>
    </dgm:pt>
    <dgm:pt modelId="{EF4338BE-44C3-4E8F-9E7A-A5B43FCA112E}" type="pres">
      <dgm:prSet presAssocID="{60EB1931-7329-418E-9BEA-98231EFD1A7D}" presName="sibTrans" presStyleLbl="sibTrans2D1" presStyleIdx="6" presStyleCnt="7"/>
      <dgm:spPr/>
    </dgm:pt>
    <dgm:pt modelId="{DCC3DA1B-09BD-4E3B-918F-58CF5642D20A}" type="pres">
      <dgm:prSet presAssocID="{60EB1931-7329-418E-9BEA-98231EFD1A7D}" presName="connectorText" presStyleLbl="sibTrans2D1" presStyleIdx="6" presStyleCnt="7"/>
      <dgm:spPr/>
    </dgm:pt>
    <dgm:pt modelId="{BEEEC904-C7F2-4C6A-AEA2-0BB7301151B6}" type="pres">
      <dgm:prSet presAssocID="{2D50E2AD-8FCD-49A1-96EB-216D807EDD24}" presName="node" presStyleLbl="node1" presStyleIdx="7" presStyleCnt="8" custScaleX="2000000" custScaleY="2000000" custLinFactX="-2999445" custLinFactY="100000" custLinFactNeighborX="-3000000" custLinFactNeighborY="131882">
        <dgm:presLayoutVars>
          <dgm:bulletEnabled val="1"/>
        </dgm:presLayoutVars>
      </dgm:prSet>
      <dgm:spPr/>
    </dgm:pt>
  </dgm:ptLst>
  <dgm:cxnLst>
    <dgm:cxn modelId="{E933A20E-DD9A-4925-894F-7545BEE7CC25}" type="presOf" srcId="{E2A2341B-9DB3-4F10-97FF-EF2A851EDD1E}" destId="{BCA5C08C-0304-451D-81A6-BE8E05E20B6F}" srcOrd="1" destOrd="0" presId="urn:microsoft.com/office/officeart/2005/8/layout/process1"/>
    <dgm:cxn modelId="{69081820-1C16-4886-818B-28412E65F765}" type="presOf" srcId="{F6FF7726-DF09-428E-BDE9-642543FE880D}" destId="{5B1AD9F5-9BE5-465D-BE30-0184430167D4}" srcOrd="0" destOrd="0" presId="urn:microsoft.com/office/officeart/2005/8/layout/process1"/>
    <dgm:cxn modelId="{99864925-82E0-43AC-B413-1CD659471524}" type="presOf" srcId="{66195A24-C608-40BA-9513-1D36B92D9B23}" destId="{DE4A6BEE-8198-4A2E-9BDB-B7566482C859}" srcOrd="1" destOrd="0" presId="urn:microsoft.com/office/officeart/2005/8/layout/process1"/>
    <dgm:cxn modelId="{C2209E2B-27F6-456B-A20F-A11497FC8287}" type="presOf" srcId="{12E6313B-B366-4910-AF05-4A5EE448A628}" destId="{98D1FDB8-6494-4EDA-8B4C-C0FA807ED8C0}" srcOrd="0" destOrd="0" presId="urn:microsoft.com/office/officeart/2005/8/layout/process1"/>
    <dgm:cxn modelId="{C093C72F-E39A-4B5A-A18C-96F0ADD588DD}" type="presOf" srcId="{66195A24-C608-40BA-9513-1D36B92D9B23}" destId="{15AA7A3E-D98B-4B67-99BA-EC2542245C9B}" srcOrd="0" destOrd="0" presId="urn:microsoft.com/office/officeart/2005/8/layout/process1"/>
    <dgm:cxn modelId="{933A2936-366E-4E00-8BB7-96E5E6CCCBA7}" type="presOf" srcId="{E2A2341B-9DB3-4F10-97FF-EF2A851EDD1E}" destId="{0F854AF7-6664-4D6D-BA1A-48A086C4F8B6}" srcOrd="0" destOrd="0" presId="urn:microsoft.com/office/officeart/2005/8/layout/process1"/>
    <dgm:cxn modelId="{D3E5F337-DBCD-4F29-A695-652757383C3F}" type="presOf" srcId="{2887D054-82A4-4540-8AB3-F7822A1380D7}" destId="{F517CCD9-1076-4BF9-9160-33B4E7D4E124}" srcOrd="1" destOrd="0" presId="urn:microsoft.com/office/officeart/2005/8/layout/process1"/>
    <dgm:cxn modelId="{EE49953B-0100-448F-9E84-889A2C7B1658}" srcId="{F170BBD7-6482-4714-96E2-C69C867955F2}" destId="{63F0B663-74A2-49FC-91D3-C48050D957D0}" srcOrd="1" destOrd="0" parTransId="{ED11C221-E981-4B08-A19E-C8E7468C7B4F}" sibTransId="{E2A2341B-9DB3-4F10-97FF-EF2A851EDD1E}"/>
    <dgm:cxn modelId="{87A90A5D-FD16-4EA7-8530-A8292C57C8AC}" srcId="{F170BBD7-6482-4714-96E2-C69C867955F2}" destId="{943E495D-0F17-49C7-A55F-EAA80664175D}" srcOrd="3" destOrd="0" parTransId="{412DA489-BCD5-40DE-8D5F-C018E77AFAF5}" sibTransId="{12E6313B-B366-4910-AF05-4A5EE448A628}"/>
    <dgm:cxn modelId="{17CAF166-4CB9-42BF-B823-4F71FA3877F1}" type="presOf" srcId="{943E495D-0F17-49C7-A55F-EAA80664175D}" destId="{006038EB-30B3-4879-8BAC-5BA9CB1C2907}" srcOrd="0" destOrd="0" presId="urn:microsoft.com/office/officeart/2005/8/layout/process1"/>
    <dgm:cxn modelId="{3B617D68-6C17-4FB7-B5CB-727B77E6B43A}" type="presOf" srcId="{63F0B663-74A2-49FC-91D3-C48050D957D0}" destId="{565DBA10-44DC-4A01-999F-C429FD9FB218}" srcOrd="0" destOrd="0" presId="urn:microsoft.com/office/officeart/2005/8/layout/process1"/>
    <dgm:cxn modelId="{A738F569-1276-4BE2-B4C2-ECA7C6800F01}" type="presOf" srcId="{AB5B49D6-D162-4369-932F-BA3E1E736534}" destId="{31769D7F-C2DC-43AD-9E96-5E1FC1A93105}" srcOrd="0" destOrd="0" presId="urn:microsoft.com/office/officeart/2005/8/layout/process1"/>
    <dgm:cxn modelId="{2BC69E74-6599-4B82-AE30-C11E3C309DCD}" type="presOf" srcId="{12E6313B-B366-4910-AF05-4A5EE448A628}" destId="{9626B0CD-914A-4657-A0EF-0EDB7A2357C5}" srcOrd="1" destOrd="0" presId="urn:microsoft.com/office/officeart/2005/8/layout/process1"/>
    <dgm:cxn modelId="{5EAF3555-88D4-44C0-84DD-8FB291987FF1}" type="presOf" srcId="{F170BBD7-6482-4714-96E2-C69C867955F2}" destId="{7CDBB914-5C9A-4DE6-819B-92522B443B30}" srcOrd="0" destOrd="0" presId="urn:microsoft.com/office/officeart/2005/8/layout/process1"/>
    <dgm:cxn modelId="{44AB7875-CE0A-46FA-AEDF-9F6BE037C499}" type="presOf" srcId="{2887D054-82A4-4540-8AB3-F7822A1380D7}" destId="{BB752082-CE99-4F09-AAB4-C2730387B81B}" srcOrd="0" destOrd="0" presId="urn:microsoft.com/office/officeart/2005/8/layout/process1"/>
    <dgm:cxn modelId="{B11AC57C-3BFC-4DAF-A207-A0B09789E330}" srcId="{F170BBD7-6482-4714-96E2-C69C867955F2}" destId="{80CCD810-703A-4050-9125-0FC192ED8630}" srcOrd="0" destOrd="0" parTransId="{A9989868-82A5-4A16-8E36-8676F55A90D9}" sibTransId="{F6FF7726-DF09-428E-BDE9-642543FE880D}"/>
    <dgm:cxn modelId="{063B307F-3B4F-4CEC-A562-10B752F7C730}" type="presOf" srcId="{E0BFFF22-E1FF-49A7-B303-1A7E03BA23D5}" destId="{5B6C8774-5E54-4D3C-AF68-C4D2F93DB22E}" srcOrd="0" destOrd="0" presId="urn:microsoft.com/office/officeart/2005/8/layout/process1"/>
    <dgm:cxn modelId="{78959884-9079-4226-82D3-B0EAD4386087}" type="presOf" srcId="{60EB1931-7329-418E-9BEA-98231EFD1A7D}" destId="{EF4338BE-44C3-4E8F-9E7A-A5B43FCA112E}" srcOrd="0" destOrd="0" presId="urn:microsoft.com/office/officeart/2005/8/layout/process1"/>
    <dgm:cxn modelId="{257D6C89-8493-4894-8831-28429F99A5EF}" srcId="{F170BBD7-6482-4714-96E2-C69C867955F2}" destId="{2D50E2AD-8FCD-49A1-96EB-216D807EDD24}" srcOrd="7" destOrd="0" parTransId="{1BCA165E-967B-4B60-B03D-6E67AC424C9A}" sibTransId="{0D9093A2-D9CE-4045-9022-1E3C5139E01F}"/>
    <dgm:cxn modelId="{5C0A4F8F-52A1-4DFE-8208-942E68FEADD1}" type="presOf" srcId="{802808E5-6E6E-43D2-99C5-E92CF28B31AF}" destId="{68EBBA0C-9572-463A-9F3A-2E92D75DBF81}" srcOrd="0" destOrd="0" presId="urn:microsoft.com/office/officeart/2005/8/layout/process1"/>
    <dgm:cxn modelId="{373B2899-2B9F-488B-8A42-D81E2D757729}" type="presOf" srcId="{F6FF7726-DF09-428E-BDE9-642543FE880D}" destId="{E8A477F2-2225-46E4-9F1F-EA26F7AE588F}" srcOrd="1" destOrd="0" presId="urn:microsoft.com/office/officeart/2005/8/layout/process1"/>
    <dgm:cxn modelId="{18C411AC-B685-4EFD-9BC9-E673B36AD37E}" srcId="{F170BBD7-6482-4714-96E2-C69C867955F2}" destId="{E0BFFF22-E1FF-49A7-B303-1A7E03BA23D5}" srcOrd="5" destOrd="0" parTransId="{BEE28129-9C22-4082-AB76-D9771B1880FE}" sibTransId="{CE6D20DB-210C-400F-9366-10A1FD7B579B}"/>
    <dgm:cxn modelId="{C02E17B1-BB14-4C0F-B12C-50688CE678CD}" srcId="{F170BBD7-6482-4714-96E2-C69C867955F2}" destId="{802808E5-6E6E-43D2-99C5-E92CF28B31AF}" srcOrd="2" destOrd="0" parTransId="{CA124070-011A-4A4D-A020-CBA4610ECB81}" sibTransId="{2887D054-82A4-4540-8AB3-F7822A1380D7}"/>
    <dgm:cxn modelId="{09F6ABB5-0A63-4401-9924-5509E901F49B}" type="presOf" srcId="{CE6D20DB-210C-400F-9366-10A1FD7B579B}" destId="{EDCC8BAA-043C-4E2E-AF96-5F4036FE96E7}" srcOrd="0" destOrd="0" presId="urn:microsoft.com/office/officeart/2005/8/layout/process1"/>
    <dgm:cxn modelId="{0851C9B7-B98A-4C58-8C9E-54688F6C8BF0}" srcId="{F170BBD7-6482-4714-96E2-C69C867955F2}" destId="{AB5B49D6-D162-4369-932F-BA3E1E736534}" srcOrd="6" destOrd="0" parTransId="{AC326113-410D-42D0-85F3-ED30147F3E33}" sibTransId="{60EB1931-7329-418E-9BEA-98231EFD1A7D}"/>
    <dgm:cxn modelId="{35A84CC2-CF4E-4ACC-9AED-98706AF4DF3F}" type="presOf" srcId="{60EB1931-7329-418E-9BEA-98231EFD1A7D}" destId="{DCC3DA1B-09BD-4E3B-918F-58CF5642D20A}" srcOrd="1" destOrd="0" presId="urn:microsoft.com/office/officeart/2005/8/layout/process1"/>
    <dgm:cxn modelId="{EA8B54CE-CE8D-4293-A191-0E4A424ACD1C}" type="presOf" srcId="{CE6D20DB-210C-400F-9366-10A1FD7B579B}" destId="{80C83A94-4645-4139-BC3A-11494FDDFCC4}" srcOrd="1" destOrd="0" presId="urn:microsoft.com/office/officeart/2005/8/layout/process1"/>
    <dgm:cxn modelId="{D123E9DB-877B-4426-ACA5-5EF6951B36DB}" type="presOf" srcId="{2D50E2AD-8FCD-49A1-96EB-216D807EDD24}" destId="{BEEEC904-C7F2-4C6A-AEA2-0BB7301151B6}" srcOrd="0" destOrd="0" presId="urn:microsoft.com/office/officeart/2005/8/layout/process1"/>
    <dgm:cxn modelId="{5D92D0ED-2CF6-4439-8776-943FA8426376}" srcId="{F170BBD7-6482-4714-96E2-C69C867955F2}" destId="{BAC50DC5-A33F-45FD-86C4-044CB704B70C}" srcOrd="4" destOrd="0" parTransId="{7533A5E7-0896-4C48-926F-ABC42A361459}" sibTransId="{66195A24-C608-40BA-9513-1D36B92D9B23}"/>
    <dgm:cxn modelId="{84A9E6FA-8D09-43E1-A212-D8C7109F7B42}" type="presOf" srcId="{BAC50DC5-A33F-45FD-86C4-044CB704B70C}" destId="{AFF7CD1F-70B7-4515-BFF4-52F001CFC720}" srcOrd="0" destOrd="0" presId="urn:microsoft.com/office/officeart/2005/8/layout/process1"/>
    <dgm:cxn modelId="{24B80CFE-2122-4BF9-B1F0-0C8146678C84}" type="presOf" srcId="{80CCD810-703A-4050-9125-0FC192ED8630}" destId="{8CEA5245-AE26-4FCE-8A4B-FC990A630585}" srcOrd="0" destOrd="0" presId="urn:microsoft.com/office/officeart/2005/8/layout/process1"/>
    <dgm:cxn modelId="{B0131A48-C7D0-42E8-B257-1CED8DD5B6E8}" type="presParOf" srcId="{7CDBB914-5C9A-4DE6-819B-92522B443B30}" destId="{8CEA5245-AE26-4FCE-8A4B-FC990A630585}" srcOrd="0" destOrd="0" presId="urn:microsoft.com/office/officeart/2005/8/layout/process1"/>
    <dgm:cxn modelId="{192A6865-B6A0-4FB4-9503-15B89EE4489A}" type="presParOf" srcId="{7CDBB914-5C9A-4DE6-819B-92522B443B30}" destId="{5B1AD9F5-9BE5-465D-BE30-0184430167D4}" srcOrd="1" destOrd="0" presId="urn:microsoft.com/office/officeart/2005/8/layout/process1"/>
    <dgm:cxn modelId="{A5BD2841-7F9C-4C96-827F-0E879B2953CD}" type="presParOf" srcId="{5B1AD9F5-9BE5-465D-BE30-0184430167D4}" destId="{E8A477F2-2225-46E4-9F1F-EA26F7AE588F}" srcOrd="0" destOrd="0" presId="urn:microsoft.com/office/officeart/2005/8/layout/process1"/>
    <dgm:cxn modelId="{883F9DC1-E1C5-40DA-90EB-2B040C93D088}" type="presParOf" srcId="{7CDBB914-5C9A-4DE6-819B-92522B443B30}" destId="{565DBA10-44DC-4A01-999F-C429FD9FB218}" srcOrd="2" destOrd="0" presId="urn:microsoft.com/office/officeart/2005/8/layout/process1"/>
    <dgm:cxn modelId="{252F9BA9-A72E-46E4-9A24-DED931F91232}" type="presParOf" srcId="{7CDBB914-5C9A-4DE6-819B-92522B443B30}" destId="{0F854AF7-6664-4D6D-BA1A-48A086C4F8B6}" srcOrd="3" destOrd="0" presId="urn:microsoft.com/office/officeart/2005/8/layout/process1"/>
    <dgm:cxn modelId="{C490EDBF-4872-4AD5-A701-847E7746FCFB}" type="presParOf" srcId="{0F854AF7-6664-4D6D-BA1A-48A086C4F8B6}" destId="{BCA5C08C-0304-451D-81A6-BE8E05E20B6F}" srcOrd="0" destOrd="0" presId="urn:microsoft.com/office/officeart/2005/8/layout/process1"/>
    <dgm:cxn modelId="{8BAD877C-3C30-44F7-82FE-300DEEB690C4}" type="presParOf" srcId="{7CDBB914-5C9A-4DE6-819B-92522B443B30}" destId="{68EBBA0C-9572-463A-9F3A-2E92D75DBF81}" srcOrd="4" destOrd="0" presId="urn:microsoft.com/office/officeart/2005/8/layout/process1"/>
    <dgm:cxn modelId="{AAEC88FA-E177-4902-9483-D7B06E1937DD}" type="presParOf" srcId="{7CDBB914-5C9A-4DE6-819B-92522B443B30}" destId="{BB752082-CE99-4F09-AAB4-C2730387B81B}" srcOrd="5" destOrd="0" presId="urn:microsoft.com/office/officeart/2005/8/layout/process1"/>
    <dgm:cxn modelId="{33B50949-B00F-4A58-8ECB-4A329F62DFBE}" type="presParOf" srcId="{BB752082-CE99-4F09-AAB4-C2730387B81B}" destId="{F517CCD9-1076-4BF9-9160-33B4E7D4E124}" srcOrd="0" destOrd="0" presId="urn:microsoft.com/office/officeart/2005/8/layout/process1"/>
    <dgm:cxn modelId="{2512752F-6F9C-4280-B9BE-0B186DAB00FD}" type="presParOf" srcId="{7CDBB914-5C9A-4DE6-819B-92522B443B30}" destId="{006038EB-30B3-4879-8BAC-5BA9CB1C2907}" srcOrd="6" destOrd="0" presId="urn:microsoft.com/office/officeart/2005/8/layout/process1"/>
    <dgm:cxn modelId="{5C14BF9A-6C70-416B-B7ED-A56DBAEE4719}" type="presParOf" srcId="{7CDBB914-5C9A-4DE6-819B-92522B443B30}" destId="{98D1FDB8-6494-4EDA-8B4C-C0FA807ED8C0}" srcOrd="7" destOrd="0" presId="urn:microsoft.com/office/officeart/2005/8/layout/process1"/>
    <dgm:cxn modelId="{BC899ACA-3FCF-41CC-B0A9-2AF2C67286B1}" type="presParOf" srcId="{98D1FDB8-6494-4EDA-8B4C-C0FA807ED8C0}" destId="{9626B0CD-914A-4657-A0EF-0EDB7A2357C5}" srcOrd="0" destOrd="0" presId="urn:microsoft.com/office/officeart/2005/8/layout/process1"/>
    <dgm:cxn modelId="{1C328217-A8F1-4174-9E96-9E78E5F8D4AF}" type="presParOf" srcId="{7CDBB914-5C9A-4DE6-819B-92522B443B30}" destId="{AFF7CD1F-70B7-4515-BFF4-52F001CFC720}" srcOrd="8" destOrd="0" presId="urn:microsoft.com/office/officeart/2005/8/layout/process1"/>
    <dgm:cxn modelId="{6AE12E8A-CBDB-4ABB-967A-1041A9CD5F9E}" type="presParOf" srcId="{7CDBB914-5C9A-4DE6-819B-92522B443B30}" destId="{15AA7A3E-D98B-4B67-99BA-EC2542245C9B}" srcOrd="9" destOrd="0" presId="urn:microsoft.com/office/officeart/2005/8/layout/process1"/>
    <dgm:cxn modelId="{54ABE67A-ECE7-4166-8BDC-B548ABD51EAD}" type="presParOf" srcId="{15AA7A3E-D98B-4B67-99BA-EC2542245C9B}" destId="{DE4A6BEE-8198-4A2E-9BDB-B7566482C859}" srcOrd="0" destOrd="0" presId="urn:microsoft.com/office/officeart/2005/8/layout/process1"/>
    <dgm:cxn modelId="{E6EFE1A5-B537-47A8-B736-4CBBAB883B5A}" type="presParOf" srcId="{7CDBB914-5C9A-4DE6-819B-92522B443B30}" destId="{5B6C8774-5E54-4D3C-AF68-C4D2F93DB22E}" srcOrd="10" destOrd="0" presId="urn:microsoft.com/office/officeart/2005/8/layout/process1"/>
    <dgm:cxn modelId="{6CE5E7BE-904F-4B28-A17C-0DF39F4C2CCB}" type="presParOf" srcId="{7CDBB914-5C9A-4DE6-819B-92522B443B30}" destId="{EDCC8BAA-043C-4E2E-AF96-5F4036FE96E7}" srcOrd="11" destOrd="0" presId="urn:microsoft.com/office/officeart/2005/8/layout/process1"/>
    <dgm:cxn modelId="{72F0001F-C48E-48BE-A8DF-B8B919FA9CC8}" type="presParOf" srcId="{EDCC8BAA-043C-4E2E-AF96-5F4036FE96E7}" destId="{80C83A94-4645-4139-BC3A-11494FDDFCC4}" srcOrd="0" destOrd="0" presId="urn:microsoft.com/office/officeart/2005/8/layout/process1"/>
    <dgm:cxn modelId="{9B71641C-4B42-4536-9389-0540402311DB}" type="presParOf" srcId="{7CDBB914-5C9A-4DE6-819B-92522B443B30}" destId="{31769D7F-C2DC-43AD-9E96-5E1FC1A93105}" srcOrd="12" destOrd="0" presId="urn:microsoft.com/office/officeart/2005/8/layout/process1"/>
    <dgm:cxn modelId="{BFC86B64-2461-4F8E-BF5D-76CCB8D30501}" type="presParOf" srcId="{7CDBB914-5C9A-4DE6-819B-92522B443B30}" destId="{EF4338BE-44C3-4E8F-9E7A-A5B43FCA112E}" srcOrd="13" destOrd="0" presId="urn:microsoft.com/office/officeart/2005/8/layout/process1"/>
    <dgm:cxn modelId="{2D2E6226-257D-418E-95C4-E4B32D008490}" type="presParOf" srcId="{EF4338BE-44C3-4E8F-9E7A-A5B43FCA112E}" destId="{DCC3DA1B-09BD-4E3B-918F-58CF5642D20A}" srcOrd="0" destOrd="0" presId="urn:microsoft.com/office/officeart/2005/8/layout/process1"/>
    <dgm:cxn modelId="{3BBD8057-4683-4A48-BA27-85635B77E9FE}" type="presParOf" srcId="{7CDBB914-5C9A-4DE6-819B-92522B443B30}" destId="{BEEEC904-C7F2-4C6A-AEA2-0BB7301151B6}" srcOrd="14" destOrd="0" presId="urn:microsoft.com/office/officeart/2005/8/layout/process1"/>
  </dgm:cxnLst>
  <dgm:bg>
    <a:effectLst>
      <a:outerShdw blurRad="50800" dist="38100" dir="5400000" algn="t" rotWithShape="0">
        <a:prstClr val="black">
          <a:alpha val="40000"/>
        </a:prstClr>
      </a:outerShdw>
    </a:effect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EA5245-AE26-4FCE-8A4B-FC990A630585}">
      <dsp:nvSpPr>
        <dsp:cNvPr id="0" name=""/>
        <dsp:cNvSpPr/>
      </dsp:nvSpPr>
      <dsp:spPr>
        <a:xfrm>
          <a:off x="806783" y="777403"/>
          <a:ext cx="1136979" cy="938007"/>
        </a:xfrm>
        <a:prstGeom prst="roundRect">
          <a:avLst>
            <a:gd name="adj" fmla="val 10000"/>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s-ES" sz="900" b="0" i="0" kern="1200" cap="none" spc="0">
              <a:ln w="0">
                <a:noFill/>
              </a:ln>
              <a:solidFill>
                <a:schemeClr val="tx1"/>
              </a:solidFill>
              <a:effectLst>
                <a:outerShdw blurRad="38100" dist="19050" dir="2700000" algn="tl" rotWithShape="0">
                  <a:schemeClr val="dk1">
                    <a:alpha val="40000"/>
                  </a:schemeClr>
                </a:outerShdw>
              </a:effectLst>
            </a:rPr>
            <a:t>1 Análisis</a:t>
          </a:r>
          <a:endParaRPr lang="es-ES" sz="900" b="0" kern="1200" cap="none" spc="0" dirty="0">
            <a:ln w="0">
              <a:noFill/>
            </a:ln>
            <a:solidFill>
              <a:schemeClr val="tx1"/>
            </a:solidFill>
            <a:effectLst>
              <a:outerShdw blurRad="38100" dist="19050" dir="2700000" algn="tl" rotWithShape="0">
                <a:schemeClr val="dk1">
                  <a:alpha val="40000"/>
                </a:schemeClr>
              </a:outerShdw>
            </a:effectLst>
          </a:endParaRPr>
        </a:p>
      </dsp:txBody>
      <dsp:txXfrm>
        <a:off x="834256" y="804876"/>
        <a:ext cx="1082033" cy="883061"/>
      </dsp:txXfrm>
    </dsp:sp>
    <dsp:sp modelId="{5B1AD9F5-9BE5-465D-BE30-0184430167D4}">
      <dsp:nvSpPr>
        <dsp:cNvPr id="0" name=""/>
        <dsp:cNvSpPr/>
      </dsp:nvSpPr>
      <dsp:spPr>
        <a:xfrm rot="33666">
          <a:off x="1947695" y="1245005"/>
          <a:ext cx="8338" cy="14098"/>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es-ES" sz="500" b="0" kern="1200" cap="none" spc="0">
            <a:ln w="0">
              <a:noFill/>
            </a:ln>
            <a:solidFill>
              <a:schemeClr val="tx1"/>
            </a:solidFill>
            <a:effectLst>
              <a:outerShdw blurRad="38100" dist="19050" dir="2700000" algn="tl" rotWithShape="0">
                <a:schemeClr val="dk1">
                  <a:alpha val="40000"/>
                </a:schemeClr>
              </a:outerShdw>
            </a:effectLst>
          </a:endParaRPr>
        </a:p>
      </dsp:txBody>
      <dsp:txXfrm>
        <a:off x="1947695" y="1247813"/>
        <a:ext cx="5837" cy="8458"/>
      </dsp:txXfrm>
    </dsp:sp>
    <dsp:sp modelId="{565DBA10-44DC-4A01-999F-C429FD9FB218}">
      <dsp:nvSpPr>
        <dsp:cNvPr id="0" name=""/>
        <dsp:cNvSpPr/>
      </dsp:nvSpPr>
      <dsp:spPr>
        <a:xfrm>
          <a:off x="1959494" y="788692"/>
          <a:ext cx="1136979" cy="938007"/>
        </a:xfrm>
        <a:prstGeom prst="roundRect">
          <a:avLst>
            <a:gd name="adj" fmla="val 10000"/>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s-ES" sz="900" b="0" i="0" kern="1200" cap="none" spc="0">
              <a:ln w="0">
                <a:noFill/>
              </a:ln>
              <a:solidFill>
                <a:schemeClr val="tx1"/>
              </a:solidFill>
              <a:effectLst>
                <a:outerShdw blurRad="38100" dist="19050" dir="2700000" algn="tl" rotWithShape="0">
                  <a:schemeClr val="dk1">
                    <a:alpha val="40000"/>
                  </a:schemeClr>
                </a:outerShdw>
              </a:effectLst>
            </a:rPr>
            <a:t>2 Diseño</a:t>
          </a:r>
          <a:endParaRPr lang="es-ES" sz="900" b="0" kern="1200" cap="none" spc="0" dirty="0">
            <a:ln w="0">
              <a:noFill/>
            </a:ln>
            <a:solidFill>
              <a:schemeClr val="tx1"/>
            </a:solidFill>
            <a:effectLst>
              <a:outerShdw blurRad="38100" dist="19050" dir="2700000" algn="tl" rotWithShape="0">
                <a:schemeClr val="dk1">
                  <a:alpha val="40000"/>
                </a:schemeClr>
              </a:outerShdw>
            </a:effectLst>
          </a:endParaRPr>
        </a:p>
      </dsp:txBody>
      <dsp:txXfrm>
        <a:off x="1986967" y="816165"/>
        <a:ext cx="1082033" cy="883061"/>
      </dsp:txXfrm>
    </dsp:sp>
    <dsp:sp modelId="{0F854AF7-6664-4D6D-BA1A-48A086C4F8B6}">
      <dsp:nvSpPr>
        <dsp:cNvPr id="0" name=""/>
        <dsp:cNvSpPr/>
      </dsp:nvSpPr>
      <dsp:spPr>
        <a:xfrm>
          <a:off x="3102158" y="1250647"/>
          <a:ext cx="12051" cy="14098"/>
        </a:xfrm>
        <a:prstGeom prst="righ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es-ES" sz="500" b="0" kern="1200" cap="none" spc="0">
            <a:ln w="0">
              <a:noFill/>
            </a:ln>
            <a:solidFill>
              <a:schemeClr val="tx1"/>
            </a:solidFill>
            <a:effectLst>
              <a:outerShdw blurRad="38100" dist="19050" dir="2700000" algn="tl" rotWithShape="0">
                <a:schemeClr val="dk1">
                  <a:alpha val="40000"/>
                </a:schemeClr>
              </a:outerShdw>
            </a:effectLst>
          </a:endParaRPr>
        </a:p>
      </dsp:txBody>
      <dsp:txXfrm>
        <a:off x="3102158" y="1253467"/>
        <a:ext cx="8436" cy="8458"/>
      </dsp:txXfrm>
    </dsp:sp>
    <dsp:sp modelId="{68EBBA0C-9572-463A-9F3A-2E92D75DBF81}">
      <dsp:nvSpPr>
        <dsp:cNvPr id="0" name=""/>
        <dsp:cNvSpPr/>
      </dsp:nvSpPr>
      <dsp:spPr>
        <a:xfrm>
          <a:off x="3119213" y="788692"/>
          <a:ext cx="1136979" cy="938007"/>
        </a:xfrm>
        <a:prstGeom prst="roundRect">
          <a:avLst>
            <a:gd name="adj" fmla="val 10000"/>
          </a:avLst>
        </a:prstGeom>
        <a:solidFill>
          <a:schemeClr val="accent4">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s-ES" sz="900" b="0" i="0" kern="1200" cap="none" spc="0">
              <a:ln w="0">
                <a:noFill/>
              </a:ln>
              <a:solidFill>
                <a:schemeClr val="tx1"/>
              </a:solidFill>
              <a:effectLst>
                <a:outerShdw blurRad="38100" dist="19050" dir="2700000" algn="tl" rotWithShape="0">
                  <a:schemeClr val="dk1">
                    <a:alpha val="40000"/>
                  </a:schemeClr>
                </a:outerShdw>
              </a:effectLst>
            </a:rPr>
            <a:t>3 Implementación</a:t>
          </a:r>
          <a:endParaRPr lang="es-ES" sz="900" b="0" kern="1200" cap="none" spc="0" dirty="0">
            <a:ln w="0">
              <a:noFill/>
            </a:ln>
            <a:solidFill>
              <a:schemeClr val="tx1"/>
            </a:solidFill>
            <a:effectLst>
              <a:outerShdw blurRad="38100" dist="19050" dir="2700000" algn="tl" rotWithShape="0">
                <a:schemeClr val="dk1">
                  <a:alpha val="40000"/>
                </a:schemeClr>
              </a:outerShdw>
            </a:effectLst>
          </a:endParaRPr>
        </a:p>
      </dsp:txBody>
      <dsp:txXfrm>
        <a:off x="3146686" y="816165"/>
        <a:ext cx="1082033" cy="883061"/>
      </dsp:txXfrm>
    </dsp:sp>
    <dsp:sp modelId="{BB752082-CE99-4F09-AAB4-C2730387B81B}">
      <dsp:nvSpPr>
        <dsp:cNvPr id="0" name=""/>
        <dsp:cNvSpPr/>
      </dsp:nvSpPr>
      <dsp:spPr>
        <a:xfrm>
          <a:off x="4261877" y="1250647"/>
          <a:ext cx="12051" cy="14098"/>
        </a:xfrm>
        <a:prstGeom prst="rightArrow">
          <a:avLst>
            <a:gd name="adj1" fmla="val 60000"/>
            <a:gd name="adj2" fmla="val 5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es-ES" sz="500" b="0" kern="1200" cap="none" spc="0">
            <a:ln w="0">
              <a:noFill/>
            </a:ln>
            <a:solidFill>
              <a:schemeClr val="tx1"/>
            </a:solidFill>
            <a:effectLst>
              <a:outerShdw blurRad="38100" dist="19050" dir="2700000" algn="tl" rotWithShape="0">
                <a:schemeClr val="dk1">
                  <a:alpha val="40000"/>
                </a:schemeClr>
              </a:outerShdw>
            </a:effectLst>
          </a:endParaRPr>
        </a:p>
      </dsp:txBody>
      <dsp:txXfrm>
        <a:off x="4261877" y="1253467"/>
        <a:ext cx="8436" cy="8458"/>
      </dsp:txXfrm>
    </dsp:sp>
    <dsp:sp modelId="{006038EB-30B3-4879-8BAC-5BA9CB1C2907}">
      <dsp:nvSpPr>
        <dsp:cNvPr id="0" name=""/>
        <dsp:cNvSpPr/>
      </dsp:nvSpPr>
      <dsp:spPr>
        <a:xfrm>
          <a:off x="4278932" y="788692"/>
          <a:ext cx="1136979" cy="938007"/>
        </a:xfrm>
        <a:prstGeom prst="roundRect">
          <a:avLst>
            <a:gd name="adj" fmla="val 10000"/>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s-ES" sz="900" b="0" i="0" kern="1200" cap="none" spc="0" dirty="0">
              <a:ln w="0">
                <a:noFill/>
              </a:ln>
              <a:solidFill>
                <a:schemeClr val="tx1"/>
              </a:solidFill>
              <a:effectLst>
                <a:outerShdw blurRad="38100" dist="19050" dir="2700000" algn="tl" rotWithShape="0">
                  <a:schemeClr val="dk1">
                    <a:alpha val="40000"/>
                  </a:schemeClr>
                </a:outerShdw>
              </a:effectLst>
            </a:rPr>
            <a:t>4 Pruebas</a:t>
          </a:r>
          <a:endParaRPr lang="es-ES" sz="900" b="0" kern="1200" cap="none" spc="0" dirty="0">
            <a:ln w="0">
              <a:noFill/>
            </a:ln>
            <a:solidFill>
              <a:schemeClr val="tx1"/>
            </a:solidFill>
            <a:effectLst>
              <a:outerShdw blurRad="38100" dist="19050" dir="2700000" algn="tl" rotWithShape="0">
                <a:schemeClr val="dk1">
                  <a:alpha val="40000"/>
                </a:schemeClr>
              </a:outerShdw>
            </a:effectLst>
          </a:endParaRPr>
        </a:p>
      </dsp:txBody>
      <dsp:txXfrm>
        <a:off x="4306405" y="816165"/>
        <a:ext cx="1082033" cy="883061"/>
      </dsp:txXfrm>
    </dsp:sp>
    <dsp:sp modelId="{98D1FDB8-6494-4EDA-8B4C-C0FA807ED8C0}">
      <dsp:nvSpPr>
        <dsp:cNvPr id="0" name=""/>
        <dsp:cNvSpPr/>
      </dsp:nvSpPr>
      <dsp:spPr>
        <a:xfrm rot="8336326">
          <a:off x="3485895" y="2145883"/>
          <a:ext cx="667788" cy="14098"/>
        </a:xfrm>
        <a:prstGeom prst="rightArrow">
          <a:avLst>
            <a:gd name="adj1" fmla="val 60000"/>
            <a:gd name="adj2" fmla="val 5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es-ES" sz="500" b="0" kern="1200" cap="none" spc="0">
            <a:ln w="0">
              <a:noFill/>
            </a:ln>
            <a:solidFill>
              <a:schemeClr val="tx1"/>
            </a:solidFill>
            <a:effectLst>
              <a:outerShdw blurRad="38100" dist="19050" dir="2700000" algn="tl" rotWithShape="0">
                <a:schemeClr val="dk1">
                  <a:alpha val="40000"/>
                </a:schemeClr>
              </a:outerShdw>
            </a:effectLst>
          </a:endParaRPr>
        </a:p>
      </dsp:txBody>
      <dsp:txXfrm rot="10800000">
        <a:off x="3489604" y="2147314"/>
        <a:ext cx="663559" cy="8458"/>
      </dsp:txXfrm>
    </dsp:sp>
    <dsp:sp modelId="{AFF7CD1F-70B7-4515-BFF4-52F001CFC720}">
      <dsp:nvSpPr>
        <dsp:cNvPr id="0" name=""/>
        <dsp:cNvSpPr/>
      </dsp:nvSpPr>
      <dsp:spPr>
        <a:xfrm>
          <a:off x="2252169" y="2554336"/>
          <a:ext cx="1136979" cy="938007"/>
        </a:xfrm>
        <a:prstGeom prst="roundRect">
          <a:avLst>
            <a:gd name="adj" fmla="val 10000"/>
          </a:avLst>
        </a:prstGeom>
        <a:solidFill>
          <a:schemeClr val="accent6">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s-ES" sz="900" b="0" i="0" kern="1200" cap="none" spc="0" dirty="0">
              <a:ln w="0">
                <a:noFill/>
              </a:ln>
              <a:solidFill>
                <a:schemeClr val="tx1"/>
              </a:solidFill>
              <a:effectLst>
                <a:outerShdw blurRad="38100" dist="19050" dir="2700000" algn="tl" rotWithShape="0">
                  <a:schemeClr val="dk1">
                    <a:alpha val="40000"/>
                  </a:schemeClr>
                </a:outerShdw>
              </a:effectLst>
            </a:rPr>
            <a:t>5 Explotación</a:t>
          </a:r>
          <a:endParaRPr lang="es-ES" sz="900" b="0" kern="1200" cap="none" spc="0" dirty="0">
            <a:ln w="0">
              <a:noFill/>
            </a:ln>
            <a:solidFill>
              <a:schemeClr val="tx1"/>
            </a:solidFill>
            <a:effectLst>
              <a:outerShdw blurRad="38100" dist="19050" dir="2700000" algn="tl" rotWithShape="0">
                <a:schemeClr val="dk1">
                  <a:alpha val="40000"/>
                </a:schemeClr>
              </a:outerShdw>
            </a:effectLst>
          </a:endParaRPr>
        </a:p>
      </dsp:txBody>
      <dsp:txXfrm>
        <a:off x="2279642" y="2581809"/>
        <a:ext cx="1082033" cy="883061"/>
      </dsp:txXfrm>
    </dsp:sp>
    <dsp:sp modelId="{15AA7A3E-D98B-4B67-99BA-EC2542245C9B}">
      <dsp:nvSpPr>
        <dsp:cNvPr id="0" name=""/>
        <dsp:cNvSpPr/>
      </dsp:nvSpPr>
      <dsp:spPr>
        <a:xfrm>
          <a:off x="3394833" y="3016291"/>
          <a:ext cx="12051" cy="14098"/>
        </a:xfrm>
        <a:prstGeom prst="rightArrow">
          <a:avLst>
            <a:gd name="adj1" fmla="val 60000"/>
            <a:gd name="adj2" fmla="val 5000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es-ES" sz="500" b="0" kern="1200" cap="none" spc="0">
            <a:ln w="0">
              <a:noFill/>
            </a:ln>
            <a:solidFill>
              <a:schemeClr val="tx1"/>
            </a:solidFill>
            <a:effectLst>
              <a:outerShdw blurRad="38100" dist="19050" dir="2700000" algn="tl" rotWithShape="0">
                <a:schemeClr val="dk1">
                  <a:alpha val="40000"/>
                </a:schemeClr>
              </a:outerShdw>
            </a:effectLst>
          </a:endParaRPr>
        </a:p>
      </dsp:txBody>
      <dsp:txXfrm>
        <a:off x="3394833" y="3019111"/>
        <a:ext cx="8436" cy="8458"/>
      </dsp:txXfrm>
    </dsp:sp>
    <dsp:sp modelId="{5B6C8774-5E54-4D3C-AF68-C4D2F93DB22E}">
      <dsp:nvSpPr>
        <dsp:cNvPr id="0" name=""/>
        <dsp:cNvSpPr/>
      </dsp:nvSpPr>
      <dsp:spPr>
        <a:xfrm>
          <a:off x="3411888" y="2554336"/>
          <a:ext cx="1136979" cy="938007"/>
        </a:xfrm>
        <a:prstGeom prst="roundRect">
          <a:avLst>
            <a:gd name="adj" fmla="val 10000"/>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s-ES" sz="900" b="0" i="0" kern="1200" cap="none" spc="0">
              <a:ln w="0">
                <a:noFill/>
              </a:ln>
              <a:solidFill>
                <a:schemeClr val="tx1"/>
              </a:solidFill>
              <a:effectLst>
                <a:outerShdw blurRad="38100" dist="19050" dir="2700000" algn="tl" rotWithShape="0">
                  <a:schemeClr val="dk1">
                    <a:alpha val="40000"/>
                  </a:schemeClr>
                </a:outerShdw>
              </a:effectLst>
            </a:rPr>
            <a:t>6 Mantenimiento</a:t>
          </a:r>
          <a:endParaRPr lang="es-ES" sz="900" b="0" kern="1200" cap="none" spc="0" dirty="0">
            <a:ln w="0">
              <a:noFill/>
            </a:ln>
            <a:solidFill>
              <a:schemeClr val="tx1"/>
            </a:solidFill>
            <a:effectLst>
              <a:outerShdw blurRad="38100" dist="19050" dir="2700000" algn="tl" rotWithShape="0">
                <a:schemeClr val="dk1">
                  <a:alpha val="40000"/>
                </a:schemeClr>
              </a:outerShdw>
            </a:effectLst>
          </a:endParaRPr>
        </a:p>
      </dsp:txBody>
      <dsp:txXfrm>
        <a:off x="3439361" y="2581809"/>
        <a:ext cx="1082033" cy="883061"/>
      </dsp:txXfrm>
    </dsp:sp>
    <dsp:sp modelId="{EDCC8BAA-043C-4E2E-AF96-5F4036FE96E7}">
      <dsp:nvSpPr>
        <dsp:cNvPr id="0" name=""/>
        <dsp:cNvSpPr/>
      </dsp:nvSpPr>
      <dsp:spPr>
        <a:xfrm>
          <a:off x="4554552" y="3016291"/>
          <a:ext cx="12051" cy="14098"/>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es-ES" sz="500" b="0" kern="1200" cap="none" spc="0">
            <a:ln w="0">
              <a:noFill/>
            </a:ln>
            <a:solidFill>
              <a:schemeClr val="tx1"/>
            </a:solidFill>
            <a:effectLst>
              <a:outerShdw blurRad="38100" dist="19050" dir="2700000" algn="tl" rotWithShape="0">
                <a:schemeClr val="dk1">
                  <a:alpha val="40000"/>
                </a:schemeClr>
              </a:outerShdw>
            </a:effectLst>
          </a:endParaRPr>
        </a:p>
      </dsp:txBody>
      <dsp:txXfrm>
        <a:off x="4554552" y="3019111"/>
        <a:ext cx="8436" cy="8458"/>
      </dsp:txXfrm>
    </dsp:sp>
    <dsp:sp modelId="{31769D7F-C2DC-43AD-9E96-5E1FC1A93105}">
      <dsp:nvSpPr>
        <dsp:cNvPr id="0" name=""/>
        <dsp:cNvSpPr/>
      </dsp:nvSpPr>
      <dsp:spPr>
        <a:xfrm>
          <a:off x="4571607" y="2554336"/>
          <a:ext cx="1136979" cy="938007"/>
        </a:xfrm>
        <a:prstGeom prst="roundRect">
          <a:avLst>
            <a:gd name="adj" fmla="val 10000"/>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s-ES" sz="900" b="0" i="0" kern="1200" cap="none" spc="0">
              <a:ln w="0">
                <a:noFill/>
              </a:ln>
              <a:solidFill>
                <a:schemeClr val="tx1"/>
              </a:solidFill>
              <a:effectLst>
                <a:outerShdw blurRad="38100" dist="19050" dir="2700000" algn="tl" rotWithShape="0">
                  <a:schemeClr val="dk1">
                    <a:alpha val="40000"/>
                  </a:schemeClr>
                </a:outerShdw>
              </a:effectLst>
            </a:rPr>
            <a:t>7 Documentación</a:t>
          </a:r>
          <a:endParaRPr lang="es-ES" sz="900" b="0" kern="1200" cap="none" spc="0" dirty="0">
            <a:ln w="0">
              <a:noFill/>
            </a:ln>
            <a:solidFill>
              <a:schemeClr val="tx1"/>
            </a:solidFill>
            <a:effectLst>
              <a:outerShdw blurRad="38100" dist="19050" dir="2700000" algn="tl" rotWithShape="0">
                <a:schemeClr val="dk1">
                  <a:alpha val="40000"/>
                </a:schemeClr>
              </a:outerShdw>
            </a:effectLst>
          </a:endParaRPr>
        </a:p>
      </dsp:txBody>
      <dsp:txXfrm>
        <a:off x="4599080" y="2581809"/>
        <a:ext cx="1082033" cy="883061"/>
      </dsp:txXfrm>
    </dsp:sp>
    <dsp:sp modelId="{EF4338BE-44C3-4E8F-9E7A-A5B43FCA112E}">
      <dsp:nvSpPr>
        <dsp:cNvPr id="0" name=""/>
        <dsp:cNvSpPr/>
      </dsp:nvSpPr>
      <dsp:spPr>
        <a:xfrm>
          <a:off x="5714271" y="3016291"/>
          <a:ext cx="12051" cy="14098"/>
        </a:xfrm>
        <a:prstGeom prst="righ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es-ES" sz="500" b="0" kern="1200" cap="none" spc="0">
            <a:ln w="0">
              <a:noFill/>
            </a:ln>
            <a:solidFill>
              <a:schemeClr val="tx1"/>
            </a:solidFill>
            <a:effectLst>
              <a:outerShdw blurRad="38100" dist="19050" dir="2700000" algn="tl" rotWithShape="0">
                <a:schemeClr val="dk1">
                  <a:alpha val="40000"/>
                </a:schemeClr>
              </a:outerShdw>
            </a:effectLst>
          </a:endParaRPr>
        </a:p>
      </dsp:txBody>
      <dsp:txXfrm>
        <a:off x="5714271" y="3019111"/>
        <a:ext cx="8436" cy="8458"/>
      </dsp:txXfrm>
    </dsp:sp>
    <dsp:sp modelId="{BEEEC904-C7F2-4C6A-AEA2-0BB7301151B6}">
      <dsp:nvSpPr>
        <dsp:cNvPr id="0" name=""/>
        <dsp:cNvSpPr/>
      </dsp:nvSpPr>
      <dsp:spPr>
        <a:xfrm>
          <a:off x="5731325" y="2554336"/>
          <a:ext cx="1136979" cy="938007"/>
        </a:xfrm>
        <a:prstGeom prst="roundRect">
          <a:avLst>
            <a:gd name="adj" fmla="val 10000"/>
          </a:avLst>
        </a:prstGeom>
        <a:solidFill>
          <a:schemeClr val="accent4">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s-ES" sz="900" b="0" i="0" kern="1200" cap="none" spc="0">
              <a:ln w="0">
                <a:noFill/>
              </a:ln>
              <a:solidFill>
                <a:schemeClr val="tx1"/>
              </a:solidFill>
              <a:effectLst>
                <a:outerShdw blurRad="38100" dist="19050" dir="2700000" algn="tl" rotWithShape="0">
                  <a:schemeClr val="dk1">
                    <a:alpha val="40000"/>
                  </a:schemeClr>
                </a:outerShdw>
              </a:effectLst>
            </a:rPr>
            <a:t>8 Retirada</a:t>
          </a:r>
          <a:endParaRPr lang="es-ES" sz="900" b="0" kern="1200" cap="none" spc="0" dirty="0">
            <a:ln w="0">
              <a:noFill/>
            </a:ln>
            <a:solidFill>
              <a:schemeClr val="tx1"/>
            </a:solidFill>
            <a:effectLst>
              <a:outerShdw blurRad="38100" dist="19050" dir="2700000" algn="tl" rotWithShape="0">
                <a:schemeClr val="dk1">
                  <a:alpha val="40000"/>
                </a:schemeClr>
              </a:outerShdw>
            </a:effectLst>
          </a:endParaRPr>
        </a:p>
      </dsp:txBody>
      <dsp:txXfrm>
        <a:off x="5758798" y="2581809"/>
        <a:ext cx="1082033" cy="88306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EA5245-AE26-4FCE-8A4B-FC990A630585}">
      <dsp:nvSpPr>
        <dsp:cNvPr id="0" name=""/>
        <dsp:cNvSpPr/>
      </dsp:nvSpPr>
      <dsp:spPr>
        <a:xfrm>
          <a:off x="140490" y="0"/>
          <a:ext cx="1792466" cy="890319"/>
        </a:xfrm>
        <a:prstGeom prst="roundRect">
          <a:avLst>
            <a:gd name="adj" fmla="val 10000"/>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s-ES" sz="2100" b="0" i="0" kern="1200" cap="none" spc="0" dirty="0">
              <a:ln w="0">
                <a:noFill/>
              </a:ln>
              <a:solidFill>
                <a:schemeClr val="tx1"/>
              </a:solidFill>
              <a:effectLst>
                <a:outerShdw blurRad="38100" dist="19050" dir="2700000" algn="tl" rotWithShape="0">
                  <a:schemeClr val="dk1">
                    <a:alpha val="40000"/>
                  </a:schemeClr>
                </a:outerShdw>
              </a:effectLst>
            </a:rPr>
            <a:t>1.BÚSQUEDA</a:t>
          </a:r>
          <a:endParaRPr lang="es-ES" sz="2100" b="0" kern="1200" cap="none" spc="0" dirty="0">
            <a:ln w="0">
              <a:noFill/>
            </a:ln>
            <a:solidFill>
              <a:schemeClr val="tx1"/>
            </a:solidFill>
            <a:effectLst>
              <a:outerShdw blurRad="38100" dist="19050" dir="2700000" algn="tl" rotWithShape="0">
                <a:schemeClr val="dk1">
                  <a:alpha val="40000"/>
                </a:schemeClr>
              </a:outerShdw>
            </a:effectLst>
          </a:endParaRPr>
        </a:p>
      </dsp:txBody>
      <dsp:txXfrm>
        <a:off x="166567" y="26077"/>
        <a:ext cx="1740312" cy="838165"/>
      </dsp:txXfrm>
    </dsp:sp>
    <dsp:sp modelId="{5B1AD9F5-9BE5-465D-BE30-0184430167D4}">
      <dsp:nvSpPr>
        <dsp:cNvPr id="0" name=""/>
        <dsp:cNvSpPr/>
      </dsp:nvSpPr>
      <dsp:spPr>
        <a:xfrm>
          <a:off x="2293217" y="-56433"/>
          <a:ext cx="763753" cy="1003185"/>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s-ES" sz="1700" b="0" kern="1200" cap="none" spc="0">
            <a:ln w="0">
              <a:noFill/>
            </a:ln>
            <a:solidFill>
              <a:schemeClr val="tx1"/>
            </a:solidFill>
            <a:effectLst>
              <a:outerShdw blurRad="38100" dist="19050" dir="2700000" algn="tl" rotWithShape="0">
                <a:schemeClr val="dk1">
                  <a:alpha val="40000"/>
                </a:schemeClr>
              </a:outerShdw>
            </a:effectLst>
          </a:endParaRPr>
        </a:p>
      </dsp:txBody>
      <dsp:txXfrm>
        <a:off x="2293217" y="144204"/>
        <a:ext cx="534627" cy="601911"/>
      </dsp:txXfrm>
    </dsp:sp>
    <dsp:sp modelId="{565DBA10-44DC-4A01-999F-C429FD9FB218}">
      <dsp:nvSpPr>
        <dsp:cNvPr id="0" name=""/>
        <dsp:cNvSpPr/>
      </dsp:nvSpPr>
      <dsp:spPr>
        <a:xfrm>
          <a:off x="3374000" y="0"/>
          <a:ext cx="2384952" cy="890319"/>
        </a:xfrm>
        <a:prstGeom prst="roundRect">
          <a:avLst>
            <a:gd name="adj" fmla="val 10000"/>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s-ES" sz="2100" b="0" i="0" kern="1200" cap="none" spc="0" dirty="0">
              <a:ln w="0">
                <a:noFill/>
              </a:ln>
              <a:solidFill>
                <a:schemeClr val="tx1"/>
              </a:solidFill>
              <a:effectLst>
                <a:outerShdw blurRad="38100" dist="19050" dir="2700000" algn="tl" rotWithShape="0">
                  <a:schemeClr val="dk1">
                    <a:alpha val="40000"/>
                  </a:schemeClr>
                </a:outerShdw>
              </a:effectLst>
            </a:rPr>
            <a:t>2.ESPECIFICACIÓN</a:t>
          </a:r>
          <a:endParaRPr lang="es-ES" sz="2100" b="0" kern="1200" cap="none" spc="0" dirty="0">
            <a:ln w="0">
              <a:noFill/>
            </a:ln>
            <a:solidFill>
              <a:schemeClr val="tx1"/>
            </a:solidFill>
            <a:effectLst>
              <a:outerShdw blurRad="38100" dist="19050" dir="2700000" algn="tl" rotWithShape="0">
                <a:schemeClr val="dk1">
                  <a:alpha val="40000"/>
                </a:schemeClr>
              </a:outerShdw>
            </a:effectLst>
          </a:endParaRPr>
        </a:p>
      </dsp:txBody>
      <dsp:txXfrm>
        <a:off x="3400077" y="26077"/>
        <a:ext cx="2332798" cy="838165"/>
      </dsp:txXfrm>
    </dsp:sp>
    <dsp:sp modelId="{0F854AF7-6664-4D6D-BA1A-48A086C4F8B6}">
      <dsp:nvSpPr>
        <dsp:cNvPr id="0" name=""/>
        <dsp:cNvSpPr/>
      </dsp:nvSpPr>
      <dsp:spPr>
        <a:xfrm rot="16604">
          <a:off x="6116572" y="-47115"/>
          <a:ext cx="758170" cy="1003185"/>
        </a:xfrm>
        <a:prstGeom prst="righ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s-ES" sz="1700" b="0" kern="1200" cap="none" spc="0">
            <a:ln w="0">
              <a:noFill/>
            </a:ln>
            <a:solidFill>
              <a:schemeClr val="tx1"/>
            </a:solidFill>
            <a:effectLst>
              <a:outerShdw blurRad="38100" dist="19050" dir="2700000" algn="tl" rotWithShape="0">
                <a:schemeClr val="dk1">
                  <a:alpha val="40000"/>
                </a:schemeClr>
              </a:outerShdw>
            </a:effectLst>
          </a:endParaRPr>
        </a:p>
      </dsp:txBody>
      <dsp:txXfrm>
        <a:off x="6116573" y="152973"/>
        <a:ext cx="530719" cy="601911"/>
      </dsp:txXfrm>
    </dsp:sp>
    <dsp:sp modelId="{68EBBA0C-9572-463A-9F3A-2E92D75DBF81}">
      <dsp:nvSpPr>
        <dsp:cNvPr id="0" name=""/>
        <dsp:cNvSpPr/>
      </dsp:nvSpPr>
      <dsp:spPr>
        <a:xfrm>
          <a:off x="7189447" y="0"/>
          <a:ext cx="1839551" cy="924540"/>
        </a:xfrm>
        <a:prstGeom prst="roundRect">
          <a:avLst>
            <a:gd name="adj" fmla="val 10000"/>
          </a:avLst>
        </a:prstGeom>
        <a:solidFill>
          <a:schemeClr val="accent4">
            <a:hueOff val="0"/>
            <a:satOff val="0"/>
            <a:lumOff val="0"/>
            <a:alphaOff val="0"/>
          </a:schemeClr>
        </a:solid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s-ES" sz="2100" b="0" i="0" kern="1200" cap="none" spc="0" dirty="0">
              <a:ln w="0">
                <a:noFill/>
              </a:ln>
              <a:solidFill>
                <a:schemeClr val="tx1"/>
              </a:solidFill>
              <a:effectLst>
                <a:outerShdw blurRad="38100" dist="19050" dir="2700000" algn="tl" rotWithShape="0">
                  <a:schemeClr val="dk1">
                    <a:alpha val="40000"/>
                  </a:schemeClr>
                </a:outerShdw>
              </a:effectLst>
            </a:rPr>
            <a:t>3.VIABILIDAD</a:t>
          </a:r>
          <a:endParaRPr lang="es-ES" sz="2100" b="0" kern="1200" cap="none" spc="0" dirty="0">
            <a:ln w="0">
              <a:noFill/>
            </a:ln>
            <a:solidFill>
              <a:schemeClr val="tx1"/>
            </a:solidFill>
            <a:effectLst>
              <a:outerShdw blurRad="38100" dist="19050" dir="2700000" algn="tl" rotWithShape="0">
                <a:schemeClr val="dk1">
                  <a:alpha val="40000"/>
                </a:schemeClr>
              </a:outerShdw>
            </a:effectLst>
          </a:endParaRPr>
        </a:p>
      </dsp:txBody>
      <dsp:txXfrm>
        <a:off x="7216526" y="27079"/>
        <a:ext cx="1785393" cy="87038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EA5245-AE26-4FCE-8A4B-FC990A630585}">
      <dsp:nvSpPr>
        <dsp:cNvPr id="0" name=""/>
        <dsp:cNvSpPr/>
      </dsp:nvSpPr>
      <dsp:spPr>
        <a:xfrm>
          <a:off x="806783" y="777403"/>
          <a:ext cx="1136979" cy="938007"/>
        </a:xfrm>
        <a:prstGeom prst="roundRect">
          <a:avLst>
            <a:gd name="adj" fmla="val 10000"/>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s-ES" sz="900" b="0" i="0" kern="1200" cap="none" spc="0">
              <a:ln w="0">
                <a:noFill/>
              </a:ln>
              <a:solidFill>
                <a:schemeClr val="tx1"/>
              </a:solidFill>
              <a:effectLst>
                <a:outerShdw blurRad="38100" dist="19050" dir="2700000" algn="tl" rotWithShape="0">
                  <a:schemeClr val="dk1">
                    <a:alpha val="40000"/>
                  </a:schemeClr>
                </a:outerShdw>
              </a:effectLst>
            </a:rPr>
            <a:t>1 Análisis</a:t>
          </a:r>
          <a:endParaRPr lang="es-ES" sz="900" b="0" kern="1200" cap="none" spc="0" dirty="0">
            <a:ln w="0">
              <a:noFill/>
            </a:ln>
            <a:solidFill>
              <a:schemeClr val="tx1"/>
            </a:solidFill>
            <a:effectLst>
              <a:outerShdw blurRad="38100" dist="19050" dir="2700000" algn="tl" rotWithShape="0">
                <a:schemeClr val="dk1">
                  <a:alpha val="40000"/>
                </a:schemeClr>
              </a:outerShdw>
            </a:effectLst>
          </a:endParaRPr>
        </a:p>
      </dsp:txBody>
      <dsp:txXfrm>
        <a:off x="834256" y="804876"/>
        <a:ext cx="1082033" cy="883061"/>
      </dsp:txXfrm>
    </dsp:sp>
    <dsp:sp modelId="{5B1AD9F5-9BE5-465D-BE30-0184430167D4}">
      <dsp:nvSpPr>
        <dsp:cNvPr id="0" name=""/>
        <dsp:cNvSpPr/>
      </dsp:nvSpPr>
      <dsp:spPr>
        <a:xfrm rot="33666">
          <a:off x="1947695" y="1245005"/>
          <a:ext cx="8338" cy="14098"/>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es-ES" sz="500" b="0" kern="1200" cap="none" spc="0">
            <a:ln w="0">
              <a:noFill/>
            </a:ln>
            <a:solidFill>
              <a:schemeClr val="tx1"/>
            </a:solidFill>
            <a:effectLst>
              <a:outerShdw blurRad="38100" dist="19050" dir="2700000" algn="tl" rotWithShape="0">
                <a:schemeClr val="dk1">
                  <a:alpha val="40000"/>
                </a:schemeClr>
              </a:outerShdw>
            </a:effectLst>
          </a:endParaRPr>
        </a:p>
      </dsp:txBody>
      <dsp:txXfrm>
        <a:off x="1947695" y="1247813"/>
        <a:ext cx="5837" cy="8458"/>
      </dsp:txXfrm>
    </dsp:sp>
    <dsp:sp modelId="{565DBA10-44DC-4A01-999F-C429FD9FB218}">
      <dsp:nvSpPr>
        <dsp:cNvPr id="0" name=""/>
        <dsp:cNvSpPr/>
      </dsp:nvSpPr>
      <dsp:spPr>
        <a:xfrm>
          <a:off x="1959494" y="788692"/>
          <a:ext cx="1136979" cy="938007"/>
        </a:xfrm>
        <a:prstGeom prst="roundRect">
          <a:avLst>
            <a:gd name="adj" fmla="val 10000"/>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s-ES" sz="900" b="0" i="0" kern="1200" cap="none" spc="0">
              <a:ln w="0">
                <a:noFill/>
              </a:ln>
              <a:solidFill>
                <a:schemeClr val="tx1"/>
              </a:solidFill>
              <a:effectLst>
                <a:outerShdw blurRad="38100" dist="19050" dir="2700000" algn="tl" rotWithShape="0">
                  <a:schemeClr val="dk1">
                    <a:alpha val="40000"/>
                  </a:schemeClr>
                </a:outerShdw>
              </a:effectLst>
            </a:rPr>
            <a:t>2 Diseño</a:t>
          </a:r>
          <a:endParaRPr lang="es-ES" sz="900" b="0" kern="1200" cap="none" spc="0" dirty="0">
            <a:ln w="0">
              <a:noFill/>
            </a:ln>
            <a:solidFill>
              <a:schemeClr val="tx1"/>
            </a:solidFill>
            <a:effectLst>
              <a:outerShdw blurRad="38100" dist="19050" dir="2700000" algn="tl" rotWithShape="0">
                <a:schemeClr val="dk1">
                  <a:alpha val="40000"/>
                </a:schemeClr>
              </a:outerShdw>
            </a:effectLst>
          </a:endParaRPr>
        </a:p>
      </dsp:txBody>
      <dsp:txXfrm>
        <a:off x="1986967" y="816165"/>
        <a:ext cx="1082033" cy="883061"/>
      </dsp:txXfrm>
    </dsp:sp>
    <dsp:sp modelId="{0F854AF7-6664-4D6D-BA1A-48A086C4F8B6}">
      <dsp:nvSpPr>
        <dsp:cNvPr id="0" name=""/>
        <dsp:cNvSpPr/>
      </dsp:nvSpPr>
      <dsp:spPr>
        <a:xfrm>
          <a:off x="3102158" y="1250647"/>
          <a:ext cx="12051" cy="14098"/>
        </a:xfrm>
        <a:prstGeom prst="righ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es-ES" sz="500" b="0" kern="1200" cap="none" spc="0">
            <a:ln w="0">
              <a:noFill/>
            </a:ln>
            <a:solidFill>
              <a:schemeClr val="tx1"/>
            </a:solidFill>
            <a:effectLst>
              <a:outerShdw blurRad="38100" dist="19050" dir="2700000" algn="tl" rotWithShape="0">
                <a:schemeClr val="dk1">
                  <a:alpha val="40000"/>
                </a:schemeClr>
              </a:outerShdw>
            </a:effectLst>
          </a:endParaRPr>
        </a:p>
      </dsp:txBody>
      <dsp:txXfrm>
        <a:off x="3102158" y="1253467"/>
        <a:ext cx="8436" cy="8458"/>
      </dsp:txXfrm>
    </dsp:sp>
    <dsp:sp modelId="{68EBBA0C-9572-463A-9F3A-2E92D75DBF81}">
      <dsp:nvSpPr>
        <dsp:cNvPr id="0" name=""/>
        <dsp:cNvSpPr/>
      </dsp:nvSpPr>
      <dsp:spPr>
        <a:xfrm>
          <a:off x="3119213" y="788692"/>
          <a:ext cx="1136979" cy="938007"/>
        </a:xfrm>
        <a:prstGeom prst="roundRect">
          <a:avLst>
            <a:gd name="adj" fmla="val 10000"/>
          </a:avLst>
        </a:prstGeom>
        <a:solidFill>
          <a:schemeClr val="accent4">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s-ES" sz="900" b="0" i="0" kern="1200" cap="none" spc="0">
              <a:ln w="0">
                <a:noFill/>
              </a:ln>
              <a:solidFill>
                <a:schemeClr val="tx1"/>
              </a:solidFill>
              <a:effectLst>
                <a:outerShdw blurRad="38100" dist="19050" dir="2700000" algn="tl" rotWithShape="0">
                  <a:schemeClr val="dk1">
                    <a:alpha val="40000"/>
                  </a:schemeClr>
                </a:outerShdw>
              </a:effectLst>
            </a:rPr>
            <a:t>3 Implementación</a:t>
          </a:r>
          <a:endParaRPr lang="es-ES" sz="900" b="0" kern="1200" cap="none" spc="0" dirty="0">
            <a:ln w="0">
              <a:noFill/>
            </a:ln>
            <a:solidFill>
              <a:schemeClr val="tx1"/>
            </a:solidFill>
            <a:effectLst>
              <a:outerShdw blurRad="38100" dist="19050" dir="2700000" algn="tl" rotWithShape="0">
                <a:schemeClr val="dk1">
                  <a:alpha val="40000"/>
                </a:schemeClr>
              </a:outerShdw>
            </a:effectLst>
          </a:endParaRPr>
        </a:p>
      </dsp:txBody>
      <dsp:txXfrm>
        <a:off x="3146686" y="816165"/>
        <a:ext cx="1082033" cy="883061"/>
      </dsp:txXfrm>
    </dsp:sp>
    <dsp:sp modelId="{BB752082-CE99-4F09-AAB4-C2730387B81B}">
      <dsp:nvSpPr>
        <dsp:cNvPr id="0" name=""/>
        <dsp:cNvSpPr/>
      </dsp:nvSpPr>
      <dsp:spPr>
        <a:xfrm>
          <a:off x="4261877" y="1250647"/>
          <a:ext cx="12051" cy="14098"/>
        </a:xfrm>
        <a:prstGeom prst="rightArrow">
          <a:avLst>
            <a:gd name="adj1" fmla="val 60000"/>
            <a:gd name="adj2" fmla="val 5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es-ES" sz="500" b="0" kern="1200" cap="none" spc="0">
            <a:ln w="0">
              <a:noFill/>
            </a:ln>
            <a:solidFill>
              <a:schemeClr val="tx1"/>
            </a:solidFill>
            <a:effectLst>
              <a:outerShdw blurRad="38100" dist="19050" dir="2700000" algn="tl" rotWithShape="0">
                <a:schemeClr val="dk1">
                  <a:alpha val="40000"/>
                </a:schemeClr>
              </a:outerShdw>
            </a:effectLst>
          </a:endParaRPr>
        </a:p>
      </dsp:txBody>
      <dsp:txXfrm>
        <a:off x="4261877" y="1253467"/>
        <a:ext cx="8436" cy="8458"/>
      </dsp:txXfrm>
    </dsp:sp>
    <dsp:sp modelId="{006038EB-30B3-4879-8BAC-5BA9CB1C2907}">
      <dsp:nvSpPr>
        <dsp:cNvPr id="0" name=""/>
        <dsp:cNvSpPr/>
      </dsp:nvSpPr>
      <dsp:spPr>
        <a:xfrm>
          <a:off x="4278932" y="788692"/>
          <a:ext cx="1136979" cy="938007"/>
        </a:xfrm>
        <a:prstGeom prst="roundRect">
          <a:avLst>
            <a:gd name="adj" fmla="val 10000"/>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s-ES" sz="900" b="0" i="0" kern="1200" cap="none" spc="0" dirty="0">
              <a:ln w="0">
                <a:noFill/>
              </a:ln>
              <a:solidFill>
                <a:schemeClr val="tx1"/>
              </a:solidFill>
              <a:effectLst>
                <a:outerShdw blurRad="38100" dist="19050" dir="2700000" algn="tl" rotWithShape="0">
                  <a:schemeClr val="dk1">
                    <a:alpha val="40000"/>
                  </a:schemeClr>
                </a:outerShdw>
              </a:effectLst>
            </a:rPr>
            <a:t>4 Pruebas</a:t>
          </a:r>
          <a:endParaRPr lang="es-ES" sz="900" b="0" kern="1200" cap="none" spc="0" dirty="0">
            <a:ln w="0">
              <a:noFill/>
            </a:ln>
            <a:solidFill>
              <a:schemeClr val="tx1"/>
            </a:solidFill>
            <a:effectLst>
              <a:outerShdw blurRad="38100" dist="19050" dir="2700000" algn="tl" rotWithShape="0">
                <a:schemeClr val="dk1">
                  <a:alpha val="40000"/>
                </a:schemeClr>
              </a:outerShdw>
            </a:effectLst>
          </a:endParaRPr>
        </a:p>
      </dsp:txBody>
      <dsp:txXfrm>
        <a:off x="4306405" y="816165"/>
        <a:ext cx="1082033" cy="883061"/>
      </dsp:txXfrm>
    </dsp:sp>
    <dsp:sp modelId="{98D1FDB8-6494-4EDA-8B4C-C0FA807ED8C0}">
      <dsp:nvSpPr>
        <dsp:cNvPr id="0" name=""/>
        <dsp:cNvSpPr/>
      </dsp:nvSpPr>
      <dsp:spPr>
        <a:xfrm rot="8336326">
          <a:off x="3485895" y="2145883"/>
          <a:ext cx="667788" cy="14098"/>
        </a:xfrm>
        <a:prstGeom prst="rightArrow">
          <a:avLst>
            <a:gd name="adj1" fmla="val 60000"/>
            <a:gd name="adj2" fmla="val 5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es-ES" sz="500" b="0" kern="1200" cap="none" spc="0">
            <a:ln w="0">
              <a:noFill/>
            </a:ln>
            <a:solidFill>
              <a:schemeClr val="tx1"/>
            </a:solidFill>
            <a:effectLst>
              <a:outerShdw blurRad="38100" dist="19050" dir="2700000" algn="tl" rotWithShape="0">
                <a:schemeClr val="dk1">
                  <a:alpha val="40000"/>
                </a:schemeClr>
              </a:outerShdw>
            </a:effectLst>
          </a:endParaRPr>
        </a:p>
      </dsp:txBody>
      <dsp:txXfrm rot="10800000">
        <a:off x="3489604" y="2147314"/>
        <a:ext cx="663559" cy="8458"/>
      </dsp:txXfrm>
    </dsp:sp>
    <dsp:sp modelId="{AFF7CD1F-70B7-4515-BFF4-52F001CFC720}">
      <dsp:nvSpPr>
        <dsp:cNvPr id="0" name=""/>
        <dsp:cNvSpPr/>
      </dsp:nvSpPr>
      <dsp:spPr>
        <a:xfrm>
          <a:off x="2252169" y="2554336"/>
          <a:ext cx="1136979" cy="938007"/>
        </a:xfrm>
        <a:prstGeom prst="roundRect">
          <a:avLst>
            <a:gd name="adj" fmla="val 10000"/>
          </a:avLst>
        </a:prstGeom>
        <a:solidFill>
          <a:schemeClr val="accent6">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s-ES" sz="900" b="0" i="0" kern="1200" cap="none" spc="0" dirty="0">
              <a:ln w="0">
                <a:noFill/>
              </a:ln>
              <a:solidFill>
                <a:schemeClr val="tx1"/>
              </a:solidFill>
              <a:effectLst>
                <a:outerShdw blurRad="38100" dist="19050" dir="2700000" algn="tl" rotWithShape="0">
                  <a:schemeClr val="dk1">
                    <a:alpha val="40000"/>
                  </a:schemeClr>
                </a:outerShdw>
              </a:effectLst>
            </a:rPr>
            <a:t>5 Explotación</a:t>
          </a:r>
          <a:endParaRPr lang="es-ES" sz="900" b="0" kern="1200" cap="none" spc="0" dirty="0">
            <a:ln w="0">
              <a:noFill/>
            </a:ln>
            <a:solidFill>
              <a:schemeClr val="tx1"/>
            </a:solidFill>
            <a:effectLst>
              <a:outerShdw blurRad="38100" dist="19050" dir="2700000" algn="tl" rotWithShape="0">
                <a:schemeClr val="dk1">
                  <a:alpha val="40000"/>
                </a:schemeClr>
              </a:outerShdw>
            </a:effectLst>
          </a:endParaRPr>
        </a:p>
      </dsp:txBody>
      <dsp:txXfrm>
        <a:off x="2279642" y="2581809"/>
        <a:ext cx="1082033" cy="883061"/>
      </dsp:txXfrm>
    </dsp:sp>
    <dsp:sp modelId="{15AA7A3E-D98B-4B67-99BA-EC2542245C9B}">
      <dsp:nvSpPr>
        <dsp:cNvPr id="0" name=""/>
        <dsp:cNvSpPr/>
      </dsp:nvSpPr>
      <dsp:spPr>
        <a:xfrm>
          <a:off x="3394833" y="3016291"/>
          <a:ext cx="12051" cy="14098"/>
        </a:xfrm>
        <a:prstGeom prst="rightArrow">
          <a:avLst>
            <a:gd name="adj1" fmla="val 60000"/>
            <a:gd name="adj2" fmla="val 5000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es-ES" sz="500" b="0" kern="1200" cap="none" spc="0">
            <a:ln w="0">
              <a:noFill/>
            </a:ln>
            <a:solidFill>
              <a:schemeClr val="tx1"/>
            </a:solidFill>
            <a:effectLst>
              <a:outerShdw blurRad="38100" dist="19050" dir="2700000" algn="tl" rotWithShape="0">
                <a:schemeClr val="dk1">
                  <a:alpha val="40000"/>
                </a:schemeClr>
              </a:outerShdw>
            </a:effectLst>
          </a:endParaRPr>
        </a:p>
      </dsp:txBody>
      <dsp:txXfrm>
        <a:off x="3394833" y="3019111"/>
        <a:ext cx="8436" cy="8458"/>
      </dsp:txXfrm>
    </dsp:sp>
    <dsp:sp modelId="{5B6C8774-5E54-4D3C-AF68-C4D2F93DB22E}">
      <dsp:nvSpPr>
        <dsp:cNvPr id="0" name=""/>
        <dsp:cNvSpPr/>
      </dsp:nvSpPr>
      <dsp:spPr>
        <a:xfrm>
          <a:off x="3411888" y="2554336"/>
          <a:ext cx="1136979" cy="938007"/>
        </a:xfrm>
        <a:prstGeom prst="roundRect">
          <a:avLst>
            <a:gd name="adj" fmla="val 10000"/>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s-ES" sz="900" b="0" i="0" kern="1200" cap="none" spc="0">
              <a:ln w="0">
                <a:noFill/>
              </a:ln>
              <a:solidFill>
                <a:schemeClr val="tx1"/>
              </a:solidFill>
              <a:effectLst>
                <a:outerShdw blurRad="38100" dist="19050" dir="2700000" algn="tl" rotWithShape="0">
                  <a:schemeClr val="dk1">
                    <a:alpha val="40000"/>
                  </a:schemeClr>
                </a:outerShdw>
              </a:effectLst>
            </a:rPr>
            <a:t>6 Mantenimiento</a:t>
          </a:r>
          <a:endParaRPr lang="es-ES" sz="900" b="0" kern="1200" cap="none" spc="0" dirty="0">
            <a:ln w="0">
              <a:noFill/>
            </a:ln>
            <a:solidFill>
              <a:schemeClr val="tx1"/>
            </a:solidFill>
            <a:effectLst>
              <a:outerShdw blurRad="38100" dist="19050" dir="2700000" algn="tl" rotWithShape="0">
                <a:schemeClr val="dk1">
                  <a:alpha val="40000"/>
                </a:schemeClr>
              </a:outerShdw>
            </a:effectLst>
          </a:endParaRPr>
        </a:p>
      </dsp:txBody>
      <dsp:txXfrm>
        <a:off x="3439361" y="2581809"/>
        <a:ext cx="1082033" cy="883061"/>
      </dsp:txXfrm>
    </dsp:sp>
    <dsp:sp modelId="{EDCC8BAA-043C-4E2E-AF96-5F4036FE96E7}">
      <dsp:nvSpPr>
        <dsp:cNvPr id="0" name=""/>
        <dsp:cNvSpPr/>
      </dsp:nvSpPr>
      <dsp:spPr>
        <a:xfrm>
          <a:off x="4554552" y="3016291"/>
          <a:ext cx="12051" cy="14098"/>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es-ES" sz="500" b="0" kern="1200" cap="none" spc="0">
            <a:ln w="0">
              <a:noFill/>
            </a:ln>
            <a:solidFill>
              <a:schemeClr val="tx1"/>
            </a:solidFill>
            <a:effectLst>
              <a:outerShdw blurRad="38100" dist="19050" dir="2700000" algn="tl" rotWithShape="0">
                <a:schemeClr val="dk1">
                  <a:alpha val="40000"/>
                </a:schemeClr>
              </a:outerShdw>
            </a:effectLst>
          </a:endParaRPr>
        </a:p>
      </dsp:txBody>
      <dsp:txXfrm>
        <a:off x="4554552" y="3019111"/>
        <a:ext cx="8436" cy="8458"/>
      </dsp:txXfrm>
    </dsp:sp>
    <dsp:sp modelId="{31769D7F-C2DC-43AD-9E96-5E1FC1A93105}">
      <dsp:nvSpPr>
        <dsp:cNvPr id="0" name=""/>
        <dsp:cNvSpPr/>
      </dsp:nvSpPr>
      <dsp:spPr>
        <a:xfrm>
          <a:off x="4571607" y="2554336"/>
          <a:ext cx="1136979" cy="938007"/>
        </a:xfrm>
        <a:prstGeom prst="roundRect">
          <a:avLst>
            <a:gd name="adj" fmla="val 10000"/>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s-ES" sz="900" b="0" i="0" kern="1200" cap="none" spc="0">
              <a:ln w="0">
                <a:noFill/>
              </a:ln>
              <a:solidFill>
                <a:schemeClr val="tx1"/>
              </a:solidFill>
              <a:effectLst>
                <a:outerShdw blurRad="38100" dist="19050" dir="2700000" algn="tl" rotWithShape="0">
                  <a:schemeClr val="dk1">
                    <a:alpha val="40000"/>
                  </a:schemeClr>
                </a:outerShdw>
              </a:effectLst>
            </a:rPr>
            <a:t>7 Documentación</a:t>
          </a:r>
          <a:endParaRPr lang="es-ES" sz="900" b="0" kern="1200" cap="none" spc="0" dirty="0">
            <a:ln w="0">
              <a:noFill/>
            </a:ln>
            <a:solidFill>
              <a:schemeClr val="tx1"/>
            </a:solidFill>
            <a:effectLst>
              <a:outerShdw blurRad="38100" dist="19050" dir="2700000" algn="tl" rotWithShape="0">
                <a:schemeClr val="dk1">
                  <a:alpha val="40000"/>
                </a:schemeClr>
              </a:outerShdw>
            </a:effectLst>
          </a:endParaRPr>
        </a:p>
      </dsp:txBody>
      <dsp:txXfrm>
        <a:off x="4599080" y="2581809"/>
        <a:ext cx="1082033" cy="883061"/>
      </dsp:txXfrm>
    </dsp:sp>
    <dsp:sp modelId="{EF4338BE-44C3-4E8F-9E7A-A5B43FCA112E}">
      <dsp:nvSpPr>
        <dsp:cNvPr id="0" name=""/>
        <dsp:cNvSpPr/>
      </dsp:nvSpPr>
      <dsp:spPr>
        <a:xfrm>
          <a:off x="5714271" y="3016291"/>
          <a:ext cx="12051" cy="14098"/>
        </a:xfrm>
        <a:prstGeom prst="righ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es-ES" sz="500" b="0" kern="1200" cap="none" spc="0">
            <a:ln w="0">
              <a:noFill/>
            </a:ln>
            <a:solidFill>
              <a:schemeClr val="tx1"/>
            </a:solidFill>
            <a:effectLst>
              <a:outerShdw blurRad="38100" dist="19050" dir="2700000" algn="tl" rotWithShape="0">
                <a:schemeClr val="dk1">
                  <a:alpha val="40000"/>
                </a:schemeClr>
              </a:outerShdw>
            </a:effectLst>
          </a:endParaRPr>
        </a:p>
      </dsp:txBody>
      <dsp:txXfrm>
        <a:off x="5714271" y="3019111"/>
        <a:ext cx="8436" cy="8458"/>
      </dsp:txXfrm>
    </dsp:sp>
    <dsp:sp modelId="{BEEEC904-C7F2-4C6A-AEA2-0BB7301151B6}">
      <dsp:nvSpPr>
        <dsp:cNvPr id="0" name=""/>
        <dsp:cNvSpPr/>
      </dsp:nvSpPr>
      <dsp:spPr>
        <a:xfrm>
          <a:off x="5731325" y="2554336"/>
          <a:ext cx="1136979" cy="938007"/>
        </a:xfrm>
        <a:prstGeom prst="roundRect">
          <a:avLst>
            <a:gd name="adj" fmla="val 10000"/>
          </a:avLst>
        </a:prstGeom>
        <a:solidFill>
          <a:schemeClr val="accent4">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s-ES" sz="900" b="0" i="0" kern="1200" cap="none" spc="0">
              <a:ln w="0">
                <a:noFill/>
              </a:ln>
              <a:solidFill>
                <a:schemeClr val="tx1"/>
              </a:solidFill>
              <a:effectLst>
                <a:outerShdw blurRad="38100" dist="19050" dir="2700000" algn="tl" rotWithShape="0">
                  <a:schemeClr val="dk1">
                    <a:alpha val="40000"/>
                  </a:schemeClr>
                </a:outerShdw>
              </a:effectLst>
            </a:rPr>
            <a:t>8 Retirada</a:t>
          </a:r>
          <a:endParaRPr lang="es-ES" sz="900" b="0" kern="1200" cap="none" spc="0" dirty="0">
            <a:ln w="0">
              <a:noFill/>
            </a:ln>
            <a:solidFill>
              <a:schemeClr val="tx1"/>
            </a:solidFill>
            <a:effectLst>
              <a:outerShdw blurRad="38100" dist="19050" dir="2700000" algn="tl" rotWithShape="0">
                <a:schemeClr val="dk1">
                  <a:alpha val="40000"/>
                </a:schemeClr>
              </a:outerShdw>
            </a:effectLst>
          </a:endParaRPr>
        </a:p>
      </dsp:txBody>
      <dsp:txXfrm>
        <a:off x="5758798" y="2581809"/>
        <a:ext cx="1082033" cy="883061"/>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1C5D9D8-45B2-436E-B320-4A67AE687407}" type="datetimeFigureOut">
              <a:rPr lang="es-ES" smtClean="0"/>
              <a:t>08/07/2025</a:t>
            </a:fld>
            <a:endParaRPr lang="es-ES"/>
          </a:p>
        </p:txBody>
      </p:sp>
      <p:sp>
        <p:nvSpPr>
          <p:cNvPr id="4" name="Marcador de imagen de diapositiva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A1CD116-943A-4A04-B42D-98BC124B8C38}" type="slidenum">
              <a:rPr lang="es-ES" smtClean="0"/>
              <a:t>‹Nº›</a:t>
            </a:fld>
            <a:endParaRPr lang="es-ES"/>
          </a:p>
        </p:txBody>
      </p:sp>
    </p:spTree>
    <p:extLst>
      <p:ext uri="{BB962C8B-B14F-4D97-AF65-F5344CB8AC3E}">
        <p14:creationId xmlns:p14="http://schemas.microsoft.com/office/powerpoint/2010/main" val="34565131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Acabamos diseñando un proceso, para hacer las cosas que repetimos.</a:t>
            </a:r>
          </a:p>
          <a:p>
            <a:r>
              <a:rPr lang="es-ES" dirty="0"/>
              <a:t>Si diseñamos, anotamos y revisamos los pasos, cada vez saldrá mejor.</a:t>
            </a:r>
          </a:p>
          <a:p>
            <a:r>
              <a:rPr lang="es-ES" dirty="0"/>
              <a:t>Reflejar lo comentado en el portfolio, en un archivo .</a:t>
            </a:r>
            <a:r>
              <a:rPr lang="es-ES" dirty="0" err="1"/>
              <a:t>md</a:t>
            </a:r>
            <a:endParaRPr lang="es-ES" dirty="0"/>
          </a:p>
          <a:p>
            <a:endParaRPr lang="es-ES" dirty="0"/>
          </a:p>
          <a:p>
            <a:r>
              <a:rPr lang="es-ES" dirty="0"/>
              <a:t>Lo primero es comprender el problema</a:t>
            </a:r>
          </a:p>
        </p:txBody>
      </p:sp>
      <p:sp>
        <p:nvSpPr>
          <p:cNvPr id="4" name="Marcador de número de diapositiva 3"/>
          <p:cNvSpPr>
            <a:spLocks noGrp="1"/>
          </p:cNvSpPr>
          <p:nvPr>
            <p:ph type="sldNum" sz="quarter" idx="5"/>
          </p:nvPr>
        </p:nvSpPr>
        <p:spPr/>
        <p:txBody>
          <a:bodyPr/>
          <a:lstStyle/>
          <a:p>
            <a:fld id="{4A1CD116-943A-4A04-B42D-98BC124B8C38}" type="slidenum">
              <a:rPr lang="es-ES" smtClean="0"/>
              <a:t>2</a:t>
            </a:fld>
            <a:endParaRPr lang="es-ES"/>
          </a:p>
        </p:txBody>
      </p:sp>
    </p:spTree>
    <p:extLst>
      <p:ext uri="{BB962C8B-B14F-4D97-AF65-F5344CB8AC3E}">
        <p14:creationId xmlns:p14="http://schemas.microsoft.com/office/powerpoint/2010/main" val="10020255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Las preguntas finales son AEA que introducen las metodologías ágiles</a:t>
            </a:r>
          </a:p>
        </p:txBody>
      </p:sp>
      <p:sp>
        <p:nvSpPr>
          <p:cNvPr id="4" name="Marcador de número de diapositiva 3"/>
          <p:cNvSpPr>
            <a:spLocks noGrp="1"/>
          </p:cNvSpPr>
          <p:nvPr>
            <p:ph type="sldNum" sz="quarter" idx="5"/>
          </p:nvPr>
        </p:nvSpPr>
        <p:spPr/>
        <p:txBody>
          <a:bodyPr/>
          <a:lstStyle/>
          <a:p>
            <a:fld id="{4A1CD116-943A-4A04-B42D-98BC124B8C38}" type="slidenum">
              <a:rPr lang="es-ES" smtClean="0"/>
              <a:t>19</a:t>
            </a:fld>
            <a:endParaRPr lang="es-ES"/>
          </a:p>
        </p:txBody>
      </p:sp>
    </p:spTree>
    <p:extLst>
      <p:ext uri="{BB962C8B-B14F-4D97-AF65-F5344CB8AC3E}">
        <p14:creationId xmlns:p14="http://schemas.microsoft.com/office/powerpoint/2010/main" val="21094261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7" name="Group 6"/>
          <p:cNvGrpSpPr/>
          <p:nvPr/>
        </p:nvGrpSpPr>
        <p:grpSpPr>
          <a:xfrm>
            <a:off x="-8466" y="-8468"/>
            <a:ext cx="9169804"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s-ES"/>
              <a:t>Haga clic para modificar el estilo de título del patrón</a:t>
            </a:r>
            <a:endParaRPr lang="en-US"/>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a:p>
        </p:txBody>
      </p:sp>
      <p:sp>
        <p:nvSpPr>
          <p:cNvPr id="6" name="Slide Number Placeholder 5"/>
          <p:cNvSpPr>
            <a:spLocks noGrp="1"/>
          </p:cNvSpPr>
          <p:nvPr>
            <p:ph type="sldNum" sz="quarter" idx="12"/>
          </p:nvPr>
        </p:nvSpPr>
        <p:spPr>
          <a:xfrm>
            <a:off x="8480452" y="6318780"/>
            <a:ext cx="512638" cy="365125"/>
          </a:xfrm>
        </p:spPr>
        <p:txBody>
          <a:bodyPr/>
          <a:lstStyle>
            <a:lvl1pPr>
              <a:defRPr>
                <a:solidFill>
                  <a:schemeClr val="tx1"/>
                </a:solidFill>
              </a:defRPr>
            </a:lvl1pPr>
          </a:lstStyle>
          <a:p>
            <a:fld id="{19D16AAE-F5C4-493B-86B4-8EB6ACFC47F5}" type="slidenum">
              <a:rPr lang="es-ES" smtClean="0"/>
              <a:pPr/>
              <a:t>‹Nº›</a:t>
            </a:fld>
            <a:endParaRPr lang="es-ES"/>
          </a:p>
        </p:txBody>
      </p:sp>
    </p:spTree>
    <p:extLst>
      <p:ext uri="{BB962C8B-B14F-4D97-AF65-F5344CB8AC3E}">
        <p14:creationId xmlns:p14="http://schemas.microsoft.com/office/powerpoint/2010/main" val="15464624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Nivel 1">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19D16AAE-F5C4-493B-86B4-8EB6ACFC47F5}" type="slidenum">
              <a:rPr lang="es-ES" smtClean="0"/>
              <a:t>‹Nº›</a:t>
            </a:fld>
            <a:endParaRPr lang="es-ES"/>
          </a:p>
        </p:txBody>
      </p:sp>
      <p:sp>
        <p:nvSpPr>
          <p:cNvPr id="17" name="Marcador de texto 16">
            <a:extLst>
              <a:ext uri="{FF2B5EF4-FFF2-40B4-BE49-F238E27FC236}">
                <a16:creationId xmlns:a16="http://schemas.microsoft.com/office/drawing/2014/main" id="{FEF66C2E-A40D-3C3A-6CA5-14163ACBAD4C}"/>
              </a:ext>
            </a:extLst>
          </p:cNvPr>
          <p:cNvSpPr>
            <a:spLocks noGrp="1"/>
          </p:cNvSpPr>
          <p:nvPr>
            <p:ph type="body" sz="quarter" idx="14"/>
          </p:nvPr>
        </p:nvSpPr>
        <p:spPr>
          <a:xfrm>
            <a:off x="101600" y="621792"/>
            <a:ext cx="8707438" cy="5972683"/>
          </a:xfrm>
        </p:spPr>
        <p:txBody>
          <a:bodyPr/>
          <a:lstStyle>
            <a:lvl2pPr>
              <a:defRPr>
                <a:solidFill>
                  <a:srgbClr val="FF0000"/>
                </a:solidFill>
              </a:defRPr>
            </a:lvl2pPr>
            <a:lvl3pPr>
              <a:defRPr>
                <a:solidFill>
                  <a:schemeClr val="accent2"/>
                </a:solidFill>
              </a:defRPr>
            </a:lvl3pPr>
            <a:lvl4pPr>
              <a:defRPr>
                <a:solidFill>
                  <a:srgbClr val="0070C0"/>
                </a:solidFill>
              </a:defRPr>
            </a:lvl4pPr>
            <a:lvl5pPr>
              <a:defRPr>
                <a:solidFill>
                  <a:srgbClr val="0070C0"/>
                </a:solidFill>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2" name="Title 1"/>
          <p:cNvSpPr>
            <a:spLocks noGrp="1"/>
          </p:cNvSpPr>
          <p:nvPr>
            <p:ph type="title"/>
          </p:nvPr>
        </p:nvSpPr>
        <p:spPr>
          <a:xfrm>
            <a:off x="0" y="-924"/>
            <a:ext cx="7934960" cy="409355"/>
          </a:xfrm>
          <a:solidFill>
            <a:srgbClr val="729D51"/>
          </a:solidFill>
        </p:spPr>
        <p:txBody>
          <a:bodyPr>
            <a:noAutofit/>
          </a:bodyPr>
          <a:lstStyle>
            <a:lvl1pPr>
              <a:defRPr sz="2000">
                <a:solidFill>
                  <a:schemeClr val="accent2">
                    <a:lumMod val="50000"/>
                  </a:schemeClr>
                </a:solidFill>
              </a:defRPr>
            </a:lvl1pPr>
          </a:lstStyle>
          <a:p>
            <a:r>
              <a:rPr lang="es-ES"/>
              <a:t>Haga clic para modificar el estilo de título del patrón</a:t>
            </a:r>
            <a:endParaRPr lang="en-US"/>
          </a:p>
        </p:txBody>
      </p:sp>
    </p:spTree>
    <p:extLst>
      <p:ext uri="{BB962C8B-B14F-4D97-AF65-F5344CB8AC3E}">
        <p14:creationId xmlns:p14="http://schemas.microsoft.com/office/powerpoint/2010/main" val="9502128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Nivel 2">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19D16AAE-F5C4-493B-86B4-8EB6ACFC47F5}" type="slidenum">
              <a:rPr lang="es-ES" smtClean="0"/>
              <a:t>‹Nº›</a:t>
            </a:fld>
            <a:endParaRPr lang="es-ES"/>
          </a:p>
        </p:txBody>
      </p:sp>
      <p:sp>
        <p:nvSpPr>
          <p:cNvPr id="17" name="Marcador de texto 16">
            <a:extLst>
              <a:ext uri="{FF2B5EF4-FFF2-40B4-BE49-F238E27FC236}">
                <a16:creationId xmlns:a16="http://schemas.microsoft.com/office/drawing/2014/main" id="{FEF66C2E-A40D-3C3A-6CA5-14163ACBAD4C}"/>
              </a:ext>
            </a:extLst>
          </p:cNvPr>
          <p:cNvSpPr>
            <a:spLocks noGrp="1"/>
          </p:cNvSpPr>
          <p:nvPr>
            <p:ph type="body" sz="quarter" idx="14"/>
          </p:nvPr>
        </p:nvSpPr>
        <p:spPr>
          <a:xfrm>
            <a:off x="101600" y="883920"/>
            <a:ext cx="8707438" cy="5710555"/>
          </a:xfrm>
        </p:spPr>
        <p:txBody>
          <a:bodyPr/>
          <a:lstStyle>
            <a:lvl2pPr>
              <a:defRPr>
                <a:solidFill>
                  <a:schemeClr val="accent5"/>
                </a:solidFill>
              </a:defRPr>
            </a:lvl2pPr>
            <a:lvl3pPr>
              <a:defRPr>
                <a:solidFill>
                  <a:schemeClr val="accent2"/>
                </a:solidFill>
              </a:defRPr>
            </a:lvl3pPr>
            <a:lvl4pPr>
              <a:defRPr>
                <a:solidFill>
                  <a:srgbClr val="0070C0"/>
                </a:solidFill>
              </a:defRPr>
            </a:lvl4pPr>
            <a:lvl5pPr>
              <a:defRPr>
                <a:solidFill>
                  <a:srgbClr val="0070C0"/>
                </a:solidFill>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2" name="Title 1"/>
          <p:cNvSpPr>
            <a:spLocks noGrp="1"/>
          </p:cNvSpPr>
          <p:nvPr>
            <p:ph type="title"/>
          </p:nvPr>
        </p:nvSpPr>
        <p:spPr>
          <a:xfrm>
            <a:off x="0" y="-924"/>
            <a:ext cx="7934960" cy="409355"/>
          </a:xfrm>
          <a:solidFill>
            <a:srgbClr val="729D51"/>
          </a:solidFill>
        </p:spPr>
        <p:txBody>
          <a:bodyPr>
            <a:noAutofit/>
          </a:bodyPr>
          <a:lstStyle>
            <a:lvl1pPr>
              <a:defRPr sz="2000">
                <a:solidFill>
                  <a:schemeClr val="accent2">
                    <a:lumMod val="50000"/>
                  </a:schemeClr>
                </a:solidFill>
              </a:defRPr>
            </a:lvl1pPr>
          </a:lstStyle>
          <a:p>
            <a:r>
              <a:rPr lang="es-ES"/>
              <a:t>Haga clic para modificar el estilo de título del patrón</a:t>
            </a:r>
            <a:endParaRPr lang="en-US"/>
          </a:p>
        </p:txBody>
      </p:sp>
      <p:sp>
        <p:nvSpPr>
          <p:cNvPr id="3" name="Content Placeholder 2"/>
          <p:cNvSpPr>
            <a:spLocks noGrp="1"/>
          </p:cNvSpPr>
          <p:nvPr>
            <p:ph idx="1"/>
          </p:nvPr>
        </p:nvSpPr>
        <p:spPr>
          <a:xfrm>
            <a:off x="0" y="408430"/>
            <a:ext cx="8571346" cy="337025"/>
          </a:xfrm>
          <a:solidFill>
            <a:srgbClr val="85B535"/>
          </a:solidFill>
        </p:spPr>
        <p:txBody>
          <a:bodyPr vert="horz" lIns="91440" tIns="45720" rIns="91440" bIns="45720" rtlCol="0" anchor="t">
            <a:noAutofit/>
          </a:bodyPr>
          <a:lstStyle>
            <a:lvl1pPr marL="0" indent="0">
              <a:buNone/>
              <a:defRPr lang="es-ES" dirty="0">
                <a:solidFill>
                  <a:schemeClr val="accent2">
                    <a:lumMod val="50000"/>
                  </a:schemeClr>
                </a:solidFill>
                <a:latin typeface="+mj-lt"/>
                <a:ea typeface="+mj-ea"/>
                <a:cs typeface="+mj-cs"/>
              </a:defRPr>
            </a:lvl1pPr>
          </a:lstStyle>
          <a:p>
            <a:pPr marL="0" lvl="0">
              <a:spcBef>
                <a:spcPct val="0"/>
              </a:spcBef>
            </a:pPr>
            <a:r>
              <a:rPr lang="es-ES"/>
              <a:t>Haga clic para modificar los estilos de texto del patrón</a:t>
            </a:r>
          </a:p>
        </p:txBody>
      </p:sp>
    </p:spTree>
    <p:extLst>
      <p:ext uri="{BB962C8B-B14F-4D97-AF65-F5344CB8AC3E}">
        <p14:creationId xmlns:p14="http://schemas.microsoft.com/office/powerpoint/2010/main" val="36408553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Nivel 3">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19D16AAE-F5C4-493B-86B4-8EB6ACFC47F5}" type="slidenum">
              <a:rPr lang="es-ES" smtClean="0"/>
              <a:t>‹Nº›</a:t>
            </a:fld>
            <a:endParaRPr lang="es-ES"/>
          </a:p>
        </p:txBody>
      </p:sp>
      <p:sp>
        <p:nvSpPr>
          <p:cNvPr id="15" name="Marcador de contenido 14">
            <a:extLst>
              <a:ext uri="{FF2B5EF4-FFF2-40B4-BE49-F238E27FC236}">
                <a16:creationId xmlns:a16="http://schemas.microsoft.com/office/drawing/2014/main" id="{042BE952-E59C-5FD1-133D-D2CA76C441E9}"/>
              </a:ext>
            </a:extLst>
          </p:cNvPr>
          <p:cNvSpPr>
            <a:spLocks noGrp="1"/>
          </p:cNvSpPr>
          <p:nvPr>
            <p:ph sz="quarter" idx="13"/>
          </p:nvPr>
        </p:nvSpPr>
        <p:spPr>
          <a:xfrm>
            <a:off x="1465" y="738161"/>
            <a:ext cx="8980860" cy="337025"/>
          </a:xfrm>
          <a:solidFill>
            <a:srgbClr val="99C63D"/>
          </a:solidFill>
        </p:spPr>
        <p:txBody>
          <a:bodyPr vert="horz" lIns="91440" tIns="45720" rIns="91440" bIns="45720" rtlCol="0" anchor="t">
            <a:noAutofit/>
          </a:bodyPr>
          <a:lstStyle>
            <a:lvl1pPr marL="0" indent="0">
              <a:buNone/>
              <a:defRPr lang="es-ES" sz="1600" dirty="0" smtClean="0">
                <a:solidFill>
                  <a:schemeClr val="accent4"/>
                </a:solidFill>
                <a:latin typeface="+mj-lt"/>
                <a:ea typeface="+mj-ea"/>
                <a:cs typeface="+mj-cs"/>
              </a:defRPr>
            </a:lvl1pPr>
          </a:lstStyle>
          <a:p>
            <a:pPr marL="0" lvl="0">
              <a:spcBef>
                <a:spcPct val="0"/>
              </a:spcBef>
            </a:pPr>
            <a:r>
              <a:rPr lang="es-ES"/>
              <a:t>Haga clic para modificar los estilos de texto del patrón</a:t>
            </a:r>
          </a:p>
        </p:txBody>
      </p:sp>
      <p:sp>
        <p:nvSpPr>
          <p:cNvPr id="17" name="Marcador de texto 16">
            <a:extLst>
              <a:ext uri="{FF2B5EF4-FFF2-40B4-BE49-F238E27FC236}">
                <a16:creationId xmlns:a16="http://schemas.microsoft.com/office/drawing/2014/main" id="{FEF66C2E-A40D-3C3A-6CA5-14163ACBAD4C}"/>
              </a:ext>
            </a:extLst>
          </p:cNvPr>
          <p:cNvSpPr>
            <a:spLocks noGrp="1"/>
          </p:cNvSpPr>
          <p:nvPr>
            <p:ph type="body" sz="quarter" idx="14"/>
          </p:nvPr>
        </p:nvSpPr>
        <p:spPr>
          <a:xfrm>
            <a:off x="101600" y="1147763"/>
            <a:ext cx="8707438" cy="5446712"/>
          </a:xfrm>
        </p:spPr>
        <p:txBody>
          <a:bodyPr/>
          <a:lstStyle>
            <a:lvl2pPr>
              <a:defRPr>
                <a:solidFill>
                  <a:srgbClr val="FF0000"/>
                </a:solidFill>
              </a:defRPr>
            </a:lvl2pPr>
            <a:lvl3pPr>
              <a:defRPr>
                <a:solidFill>
                  <a:schemeClr val="accent2"/>
                </a:solidFill>
              </a:defRPr>
            </a:lvl3pPr>
            <a:lvl4pPr>
              <a:defRPr>
                <a:solidFill>
                  <a:srgbClr val="0070C0"/>
                </a:solidFill>
              </a:defRPr>
            </a:lvl4pPr>
            <a:lvl5pPr>
              <a:defRPr>
                <a:solidFill>
                  <a:srgbClr val="0070C0"/>
                </a:solidFill>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2" name="Title 1"/>
          <p:cNvSpPr>
            <a:spLocks noGrp="1"/>
          </p:cNvSpPr>
          <p:nvPr>
            <p:ph type="title"/>
          </p:nvPr>
        </p:nvSpPr>
        <p:spPr>
          <a:xfrm>
            <a:off x="0" y="-924"/>
            <a:ext cx="7934960" cy="409355"/>
          </a:xfrm>
          <a:solidFill>
            <a:srgbClr val="729D51"/>
          </a:solidFill>
        </p:spPr>
        <p:txBody>
          <a:bodyPr>
            <a:noAutofit/>
          </a:bodyPr>
          <a:lstStyle>
            <a:lvl1pPr>
              <a:defRPr sz="2000">
                <a:solidFill>
                  <a:schemeClr val="accent2">
                    <a:lumMod val="50000"/>
                  </a:schemeClr>
                </a:solidFill>
              </a:defRPr>
            </a:lvl1pPr>
          </a:lstStyle>
          <a:p>
            <a:r>
              <a:rPr lang="es-ES"/>
              <a:t>Haga clic para modificar el estilo de título del patrón</a:t>
            </a:r>
            <a:endParaRPr lang="en-US"/>
          </a:p>
        </p:txBody>
      </p:sp>
      <p:sp>
        <p:nvSpPr>
          <p:cNvPr id="3" name="Content Placeholder 2"/>
          <p:cNvSpPr>
            <a:spLocks noGrp="1"/>
          </p:cNvSpPr>
          <p:nvPr>
            <p:ph idx="1"/>
          </p:nvPr>
        </p:nvSpPr>
        <p:spPr>
          <a:xfrm>
            <a:off x="0" y="408430"/>
            <a:ext cx="8571346" cy="337025"/>
          </a:xfrm>
          <a:solidFill>
            <a:srgbClr val="85B535"/>
          </a:solidFill>
        </p:spPr>
        <p:txBody>
          <a:bodyPr vert="horz" lIns="91440" tIns="45720" rIns="91440" bIns="45720" rtlCol="0" anchor="t">
            <a:noAutofit/>
          </a:bodyPr>
          <a:lstStyle>
            <a:lvl1pPr marL="0" indent="0">
              <a:buNone/>
              <a:defRPr lang="es-ES" dirty="0">
                <a:solidFill>
                  <a:schemeClr val="accent2">
                    <a:lumMod val="50000"/>
                  </a:schemeClr>
                </a:solidFill>
                <a:latin typeface="+mj-lt"/>
                <a:ea typeface="+mj-ea"/>
                <a:cs typeface="+mj-cs"/>
              </a:defRPr>
            </a:lvl1pPr>
          </a:lstStyle>
          <a:p>
            <a:pPr marL="0" lvl="0">
              <a:spcBef>
                <a:spcPct val="0"/>
              </a:spcBef>
            </a:pPr>
            <a:r>
              <a:rPr lang="es-ES"/>
              <a:t>Haga clic para modificar los estilos de texto del patrón</a:t>
            </a:r>
          </a:p>
        </p:txBody>
      </p:sp>
    </p:spTree>
    <p:extLst>
      <p:ext uri="{BB962C8B-B14F-4D97-AF65-F5344CB8AC3E}">
        <p14:creationId xmlns:p14="http://schemas.microsoft.com/office/powerpoint/2010/main" val="42581063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AREA">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19D16AAE-F5C4-493B-86B4-8EB6ACFC47F5}" type="slidenum">
              <a:rPr lang="es-ES" smtClean="0"/>
              <a:t>‹Nº›</a:t>
            </a:fld>
            <a:endParaRPr lang="es-ES"/>
          </a:p>
        </p:txBody>
      </p:sp>
      <p:sp>
        <p:nvSpPr>
          <p:cNvPr id="17" name="Marcador de texto 16">
            <a:extLst>
              <a:ext uri="{FF2B5EF4-FFF2-40B4-BE49-F238E27FC236}">
                <a16:creationId xmlns:a16="http://schemas.microsoft.com/office/drawing/2014/main" id="{FEF66C2E-A40D-3C3A-6CA5-14163ACBAD4C}"/>
              </a:ext>
            </a:extLst>
          </p:cNvPr>
          <p:cNvSpPr>
            <a:spLocks noGrp="1"/>
          </p:cNvSpPr>
          <p:nvPr>
            <p:ph type="body" sz="quarter" idx="14"/>
          </p:nvPr>
        </p:nvSpPr>
        <p:spPr>
          <a:xfrm>
            <a:off x="101600" y="621792"/>
            <a:ext cx="8707438" cy="5972683"/>
          </a:xfrm>
        </p:spPr>
        <p:txBody>
          <a:bodyPr/>
          <a:lstStyle>
            <a:lvl2pPr>
              <a:defRPr>
                <a:solidFill>
                  <a:srgbClr val="FF0000"/>
                </a:solidFill>
              </a:defRPr>
            </a:lvl2pPr>
            <a:lvl3pPr>
              <a:defRPr>
                <a:solidFill>
                  <a:schemeClr val="accent2"/>
                </a:solidFill>
              </a:defRPr>
            </a:lvl3pPr>
            <a:lvl4pPr>
              <a:defRPr>
                <a:solidFill>
                  <a:srgbClr val="0070C0"/>
                </a:solidFill>
              </a:defRPr>
            </a:lvl4pPr>
            <a:lvl5pPr>
              <a:defRPr>
                <a:solidFill>
                  <a:srgbClr val="0070C0"/>
                </a:solidFill>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2" name="Title 1"/>
          <p:cNvSpPr>
            <a:spLocks noGrp="1"/>
          </p:cNvSpPr>
          <p:nvPr>
            <p:ph type="title" hasCustomPrompt="1"/>
          </p:nvPr>
        </p:nvSpPr>
        <p:spPr>
          <a:xfrm>
            <a:off x="0" y="-924"/>
            <a:ext cx="7934960" cy="409355"/>
          </a:xfrm>
          <a:solidFill>
            <a:srgbClr val="729D51"/>
          </a:solidFill>
        </p:spPr>
        <p:txBody>
          <a:bodyPr>
            <a:noAutofit/>
          </a:bodyPr>
          <a:lstStyle>
            <a:lvl1pPr>
              <a:defRPr sz="2000" b="1">
                <a:solidFill>
                  <a:srgbClr val="FF0000"/>
                </a:solidFill>
              </a:defRPr>
            </a:lvl1pPr>
          </a:lstStyle>
          <a:p>
            <a:r>
              <a:rPr lang="es-ES"/>
              <a:t>TAREA X</a:t>
            </a:r>
            <a:endParaRPr lang="en-US"/>
          </a:p>
        </p:txBody>
      </p:sp>
      <p:pic>
        <p:nvPicPr>
          <p:cNvPr id="3" name="Gráfico 2" descr="Bandeja de entrada marcada contorno">
            <a:extLst>
              <a:ext uri="{FF2B5EF4-FFF2-40B4-BE49-F238E27FC236}">
                <a16:creationId xmlns:a16="http://schemas.microsoft.com/office/drawing/2014/main" id="{6B4C136E-AFD5-F617-9436-896E0EA7B4A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7527636" y="152399"/>
            <a:ext cx="1149927" cy="1149927"/>
          </a:xfrm>
          <a:prstGeom prst="rect">
            <a:avLst/>
          </a:prstGeom>
        </p:spPr>
      </p:pic>
    </p:spTree>
    <p:extLst>
      <p:ext uri="{BB962C8B-B14F-4D97-AF65-F5344CB8AC3E}">
        <p14:creationId xmlns:p14="http://schemas.microsoft.com/office/powerpoint/2010/main" val="16713515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s-ES"/>
              <a:t>Haga clic para modificar el estilo de título del patrón</a:t>
            </a:r>
            <a:endParaRPr lang="en-US"/>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a:xfrm>
            <a:off x="5405258" y="6041363"/>
            <a:ext cx="684132" cy="365125"/>
          </a:xfrm>
          <a:prstGeom prst="rect">
            <a:avLst/>
          </a:prstGeom>
        </p:spPr>
        <p:txBody>
          <a:bodyPr/>
          <a:lstStyle/>
          <a:p>
            <a:fld id="{F9F96292-D7F7-4C8E-8264-8F64A2D1CA48}" type="datetime1">
              <a:rPr lang="es-ES" smtClean="0"/>
              <a:t>08/07/2025</a:t>
            </a:fld>
            <a:endParaRPr lang="es-ES"/>
          </a:p>
        </p:txBody>
      </p:sp>
      <p:sp>
        <p:nvSpPr>
          <p:cNvPr id="5" name="Footer Placeholder 4"/>
          <p:cNvSpPr>
            <a:spLocks noGrp="1"/>
          </p:cNvSpPr>
          <p:nvPr>
            <p:ph type="ftr" sz="quarter" idx="11"/>
          </p:nvPr>
        </p:nvSpPr>
        <p:spPr>
          <a:xfrm>
            <a:off x="609599" y="6041363"/>
            <a:ext cx="4622973" cy="365125"/>
          </a:xfrm>
          <a:prstGeom prst="rect">
            <a:avLst/>
          </a:prstGeom>
        </p:spPr>
        <p:txBody>
          <a:bodyPr/>
          <a:lstStyle/>
          <a:p>
            <a:endParaRPr lang="es-ES"/>
          </a:p>
        </p:txBody>
      </p:sp>
      <p:sp>
        <p:nvSpPr>
          <p:cNvPr id="6" name="Slide Number Placeholder 5"/>
          <p:cNvSpPr>
            <a:spLocks noGrp="1"/>
          </p:cNvSpPr>
          <p:nvPr>
            <p:ph type="sldNum" sz="quarter" idx="12"/>
          </p:nvPr>
        </p:nvSpPr>
        <p:spPr/>
        <p:txBody>
          <a:bodyPr/>
          <a:lstStyle/>
          <a:p>
            <a:fld id="{19D16AAE-F5C4-493B-86B4-8EB6ACFC47F5}" type="slidenum">
              <a:rPr lang="es-ES" smtClean="0"/>
              <a:t>‹Nº›</a:t>
            </a:fld>
            <a:endParaRPr lang="es-ES"/>
          </a:p>
        </p:txBody>
      </p:sp>
    </p:spTree>
    <p:extLst>
      <p:ext uri="{BB962C8B-B14F-4D97-AF65-F5344CB8AC3E}">
        <p14:creationId xmlns:p14="http://schemas.microsoft.com/office/powerpoint/2010/main" val="31788582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s-ES"/>
              <a:t>Haga clic para modificar el estilo de título del patrón</a:t>
            </a:r>
            <a:endParaRPr lang="en-US"/>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7" name="Date Placeholder 6"/>
          <p:cNvSpPr>
            <a:spLocks noGrp="1"/>
          </p:cNvSpPr>
          <p:nvPr>
            <p:ph type="dt" sz="half" idx="10"/>
          </p:nvPr>
        </p:nvSpPr>
        <p:spPr>
          <a:xfrm>
            <a:off x="5405258" y="6041363"/>
            <a:ext cx="684132" cy="365125"/>
          </a:xfrm>
          <a:prstGeom prst="rect">
            <a:avLst/>
          </a:prstGeom>
        </p:spPr>
        <p:txBody>
          <a:bodyPr/>
          <a:lstStyle/>
          <a:p>
            <a:fld id="{5EBA515E-10BB-41B5-8756-6894E0D8B571}" type="datetime1">
              <a:rPr lang="es-ES" smtClean="0"/>
              <a:t>08/07/2025</a:t>
            </a:fld>
            <a:endParaRPr lang="es-ES"/>
          </a:p>
        </p:txBody>
      </p:sp>
      <p:sp>
        <p:nvSpPr>
          <p:cNvPr id="8" name="Footer Placeholder 7"/>
          <p:cNvSpPr>
            <a:spLocks noGrp="1"/>
          </p:cNvSpPr>
          <p:nvPr>
            <p:ph type="ftr" sz="quarter" idx="11"/>
          </p:nvPr>
        </p:nvSpPr>
        <p:spPr>
          <a:xfrm>
            <a:off x="609599" y="6041363"/>
            <a:ext cx="4622973" cy="365125"/>
          </a:xfrm>
          <a:prstGeom prst="rect">
            <a:avLst/>
          </a:prstGeom>
        </p:spPr>
        <p:txBody>
          <a:bodyPr/>
          <a:lstStyle/>
          <a:p>
            <a:endParaRPr lang="es-ES"/>
          </a:p>
        </p:txBody>
      </p:sp>
      <p:sp>
        <p:nvSpPr>
          <p:cNvPr id="9" name="Slide Number Placeholder 8"/>
          <p:cNvSpPr>
            <a:spLocks noGrp="1"/>
          </p:cNvSpPr>
          <p:nvPr>
            <p:ph type="sldNum" sz="quarter" idx="12"/>
          </p:nvPr>
        </p:nvSpPr>
        <p:spPr/>
        <p:txBody>
          <a:bodyPr/>
          <a:lstStyle/>
          <a:p>
            <a:fld id="{19D16AAE-F5C4-493B-86B4-8EB6ACFC47F5}" type="slidenum">
              <a:rPr lang="es-ES" smtClean="0"/>
              <a:t>‹Nº›</a:t>
            </a:fld>
            <a:endParaRPr lang="es-ES"/>
          </a:p>
        </p:txBody>
      </p:sp>
    </p:spTree>
    <p:extLst>
      <p:ext uri="{BB962C8B-B14F-4D97-AF65-F5344CB8AC3E}">
        <p14:creationId xmlns:p14="http://schemas.microsoft.com/office/powerpoint/2010/main" val="14005171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69805" cy="6874935"/>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10782" y="1"/>
            <a:ext cx="8032580" cy="701964"/>
          </a:xfrm>
          <a:prstGeom prst="rect">
            <a:avLst/>
          </a:prstGeom>
        </p:spPr>
        <p:txBody>
          <a:bodyPr vert="horz" lIns="91440" tIns="45720" rIns="91440" bIns="45720" rtlCol="0" anchor="t">
            <a:normAutofit/>
          </a:bodyPr>
          <a:lstStyle/>
          <a:p>
            <a:r>
              <a:rPr lang="es-ES"/>
              <a:t>Haga clic para modificar el estilo de título del patrón</a:t>
            </a:r>
            <a:endParaRPr lang="en-US"/>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6" name="Slide Number Placeholder 5"/>
          <p:cNvSpPr>
            <a:spLocks noGrp="1"/>
          </p:cNvSpPr>
          <p:nvPr>
            <p:ph type="sldNum" sz="quarter" idx="4"/>
          </p:nvPr>
        </p:nvSpPr>
        <p:spPr>
          <a:xfrm>
            <a:off x="8468222" y="6156773"/>
            <a:ext cx="512638" cy="365125"/>
          </a:xfrm>
          <a:prstGeom prst="rect">
            <a:avLst/>
          </a:prstGeom>
        </p:spPr>
        <p:txBody>
          <a:bodyPr vert="horz" lIns="91440" tIns="45720" rIns="91440" bIns="45720" rtlCol="0" anchor="ctr"/>
          <a:lstStyle>
            <a:lvl1pPr algn="r">
              <a:defRPr sz="900">
                <a:solidFill>
                  <a:schemeClr val="accent2">
                    <a:lumMod val="50000"/>
                  </a:schemeClr>
                </a:solidFill>
              </a:defRPr>
            </a:lvl1pPr>
          </a:lstStyle>
          <a:p>
            <a:fld id="{19D16AAE-F5C4-493B-86B4-8EB6ACFC47F5}" type="slidenum">
              <a:rPr lang="es-ES" smtClean="0"/>
              <a:pPr/>
              <a:t>‹Nº›</a:t>
            </a:fld>
            <a:endParaRPr lang="es-ES"/>
          </a:p>
        </p:txBody>
      </p:sp>
      <p:sp>
        <p:nvSpPr>
          <p:cNvPr id="18" name="Title 1">
            <a:extLst>
              <a:ext uri="{FF2B5EF4-FFF2-40B4-BE49-F238E27FC236}">
                <a16:creationId xmlns:a16="http://schemas.microsoft.com/office/drawing/2014/main" id="{F589B1CF-02D4-4456-3BF5-4299A2F5FF62}"/>
              </a:ext>
            </a:extLst>
          </p:cNvPr>
          <p:cNvSpPr txBox="1">
            <a:spLocks/>
          </p:cNvSpPr>
          <p:nvPr userDrawn="1"/>
        </p:nvSpPr>
        <p:spPr>
          <a:xfrm>
            <a:off x="-10311" y="6677891"/>
            <a:ext cx="8209431" cy="188576"/>
          </a:xfrm>
          <a:prstGeom prst="rect">
            <a:avLst/>
          </a:prstGeom>
          <a:solidFill>
            <a:srgbClr val="8CBF2D"/>
          </a:solidFill>
        </p:spPr>
        <p:txBody>
          <a:bodyPr vert="horz" lIns="91440" tIns="45720" rIns="91440" bIns="45720" rtlCol="0" anchor="t">
            <a:noAutofit/>
          </a:bodyPr>
          <a:lstStyle>
            <a:lvl1pPr algn="l" defTabSz="457200" rtl="0" eaLnBrk="1" latinLnBrk="0" hangingPunct="1">
              <a:spcBef>
                <a:spcPct val="0"/>
              </a:spcBef>
              <a:buNone/>
              <a:defRPr sz="2000" kern="1200">
                <a:solidFill>
                  <a:schemeClr val="accent2">
                    <a:lumMod val="50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sz="800" dirty="0"/>
              <a:t>UT 2 Entornos de Desarrollo</a:t>
            </a:r>
            <a:endParaRPr lang="en-US" sz="800" dirty="0"/>
          </a:p>
        </p:txBody>
      </p:sp>
    </p:spTree>
    <p:extLst>
      <p:ext uri="{BB962C8B-B14F-4D97-AF65-F5344CB8AC3E}">
        <p14:creationId xmlns:p14="http://schemas.microsoft.com/office/powerpoint/2010/main" val="2269174234"/>
      </p:ext>
    </p:extLst>
  </p:cSld>
  <p:clrMap bg1="lt1" tx1="dk1" bg2="lt2" tx2="dk2" accent1="accent1" accent2="accent2" accent3="accent3" accent4="accent4" accent5="accent5" accent6="accent6" hlink="hlink" folHlink="folHlink"/>
  <p:sldLayoutIdLst>
    <p:sldLayoutId id="2147483673" r:id="rId1"/>
    <p:sldLayoutId id="2147483678" r:id="rId2"/>
    <p:sldLayoutId id="2147483679" r:id="rId3"/>
    <p:sldLayoutId id="2147483674" r:id="rId4"/>
    <p:sldLayoutId id="2147483680" r:id="rId5"/>
    <p:sldLayoutId id="2147483675" r:id="rId6"/>
    <p:sldLayoutId id="2147483677" r:id="rId7"/>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5.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1.xml.rels><?xml version="1.0" encoding="UTF-8" standalone="yes"?>
<Relationships xmlns="http://schemas.openxmlformats.org/package/2006/relationships"><Relationship Id="rId2" Type="http://schemas.openxmlformats.org/officeDocument/2006/relationships/hyperlink" Target="https://agilemanifesto.org/iso/es/manifesto.html" TargetMode="Externa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hyperlink" Target="https://www.youtube.com/watch?v=5tyU_h69F-s" TargetMode="External"/><Relationship Id="rId7" Type="http://schemas.openxmlformats.org/officeDocument/2006/relationships/hyperlink" Target="https://agilemanifesto.org/iso/es/manifesto.html" TargetMode="External"/><Relationship Id="rId2" Type="http://schemas.openxmlformats.org/officeDocument/2006/relationships/hyperlink" Target="https://www.xataka.com/historia-tecnologica/asi-fue-como-ada-lovelace-ayudo-a-crear-informatica-cuando-nadie-vio-potencial-real-que-tenia-maquina-babbage" TargetMode="External"/><Relationship Id="rId1" Type="http://schemas.openxmlformats.org/officeDocument/2006/relationships/slideLayout" Target="../slideLayouts/slideLayout2.xml"/><Relationship Id="rId6" Type="http://schemas.openxmlformats.org/officeDocument/2006/relationships/hyperlink" Target="https://www.youtube.com/watch?v=ZTsi1e-VJIU" TargetMode="External"/><Relationship Id="rId5" Type="http://schemas.openxmlformats.org/officeDocument/2006/relationships/hyperlink" Target="https://www.youtube.com/watch?v=N8mFHB7JDkw" TargetMode="External"/><Relationship Id="rId4" Type="http://schemas.openxmlformats.org/officeDocument/2006/relationships/hyperlink" Target="https://www.youtube.com/watch?v=QTDPOxnfRaI" TargetMode="Externa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4.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hyperlink" Target="https://aula21-my.sharepoint.com/:w:/g/personal/miguel_trigueros_aulaxxi_murciaeduca_es/EZKjPnO4_q1Hi3sMqLJ7GfkBFPAcplZ73LLwjkhH6_NHqQ?e=w6LAB1" TargetMode="Externa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B6B5ACD-B995-716B-F5F7-1C14289F141D}"/>
              </a:ext>
            </a:extLst>
          </p:cNvPr>
          <p:cNvSpPr>
            <a:spLocks noGrp="1"/>
          </p:cNvSpPr>
          <p:nvPr>
            <p:ph type="ctrTitle"/>
          </p:nvPr>
        </p:nvSpPr>
        <p:spPr/>
        <p:txBody>
          <a:bodyPr/>
          <a:lstStyle/>
          <a:p>
            <a:r>
              <a:rPr lang="es-ES" dirty="0"/>
              <a:t>UT2 – Organizándonos</a:t>
            </a:r>
            <a:r>
              <a:rPr lang="es-ES"/>
              <a:t>: Ingeniería de </a:t>
            </a:r>
            <a:r>
              <a:rPr lang="es-ES" dirty="0"/>
              <a:t>software</a:t>
            </a:r>
          </a:p>
        </p:txBody>
      </p:sp>
      <p:sp>
        <p:nvSpPr>
          <p:cNvPr id="7" name="object 4">
            <a:extLst>
              <a:ext uri="{FF2B5EF4-FFF2-40B4-BE49-F238E27FC236}">
                <a16:creationId xmlns:a16="http://schemas.microsoft.com/office/drawing/2014/main" id="{20AD6DD5-E1F6-64CE-2264-36D1A0206F5E}"/>
              </a:ext>
            </a:extLst>
          </p:cNvPr>
          <p:cNvSpPr txBox="1"/>
          <p:nvPr/>
        </p:nvSpPr>
        <p:spPr>
          <a:xfrm>
            <a:off x="881457" y="5175962"/>
            <a:ext cx="3162497" cy="249364"/>
          </a:xfrm>
          <a:prstGeom prst="rect">
            <a:avLst/>
          </a:prstGeom>
        </p:spPr>
        <p:txBody>
          <a:bodyPr vert="horz" wrap="square" lIns="0" tIns="0" rIns="0" bIns="0" rtlCol="0">
            <a:spAutoFit/>
          </a:bodyPr>
          <a:lstStyle/>
          <a:p>
            <a:pPr marL="0" marR="0">
              <a:lnSpc>
                <a:spcPts val="2147"/>
              </a:lnSpc>
              <a:spcBef>
                <a:spcPts val="0"/>
              </a:spcBef>
              <a:spcAft>
                <a:spcPts val="0"/>
              </a:spcAft>
            </a:pPr>
            <a:r>
              <a:rPr sz="1400" dirty="0" err="1">
                <a:solidFill>
                  <a:schemeClr val="accent4"/>
                </a:solidFill>
                <a:latin typeface="MDUHDN+Century Gothic"/>
                <a:cs typeface="MDUHDN+Century Gothic"/>
              </a:rPr>
              <a:t>Entornos</a:t>
            </a:r>
            <a:r>
              <a:rPr sz="1400" spc="25" dirty="0">
                <a:solidFill>
                  <a:schemeClr val="accent4"/>
                </a:solidFill>
                <a:latin typeface="MDUHDN+Century Gothic"/>
                <a:cs typeface="MDUHDN+Century Gothic"/>
              </a:rPr>
              <a:t> </a:t>
            </a:r>
            <a:r>
              <a:rPr sz="1400" dirty="0">
                <a:solidFill>
                  <a:schemeClr val="accent4"/>
                </a:solidFill>
                <a:latin typeface="MDUHDN+Century Gothic"/>
                <a:cs typeface="MDUHDN+Century Gothic"/>
              </a:rPr>
              <a:t>de</a:t>
            </a:r>
            <a:r>
              <a:rPr sz="1400" spc="10" dirty="0">
                <a:solidFill>
                  <a:schemeClr val="accent4"/>
                </a:solidFill>
                <a:latin typeface="MDUHDN+Century Gothic"/>
                <a:cs typeface="MDUHDN+Century Gothic"/>
              </a:rPr>
              <a:t> </a:t>
            </a:r>
            <a:r>
              <a:rPr sz="1400" dirty="0">
                <a:solidFill>
                  <a:schemeClr val="accent4"/>
                </a:solidFill>
                <a:latin typeface="MDUHDN+Century Gothic"/>
                <a:cs typeface="MDUHDN+Century Gothic"/>
              </a:rPr>
              <a:t>Desarrollo</a:t>
            </a:r>
            <a:r>
              <a:rPr sz="1400" spc="-13" dirty="0">
                <a:solidFill>
                  <a:schemeClr val="accent4"/>
                </a:solidFill>
                <a:latin typeface="MDUHDN+Century Gothic"/>
                <a:cs typeface="MDUHDN+Century Gothic"/>
              </a:rPr>
              <a:t> </a:t>
            </a:r>
            <a:r>
              <a:rPr sz="1400" dirty="0">
                <a:solidFill>
                  <a:schemeClr val="accent4"/>
                </a:solidFill>
                <a:latin typeface="VCWNGD+Century Gothic"/>
                <a:cs typeface="VCWNGD+Century Gothic"/>
              </a:rPr>
              <a:t>– </a:t>
            </a:r>
            <a:r>
              <a:rPr sz="1400" dirty="0">
                <a:solidFill>
                  <a:schemeClr val="accent4"/>
                </a:solidFill>
                <a:latin typeface="MDUHDN+Century Gothic"/>
                <a:cs typeface="MDUHDN+Century Gothic"/>
              </a:rPr>
              <a:t>1ºDA</a:t>
            </a:r>
            <a:r>
              <a:rPr lang="es-ES" sz="1400" dirty="0">
                <a:solidFill>
                  <a:schemeClr val="accent4"/>
                </a:solidFill>
                <a:latin typeface="MDUHDN+Century Gothic"/>
                <a:cs typeface="MDUHDN+Century Gothic"/>
              </a:rPr>
              <a:t>M</a:t>
            </a:r>
            <a:endParaRPr sz="1400" dirty="0">
              <a:solidFill>
                <a:schemeClr val="accent4"/>
              </a:solidFill>
              <a:latin typeface="MDUHDN+Century Gothic"/>
              <a:cs typeface="MDUHDN+Century Gothic"/>
            </a:endParaRPr>
          </a:p>
        </p:txBody>
      </p:sp>
      <p:sp>
        <p:nvSpPr>
          <p:cNvPr id="8" name="object 5">
            <a:extLst>
              <a:ext uri="{FF2B5EF4-FFF2-40B4-BE49-F238E27FC236}">
                <a16:creationId xmlns:a16="http://schemas.microsoft.com/office/drawing/2014/main" id="{224F4294-9767-96BB-A7D3-EBFE8CEFC64B}"/>
              </a:ext>
            </a:extLst>
          </p:cNvPr>
          <p:cNvSpPr txBox="1"/>
          <p:nvPr/>
        </p:nvSpPr>
        <p:spPr>
          <a:xfrm>
            <a:off x="4936496" y="4990014"/>
            <a:ext cx="3071183" cy="621260"/>
          </a:xfrm>
          <a:prstGeom prst="rect">
            <a:avLst/>
          </a:prstGeom>
        </p:spPr>
        <p:txBody>
          <a:bodyPr vert="horz" wrap="square" lIns="0" tIns="0" rIns="0" bIns="0" rtlCol="0">
            <a:spAutoFit/>
          </a:bodyPr>
          <a:lstStyle/>
          <a:p>
            <a:pPr marL="1960499" marR="0" algn="r">
              <a:lnSpc>
                <a:spcPts val="2147"/>
              </a:lnSpc>
              <a:spcBef>
                <a:spcPts val="0"/>
              </a:spcBef>
              <a:spcAft>
                <a:spcPts val="0"/>
              </a:spcAft>
            </a:pPr>
            <a:r>
              <a:rPr sz="1400" dirty="0" err="1">
                <a:solidFill>
                  <a:schemeClr val="accent4"/>
                </a:solidFill>
                <a:latin typeface="MDUHDN+Century Gothic"/>
                <a:cs typeface="MDUHDN+Century Gothic"/>
              </a:rPr>
              <a:t>versión</a:t>
            </a:r>
            <a:r>
              <a:rPr sz="1400" spc="-36" dirty="0">
                <a:solidFill>
                  <a:schemeClr val="accent4"/>
                </a:solidFill>
                <a:latin typeface="MDUHDN+Century Gothic"/>
                <a:cs typeface="MDUHDN+Century Gothic"/>
              </a:rPr>
              <a:t> </a:t>
            </a:r>
            <a:r>
              <a:rPr lang="es-ES" sz="1400" dirty="0">
                <a:solidFill>
                  <a:schemeClr val="accent4"/>
                </a:solidFill>
                <a:latin typeface="MDUHDN+Century Gothic"/>
                <a:cs typeface="MDUHDN+Century Gothic"/>
              </a:rPr>
              <a:t>25.03</a:t>
            </a:r>
            <a:endParaRPr sz="1400" dirty="0">
              <a:solidFill>
                <a:schemeClr val="accent4"/>
              </a:solidFill>
              <a:latin typeface="MDUHDN+Century Gothic"/>
              <a:cs typeface="MDUHDN+Century Gothic"/>
            </a:endParaRPr>
          </a:p>
          <a:p>
            <a:pPr marL="0" marR="0" algn="r">
              <a:lnSpc>
                <a:spcPts val="2147"/>
              </a:lnSpc>
              <a:spcBef>
                <a:spcPts val="811"/>
              </a:spcBef>
              <a:spcAft>
                <a:spcPts val="0"/>
              </a:spcAft>
            </a:pPr>
            <a:r>
              <a:rPr sz="1400" dirty="0">
                <a:solidFill>
                  <a:schemeClr val="accent4"/>
                </a:solidFill>
                <a:latin typeface="MDUHDN+Century Gothic"/>
                <a:cs typeface="MDUHDN+Century Gothic"/>
              </a:rPr>
              <a:t>Bajo </a:t>
            </a:r>
            <a:r>
              <a:rPr sz="1400" dirty="0" err="1">
                <a:solidFill>
                  <a:schemeClr val="accent4"/>
                </a:solidFill>
                <a:latin typeface="MDUHDN+Century Gothic"/>
                <a:cs typeface="MDUHDN+Century Gothic"/>
              </a:rPr>
              <a:t>licencia</a:t>
            </a:r>
            <a:r>
              <a:rPr sz="1400" spc="-41" dirty="0">
                <a:solidFill>
                  <a:schemeClr val="accent4"/>
                </a:solidFill>
                <a:latin typeface="MDUHDN+Century Gothic"/>
                <a:cs typeface="MDUHDN+Century Gothic"/>
              </a:rPr>
              <a:t> </a:t>
            </a:r>
            <a:r>
              <a:rPr sz="1400" dirty="0">
                <a:solidFill>
                  <a:schemeClr val="accent4"/>
                </a:solidFill>
                <a:latin typeface="MDUHDN+Century Gothic"/>
                <a:cs typeface="MDUHDN+Century Gothic"/>
              </a:rPr>
              <a:t>CC</a:t>
            </a:r>
            <a:r>
              <a:rPr sz="1400" spc="-10" dirty="0">
                <a:solidFill>
                  <a:schemeClr val="accent4"/>
                </a:solidFill>
                <a:latin typeface="MDUHDN+Century Gothic"/>
                <a:cs typeface="MDUHDN+Century Gothic"/>
              </a:rPr>
              <a:t> </a:t>
            </a:r>
            <a:r>
              <a:rPr sz="1400" dirty="0">
                <a:solidFill>
                  <a:schemeClr val="accent4"/>
                </a:solidFill>
                <a:latin typeface="MDUHDN+Century Gothic"/>
                <a:cs typeface="MDUHDN+Century Gothic"/>
              </a:rPr>
              <a:t>B</a:t>
            </a:r>
            <a:r>
              <a:rPr lang="es-ES" sz="1400" dirty="0">
                <a:solidFill>
                  <a:schemeClr val="accent4"/>
                </a:solidFill>
                <a:latin typeface="MDUHDN+Century Gothic"/>
                <a:cs typeface="MDUHDN+Century Gothic"/>
              </a:rPr>
              <a:t>Y</a:t>
            </a:r>
            <a:r>
              <a:rPr lang="es-ES" sz="1400" spc="1190" dirty="0">
                <a:solidFill>
                  <a:schemeClr val="accent4"/>
                </a:solidFill>
                <a:latin typeface="MDUHDN+Century Gothic"/>
                <a:cs typeface="MDUHDN+Century Gothic"/>
              </a:rPr>
              <a:t>-</a:t>
            </a:r>
            <a:r>
              <a:rPr sz="1400" dirty="0">
                <a:solidFill>
                  <a:schemeClr val="accent4"/>
                </a:solidFill>
                <a:latin typeface="MDUHDN+Century Gothic"/>
                <a:cs typeface="MDUHDN+Century Gothic"/>
              </a:rPr>
              <a:t>N</a:t>
            </a:r>
            <a:r>
              <a:rPr lang="es-ES" sz="1400" dirty="0">
                <a:solidFill>
                  <a:schemeClr val="accent4"/>
                </a:solidFill>
                <a:latin typeface="MDUHDN+Century Gothic"/>
                <a:cs typeface="MDUHDN+Century Gothic"/>
              </a:rPr>
              <a:t>C-</a:t>
            </a:r>
            <a:r>
              <a:rPr sz="1400" dirty="0">
                <a:solidFill>
                  <a:schemeClr val="accent4"/>
                </a:solidFill>
                <a:latin typeface="MDUHDN+Century Gothic"/>
                <a:cs typeface="MDUHDN+Century Gothic"/>
              </a:rPr>
              <a:t>SA </a:t>
            </a:r>
            <a:r>
              <a:rPr sz="1400" spc="-10" dirty="0">
                <a:solidFill>
                  <a:schemeClr val="accent4"/>
                </a:solidFill>
                <a:latin typeface="MDUHDN+Century Gothic"/>
                <a:cs typeface="MDUHDN+Century Gothic"/>
              </a:rPr>
              <a:t>4.0</a:t>
            </a:r>
          </a:p>
        </p:txBody>
      </p:sp>
      <p:sp>
        <p:nvSpPr>
          <p:cNvPr id="9" name="object 6">
            <a:extLst>
              <a:ext uri="{FF2B5EF4-FFF2-40B4-BE49-F238E27FC236}">
                <a16:creationId xmlns:a16="http://schemas.microsoft.com/office/drawing/2014/main" id="{163AF1D7-99DA-EAC5-BC03-9B1BE7C81353}"/>
              </a:ext>
            </a:extLst>
          </p:cNvPr>
          <p:cNvSpPr txBox="1"/>
          <p:nvPr/>
        </p:nvSpPr>
        <p:spPr>
          <a:xfrm>
            <a:off x="881457" y="5437802"/>
            <a:ext cx="3912449" cy="518668"/>
          </a:xfrm>
          <a:prstGeom prst="rect">
            <a:avLst/>
          </a:prstGeom>
        </p:spPr>
        <p:txBody>
          <a:bodyPr vert="horz" wrap="square" lIns="0" tIns="0" rIns="0" bIns="0" rtlCol="0">
            <a:spAutoFit/>
          </a:bodyPr>
          <a:lstStyle/>
          <a:p>
            <a:pPr marL="0" marR="0">
              <a:lnSpc>
                <a:spcPts val="2144"/>
              </a:lnSpc>
              <a:spcBef>
                <a:spcPts val="0"/>
              </a:spcBef>
              <a:spcAft>
                <a:spcPts val="0"/>
              </a:spcAft>
            </a:pPr>
            <a:r>
              <a:rPr lang="es-ES" sz="1400" dirty="0">
                <a:solidFill>
                  <a:schemeClr val="accent4"/>
                </a:solidFill>
                <a:latin typeface="MDUHDN+Century Gothic"/>
                <a:cs typeface="MDUHDN+Century Gothic"/>
              </a:rPr>
              <a:t>Miguel Trigueros Muñoz</a:t>
            </a:r>
          </a:p>
          <a:p>
            <a:pPr marL="0" marR="0">
              <a:lnSpc>
                <a:spcPts val="2144"/>
              </a:lnSpc>
              <a:spcBef>
                <a:spcPts val="0"/>
              </a:spcBef>
              <a:spcAft>
                <a:spcPts val="0"/>
              </a:spcAft>
            </a:pPr>
            <a:endParaRPr sz="1400" dirty="0">
              <a:solidFill>
                <a:schemeClr val="accent4"/>
              </a:solidFill>
              <a:latin typeface="MDUHDN+Century Gothic"/>
              <a:cs typeface="MDUHDN+Century Gothic"/>
            </a:endParaRPr>
          </a:p>
        </p:txBody>
      </p:sp>
      <p:pic>
        <p:nvPicPr>
          <p:cNvPr id="1026" name="Picture 2" descr="Qué tipo de licencias de imágenes hay y cuáles puedes utilizar">
            <a:extLst>
              <a:ext uri="{FF2B5EF4-FFF2-40B4-BE49-F238E27FC236}">
                <a16:creationId xmlns:a16="http://schemas.microsoft.com/office/drawing/2014/main" id="{66054DA5-D910-A9EA-CAE6-EAD2CEBE6AE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07679" y="6374675"/>
            <a:ext cx="967068" cy="338474"/>
          </a:xfrm>
          <a:prstGeom prst="rect">
            <a:avLst/>
          </a:prstGeom>
          <a:noFill/>
          <a:extLst>
            <a:ext uri="{909E8E84-426E-40DD-AFC4-6F175D3DCCD1}">
              <a14:hiddenFill xmlns:a14="http://schemas.microsoft.com/office/drawing/2010/main">
                <a:solidFill>
                  <a:srgbClr val="FFFFFF"/>
                </a:solidFill>
              </a14:hiddenFill>
            </a:ext>
          </a:extLst>
        </p:spPr>
      </p:pic>
      <p:sp>
        <p:nvSpPr>
          <p:cNvPr id="3" name="Marcador de número de diapositiva 2">
            <a:extLst>
              <a:ext uri="{FF2B5EF4-FFF2-40B4-BE49-F238E27FC236}">
                <a16:creationId xmlns:a16="http://schemas.microsoft.com/office/drawing/2014/main" id="{B913F778-BA97-2796-DF05-6C4E913228C0}"/>
              </a:ext>
            </a:extLst>
          </p:cNvPr>
          <p:cNvSpPr>
            <a:spLocks noGrp="1"/>
          </p:cNvSpPr>
          <p:nvPr>
            <p:ph type="sldNum" sz="quarter" idx="12"/>
          </p:nvPr>
        </p:nvSpPr>
        <p:spPr/>
        <p:txBody>
          <a:bodyPr/>
          <a:lstStyle/>
          <a:p>
            <a:fld id="{19D16AAE-F5C4-493B-86B4-8EB6ACFC47F5}" type="slidenum">
              <a:rPr lang="es-ES" smtClean="0"/>
              <a:t>1</a:t>
            </a:fld>
            <a:endParaRPr lang="es-ES"/>
          </a:p>
        </p:txBody>
      </p:sp>
      <p:sp>
        <p:nvSpPr>
          <p:cNvPr id="4" name="Subtítulo 3">
            <a:extLst>
              <a:ext uri="{FF2B5EF4-FFF2-40B4-BE49-F238E27FC236}">
                <a16:creationId xmlns:a16="http://schemas.microsoft.com/office/drawing/2014/main" id="{726F822D-23BA-627F-4955-3AEE7696CC90}"/>
              </a:ext>
            </a:extLst>
          </p:cNvPr>
          <p:cNvSpPr>
            <a:spLocks noGrp="1"/>
          </p:cNvSpPr>
          <p:nvPr>
            <p:ph type="subTitle" idx="1"/>
          </p:nvPr>
        </p:nvSpPr>
        <p:spPr/>
        <p:txBody>
          <a:bodyPr>
            <a:normAutofit/>
          </a:bodyPr>
          <a:lstStyle/>
          <a:p>
            <a:pPr lvl="0"/>
            <a:endParaRPr lang="es-ES" dirty="0"/>
          </a:p>
        </p:txBody>
      </p:sp>
    </p:spTree>
    <p:extLst>
      <p:ext uri="{BB962C8B-B14F-4D97-AF65-F5344CB8AC3E}">
        <p14:creationId xmlns:p14="http://schemas.microsoft.com/office/powerpoint/2010/main" val="3088657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número de diapositiva 2">
            <a:extLst>
              <a:ext uri="{FF2B5EF4-FFF2-40B4-BE49-F238E27FC236}">
                <a16:creationId xmlns:a16="http://schemas.microsoft.com/office/drawing/2014/main" id="{45D62EF1-C3B2-3BD6-6457-2D4544EB7FC3}"/>
              </a:ext>
            </a:extLst>
          </p:cNvPr>
          <p:cNvSpPr>
            <a:spLocks noGrp="1"/>
          </p:cNvSpPr>
          <p:nvPr>
            <p:ph type="sldNum" sz="quarter" idx="12"/>
          </p:nvPr>
        </p:nvSpPr>
        <p:spPr/>
        <p:txBody>
          <a:bodyPr/>
          <a:lstStyle/>
          <a:p>
            <a:fld id="{19D16AAE-F5C4-493B-86B4-8EB6ACFC47F5}" type="slidenum">
              <a:rPr lang="es-ES" smtClean="0"/>
              <a:t>10</a:t>
            </a:fld>
            <a:endParaRPr lang="es-ES"/>
          </a:p>
        </p:txBody>
      </p:sp>
      <p:sp>
        <p:nvSpPr>
          <p:cNvPr id="5" name="Marcador de contenido 4">
            <a:extLst>
              <a:ext uri="{FF2B5EF4-FFF2-40B4-BE49-F238E27FC236}">
                <a16:creationId xmlns:a16="http://schemas.microsoft.com/office/drawing/2014/main" id="{B53BE892-83A6-687A-7513-160990AA5D50}"/>
              </a:ext>
            </a:extLst>
          </p:cNvPr>
          <p:cNvSpPr>
            <a:spLocks noGrp="1"/>
          </p:cNvSpPr>
          <p:nvPr>
            <p:ph sz="quarter" idx="13"/>
          </p:nvPr>
        </p:nvSpPr>
        <p:spPr/>
        <p:txBody>
          <a:bodyPr/>
          <a:lstStyle/>
          <a:p>
            <a:r>
              <a:rPr lang="es-ES" dirty="0"/>
              <a:t>2 DISEÑO (POO)</a:t>
            </a:r>
          </a:p>
          <a:p>
            <a:endParaRPr lang="es-ES" dirty="0"/>
          </a:p>
        </p:txBody>
      </p:sp>
      <p:sp>
        <p:nvSpPr>
          <p:cNvPr id="2" name="Título 1">
            <a:extLst>
              <a:ext uri="{FF2B5EF4-FFF2-40B4-BE49-F238E27FC236}">
                <a16:creationId xmlns:a16="http://schemas.microsoft.com/office/drawing/2014/main" id="{128FF234-62F6-AE1F-DF6D-17BA7049B978}"/>
              </a:ext>
            </a:extLst>
          </p:cNvPr>
          <p:cNvSpPr>
            <a:spLocks noGrp="1"/>
          </p:cNvSpPr>
          <p:nvPr>
            <p:ph type="title"/>
          </p:nvPr>
        </p:nvSpPr>
        <p:spPr/>
        <p:txBody>
          <a:bodyPr>
            <a:normAutofit/>
          </a:bodyPr>
          <a:lstStyle/>
          <a:p>
            <a:r>
              <a:rPr lang="es-ES" dirty="0"/>
              <a:t>2. Desarrollo de una aplicación</a:t>
            </a:r>
          </a:p>
        </p:txBody>
      </p:sp>
      <p:sp>
        <p:nvSpPr>
          <p:cNvPr id="4" name="Marcador de contenido 3">
            <a:extLst>
              <a:ext uri="{FF2B5EF4-FFF2-40B4-BE49-F238E27FC236}">
                <a16:creationId xmlns:a16="http://schemas.microsoft.com/office/drawing/2014/main" id="{5F4F84A4-2633-2349-9A1E-112D7BE9A0A4}"/>
              </a:ext>
            </a:extLst>
          </p:cNvPr>
          <p:cNvSpPr>
            <a:spLocks noGrp="1"/>
          </p:cNvSpPr>
          <p:nvPr>
            <p:ph idx="1"/>
          </p:nvPr>
        </p:nvSpPr>
        <p:spPr/>
        <p:txBody>
          <a:bodyPr/>
          <a:lstStyle/>
          <a:p>
            <a:r>
              <a:rPr lang="es-ES" dirty="0"/>
              <a:t>2.1 Fases del desarrollo de una aplicación </a:t>
            </a:r>
          </a:p>
          <a:p>
            <a:endParaRPr lang="es-ES" dirty="0"/>
          </a:p>
        </p:txBody>
      </p:sp>
      <p:sp>
        <p:nvSpPr>
          <p:cNvPr id="6" name="Marcador de contenido 4">
            <a:extLst>
              <a:ext uri="{FF2B5EF4-FFF2-40B4-BE49-F238E27FC236}">
                <a16:creationId xmlns:a16="http://schemas.microsoft.com/office/drawing/2014/main" id="{AEF6DB46-AB17-EEC1-9D90-01C6AA40A8C0}"/>
              </a:ext>
            </a:extLst>
          </p:cNvPr>
          <p:cNvSpPr txBox="1">
            <a:spLocks/>
          </p:cNvSpPr>
          <p:nvPr/>
        </p:nvSpPr>
        <p:spPr>
          <a:xfrm>
            <a:off x="609599" y="1429306"/>
            <a:ext cx="6998564" cy="461205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s-ES"/>
              <a:t>Se descompone y organiza el sistema en elementos que pueden ser desarrollados por separado</a:t>
            </a:r>
          </a:p>
          <a:p>
            <a:r>
              <a:rPr lang="es-ES"/>
              <a:t>Se especifica la interrelación y funcionalidad de los elementos componentes</a:t>
            </a:r>
          </a:p>
          <a:p>
            <a:r>
              <a:rPr lang="es-ES"/>
              <a:t>Las actividades habituales son las siguientes: </a:t>
            </a:r>
          </a:p>
          <a:p>
            <a:pPr lvl="1"/>
            <a:r>
              <a:rPr lang="es-ES"/>
              <a:t>Diseño arquitectónico </a:t>
            </a:r>
          </a:p>
          <a:p>
            <a:pPr lvl="1"/>
            <a:r>
              <a:rPr lang="es-ES"/>
              <a:t>Diseño detallado  </a:t>
            </a:r>
          </a:p>
          <a:p>
            <a:pPr lvl="1"/>
            <a:r>
              <a:rPr lang="es-ES"/>
              <a:t>Diseño de datos </a:t>
            </a:r>
          </a:p>
          <a:p>
            <a:pPr lvl="1"/>
            <a:r>
              <a:rPr lang="es-ES"/>
              <a:t>Diseño de interfaz de usuario</a:t>
            </a:r>
          </a:p>
        </p:txBody>
      </p:sp>
    </p:spTree>
    <p:extLst>
      <p:ext uri="{BB962C8B-B14F-4D97-AF65-F5344CB8AC3E}">
        <p14:creationId xmlns:p14="http://schemas.microsoft.com/office/powerpoint/2010/main" val="28244427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número de diapositiva 2">
            <a:extLst>
              <a:ext uri="{FF2B5EF4-FFF2-40B4-BE49-F238E27FC236}">
                <a16:creationId xmlns:a16="http://schemas.microsoft.com/office/drawing/2014/main" id="{45D62EF1-C3B2-3BD6-6457-2D4544EB7FC3}"/>
              </a:ext>
            </a:extLst>
          </p:cNvPr>
          <p:cNvSpPr>
            <a:spLocks noGrp="1"/>
          </p:cNvSpPr>
          <p:nvPr>
            <p:ph type="sldNum" sz="quarter" idx="12"/>
          </p:nvPr>
        </p:nvSpPr>
        <p:spPr/>
        <p:txBody>
          <a:bodyPr/>
          <a:lstStyle/>
          <a:p>
            <a:fld id="{19D16AAE-F5C4-493B-86B4-8EB6ACFC47F5}" type="slidenum">
              <a:rPr lang="es-ES" smtClean="0"/>
              <a:t>11</a:t>
            </a:fld>
            <a:endParaRPr lang="es-ES"/>
          </a:p>
        </p:txBody>
      </p:sp>
      <p:sp>
        <p:nvSpPr>
          <p:cNvPr id="5" name="Marcador de contenido 4">
            <a:extLst>
              <a:ext uri="{FF2B5EF4-FFF2-40B4-BE49-F238E27FC236}">
                <a16:creationId xmlns:a16="http://schemas.microsoft.com/office/drawing/2014/main" id="{B53BE892-83A6-687A-7513-160990AA5D50}"/>
              </a:ext>
            </a:extLst>
          </p:cNvPr>
          <p:cNvSpPr>
            <a:spLocks noGrp="1"/>
          </p:cNvSpPr>
          <p:nvPr>
            <p:ph sz="quarter" idx="13"/>
          </p:nvPr>
        </p:nvSpPr>
        <p:spPr/>
        <p:txBody>
          <a:bodyPr/>
          <a:lstStyle/>
          <a:p>
            <a:pPr marL="0" indent="0">
              <a:buFont typeface="Wingdings 3" charset="2"/>
              <a:buNone/>
            </a:pPr>
            <a:r>
              <a:rPr lang="es-ES" dirty="0"/>
              <a:t>3 IMPLEMENTACIÓN</a:t>
            </a:r>
          </a:p>
          <a:p>
            <a:endParaRPr lang="es-ES" dirty="0"/>
          </a:p>
        </p:txBody>
      </p:sp>
      <p:sp>
        <p:nvSpPr>
          <p:cNvPr id="2" name="Título 1">
            <a:extLst>
              <a:ext uri="{FF2B5EF4-FFF2-40B4-BE49-F238E27FC236}">
                <a16:creationId xmlns:a16="http://schemas.microsoft.com/office/drawing/2014/main" id="{128FF234-62F6-AE1F-DF6D-17BA7049B978}"/>
              </a:ext>
            </a:extLst>
          </p:cNvPr>
          <p:cNvSpPr>
            <a:spLocks noGrp="1"/>
          </p:cNvSpPr>
          <p:nvPr>
            <p:ph type="title"/>
          </p:nvPr>
        </p:nvSpPr>
        <p:spPr/>
        <p:txBody>
          <a:bodyPr>
            <a:normAutofit/>
          </a:bodyPr>
          <a:lstStyle/>
          <a:p>
            <a:r>
              <a:rPr lang="es-ES" dirty="0"/>
              <a:t>2. Desarrollo de una aplicación</a:t>
            </a:r>
          </a:p>
        </p:txBody>
      </p:sp>
      <p:sp>
        <p:nvSpPr>
          <p:cNvPr id="4" name="Marcador de contenido 3">
            <a:extLst>
              <a:ext uri="{FF2B5EF4-FFF2-40B4-BE49-F238E27FC236}">
                <a16:creationId xmlns:a16="http://schemas.microsoft.com/office/drawing/2014/main" id="{5F4F84A4-2633-2349-9A1E-112D7BE9A0A4}"/>
              </a:ext>
            </a:extLst>
          </p:cNvPr>
          <p:cNvSpPr>
            <a:spLocks noGrp="1"/>
          </p:cNvSpPr>
          <p:nvPr>
            <p:ph idx="1"/>
          </p:nvPr>
        </p:nvSpPr>
        <p:spPr/>
        <p:txBody>
          <a:bodyPr/>
          <a:lstStyle/>
          <a:p>
            <a:r>
              <a:rPr lang="es-ES" dirty="0"/>
              <a:t>2.1 Fases del desarrollo de una aplicación </a:t>
            </a:r>
          </a:p>
          <a:p>
            <a:endParaRPr lang="es-ES" dirty="0"/>
          </a:p>
        </p:txBody>
      </p:sp>
      <p:sp>
        <p:nvSpPr>
          <p:cNvPr id="7" name="Marcador de contenido 5">
            <a:extLst>
              <a:ext uri="{FF2B5EF4-FFF2-40B4-BE49-F238E27FC236}">
                <a16:creationId xmlns:a16="http://schemas.microsoft.com/office/drawing/2014/main" id="{101A17CF-C925-C44A-908E-5A9E8C467289}"/>
              </a:ext>
            </a:extLst>
          </p:cNvPr>
          <p:cNvSpPr txBox="1">
            <a:spLocks/>
          </p:cNvSpPr>
          <p:nvPr/>
        </p:nvSpPr>
        <p:spPr>
          <a:xfrm>
            <a:off x="167638" y="1309949"/>
            <a:ext cx="7284721" cy="4809889"/>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00050" lvl="1">
              <a:lnSpc>
                <a:spcPts val="1934"/>
              </a:lnSpc>
              <a:spcBef>
                <a:spcPts val="0"/>
              </a:spcBef>
            </a:pPr>
            <a:r>
              <a:rPr lang="es-ES" dirty="0">
                <a:solidFill>
                  <a:schemeClr val="tx2"/>
                </a:solidFill>
                <a:latin typeface="MDUHDN+Century Gothic"/>
                <a:cs typeface="MDUHDN+Century Gothic"/>
              </a:rPr>
              <a:t>Consiste</a:t>
            </a:r>
            <a:r>
              <a:rPr lang="es-ES" spc="18" dirty="0">
                <a:solidFill>
                  <a:schemeClr val="tx2"/>
                </a:solidFill>
                <a:latin typeface="MDUHDN+Century Gothic"/>
                <a:cs typeface="MDUHDN+Century Gothic"/>
              </a:rPr>
              <a:t> </a:t>
            </a:r>
            <a:r>
              <a:rPr lang="es-ES" dirty="0">
                <a:solidFill>
                  <a:schemeClr val="tx2"/>
                </a:solidFill>
                <a:latin typeface="MDUHDN+Century Gothic"/>
                <a:cs typeface="MDUHDN+Century Gothic"/>
              </a:rPr>
              <a:t>en </a:t>
            </a:r>
            <a:r>
              <a:rPr lang="es-ES" b="1" dirty="0">
                <a:solidFill>
                  <a:schemeClr val="tx2"/>
                </a:solidFill>
                <a:latin typeface="VPJLQW+Century Gothic Bold"/>
                <a:cs typeface="VPJLQW+Century Gothic Bold"/>
              </a:rPr>
              <a:t>implementar</a:t>
            </a:r>
            <a:r>
              <a:rPr lang="es-ES" b="1" spc="33" dirty="0">
                <a:solidFill>
                  <a:schemeClr val="tx2"/>
                </a:solidFill>
                <a:latin typeface="VPJLQW+Century Gothic Bold"/>
                <a:cs typeface="VPJLQW+Century Gothic Bold"/>
              </a:rPr>
              <a:t> (ESCRIBIR) </a:t>
            </a:r>
            <a:r>
              <a:rPr lang="es-ES" dirty="0">
                <a:solidFill>
                  <a:schemeClr val="tx2"/>
                </a:solidFill>
                <a:latin typeface="VCWNGD+Century Gothic"/>
                <a:cs typeface="VCWNGD+Century Gothic"/>
              </a:rPr>
              <a:t>el</a:t>
            </a:r>
            <a:r>
              <a:rPr lang="es-ES" spc="12" dirty="0">
                <a:solidFill>
                  <a:schemeClr val="tx2"/>
                </a:solidFill>
                <a:latin typeface="VCWNGD+Century Gothic"/>
                <a:cs typeface="VCWNGD+Century Gothic"/>
              </a:rPr>
              <a:t> </a:t>
            </a:r>
            <a:r>
              <a:rPr lang="es-ES" dirty="0">
                <a:solidFill>
                  <a:schemeClr val="tx2"/>
                </a:solidFill>
                <a:latin typeface="VCWNGD+Century Gothic"/>
                <a:cs typeface="VCWNGD+Century Gothic"/>
              </a:rPr>
              <a:t>software</a:t>
            </a:r>
            <a:r>
              <a:rPr lang="es-ES" spc="36" dirty="0">
                <a:solidFill>
                  <a:schemeClr val="tx2"/>
                </a:solidFill>
                <a:latin typeface="VCWNGD+Century Gothic"/>
                <a:cs typeface="VCWNGD+Century Gothic"/>
              </a:rPr>
              <a:t> </a:t>
            </a:r>
            <a:r>
              <a:rPr lang="es-ES" dirty="0">
                <a:solidFill>
                  <a:schemeClr val="tx2"/>
                </a:solidFill>
                <a:latin typeface="VCWNGD+Century Gothic"/>
                <a:cs typeface="VCWNGD+Century Gothic"/>
              </a:rPr>
              <a:t>usando lenguajes de programación,</a:t>
            </a:r>
            <a:r>
              <a:rPr lang="es-ES" spc="11" dirty="0">
                <a:solidFill>
                  <a:schemeClr val="tx2"/>
                </a:solidFill>
                <a:latin typeface="VCWNGD+Century Gothic"/>
                <a:cs typeface="VCWNGD+Century Gothic"/>
              </a:rPr>
              <a:t> </a:t>
            </a:r>
            <a:r>
              <a:rPr lang="es-ES" dirty="0">
                <a:solidFill>
                  <a:schemeClr val="tx2"/>
                </a:solidFill>
                <a:latin typeface="VCWNGD+Century Gothic"/>
                <a:cs typeface="VCWNGD+Century Gothic"/>
              </a:rPr>
              <a:t>librerías,</a:t>
            </a:r>
            <a:r>
              <a:rPr lang="es-ES" spc="-14" dirty="0">
                <a:solidFill>
                  <a:schemeClr val="tx2"/>
                </a:solidFill>
                <a:latin typeface="VCWNGD+Century Gothic"/>
                <a:cs typeface="VCWNGD+Century Gothic"/>
              </a:rPr>
              <a:t> </a:t>
            </a:r>
            <a:r>
              <a:rPr lang="es-ES" dirty="0" err="1">
                <a:solidFill>
                  <a:schemeClr val="tx2"/>
                </a:solidFill>
                <a:latin typeface="VCWNGD+Century Gothic"/>
                <a:cs typeface="VCWNGD+Century Gothic"/>
              </a:rPr>
              <a:t>frameworks</a:t>
            </a:r>
            <a:r>
              <a:rPr lang="es-ES" dirty="0">
                <a:solidFill>
                  <a:schemeClr val="tx2"/>
                </a:solidFill>
                <a:latin typeface="VCWNGD+Century Gothic"/>
                <a:cs typeface="VCWNGD+Century Gothic"/>
              </a:rPr>
              <a:t>…</a:t>
            </a:r>
          </a:p>
          <a:p>
            <a:pPr marL="400050" lvl="1">
              <a:lnSpc>
                <a:spcPts val="1901"/>
              </a:lnSpc>
              <a:spcBef>
                <a:spcPts val="1962"/>
              </a:spcBef>
            </a:pPr>
            <a:r>
              <a:rPr lang="es-ES" dirty="0">
                <a:solidFill>
                  <a:schemeClr val="tx2"/>
                </a:solidFill>
                <a:latin typeface="MDUHDN+Century Gothic"/>
                <a:cs typeface="MDUHDN+Century Gothic"/>
              </a:rPr>
              <a:t>Se crea documentación</a:t>
            </a:r>
            <a:r>
              <a:rPr lang="es-ES" spc="45" dirty="0">
                <a:solidFill>
                  <a:schemeClr val="tx2"/>
                </a:solidFill>
                <a:latin typeface="MDUHDN+Century Gothic"/>
                <a:cs typeface="MDUHDN+Century Gothic"/>
              </a:rPr>
              <a:t> </a:t>
            </a:r>
            <a:r>
              <a:rPr lang="es-ES" dirty="0">
                <a:solidFill>
                  <a:schemeClr val="tx2"/>
                </a:solidFill>
                <a:latin typeface="MDUHDN+Century Gothic"/>
                <a:cs typeface="MDUHDN+Century Gothic"/>
              </a:rPr>
              <a:t>muy</a:t>
            </a:r>
            <a:r>
              <a:rPr lang="es-ES" spc="11" dirty="0">
                <a:solidFill>
                  <a:schemeClr val="tx2"/>
                </a:solidFill>
                <a:latin typeface="MDUHDN+Century Gothic"/>
                <a:cs typeface="MDUHDN+Century Gothic"/>
              </a:rPr>
              <a:t> </a:t>
            </a:r>
            <a:r>
              <a:rPr lang="es-ES" dirty="0">
                <a:solidFill>
                  <a:schemeClr val="tx2"/>
                </a:solidFill>
                <a:latin typeface="MDUHDN+Century Gothic"/>
                <a:cs typeface="MDUHDN+Century Gothic"/>
              </a:rPr>
              <a:t>detallada</a:t>
            </a:r>
            <a:r>
              <a:rPr lang="es-ES" spc="-12" dirty="0">
                <a:solidFill>
                  <a:schemeClr val="tx2"/>
                </a:solidFill>
                <a:latin typeface="MDUHDN+Century Gothic"/>
                <a:cs typeface="MDUHDN+Century Gothic"/>
              </a:rPr>
              <a:t> </a:t>
            </a:r>
            <a:r>
              <a:rPr lang="es-ES" dirty="0">
                <a:solidFill>
                  <a:schemeClr val="tx2"/>
                </a:solidFill>
                <a:latin typeface="MDUHDN+Century Gothic"/>
                <a:cs typeface="MDUHDN+Century Gothic"/>
              </a:rPr>
              <a:t>en </a:t>
            </a:r>
            <a:r>
              <a:rPr lang="es-ES" spc="15" dirty="0">
                <a:solidFill>
                  <a:schemeClr val="tx2"/>
                </a:solidFill>
                <a:latin typeface="MDUHDN+Century Gothic"/>
                <a:cs typeface="MDUHDN+Century Gothic"/>
              </a:rPr>
              <a:t>la</a:t>
            </a:r>
            <a:r>
              <a:rPr lang="es-ES" spc="-39" dirty="0">
                <a:solidFill>
                  <a:schemeClr val="tx2"/>
                </a:solidFill>
                <a:latin typeface="MDUHDN+Century Gothic"/>
                <a:cs typeface="MDUHDN+Century Gothic"/>
              </a:rPr>
              <a:t> </a:t>
            </a:r>
            <a:r>
              <a:rPr lang="es-ES" dirty="0">
                <a:solidFill>
                  <a:schemeClr val="tx2"/>
                </a:solidFill>
                <a:latin typeface="MDUHDN+Century Gothic"/>
                <a:cs typeface="MDUHDN+Century Gothic"/>
              </a:rPr>
              <a:t>que se</a:t>
            </a:r>
            <a:r>
              <a:rPr lang="es-ES" spc="-11" dirty="0">
                <a:solidFill>
                  <a:schemeClr val="tx2"/>
                </a:solidFill>
                <a:latin typeface="MDUHDN+Century Gothic"/>
                <a:cs typeface="MDUHDN+Century Gothic"/>
              </a:rPr>
              <a:t> </a:t>
            </a:r>
            <a:r>
              <a:rPr lang="es-ES" dirty="0">
                <a:solidFill>
                  <a:schemeClr val="tx2"/>
                </a:solidFill>
                <a:latin typeface="MDUHDN+Century Gothic"/>
                <a:cs typeface="MDUHDN+Century Gothic"/>
              </a:rPr>
              <a:t>incluye</a:t>
            </a:r>
            <a:r>
              <a:rPr lang="es-ES" spc="-10" dirty="0">
                <a:solidFill>
                  <a:schemeClr val="tx2"/>
                </a:solidFill>
                <a:latin typeface="MDUHDN+Century Gothic"/>
                <a:cs typeface="MDUHDN+Century Gothic"/>
              </a:rPr>
              <a:t> </a:t>
            </a:r>
            <a:r>
              <a:rPr lang="es-ES" dirty="0">
                <a:solidFill>
                  <a:schemeClr val="tx2"/>
                </a:solidFill>
                <a:latin typeface="MDUHDN+Century Gothic"/>
                <a:cs typeface="MDUHDN+Century Gothic"/>
              </a:rPr>
              <a:t>y documenta</a:t>
            </a:r>
            <a:r>
              <a:rPr lang="es-ES" spc="27" dirty="0">
                <a:solidFill>
                  <a:schemeClr val="tx2"/>
                </a:solidFill>
                <a:latin typeface="MDUHDN+Century Gothic"/>
                <a:cs typeface="MDUHDN+Century Gothic"/>
              </a:rPr>
              <a:t> </a:t>
            </a:r>
            <a:r>
              <a:rPr lang="es-ES" dirty="0">
                <a:solidFill>
                  <a:schemeClr val="tx2"/>
                </a:solidFill>
                <a:latin typeface="MDUHDN+Century Gothic"/>
                <a:cs typeface="MDUHDN+Century Gothic"/>
              </a:rPr>
              <a:t>el</a:t>
            </a:r>
            <a:r>
              <a:rPr lang="es-ES" spc="12" dirty="0">
                <a:solidFill>
                  <a:schemeClr val="tx2"/>
                </a:solidFill>
                <a:latin typeface="MDUHDN+Century Gothic"/>
                <a:cs typeface="MDUHDN+Century Gothic"/>
              </a:rPr>
              <a:t> </a:t>
            </a:r>
            <a:r>
              <a:rPr lang="es-ES" dirty="0">
                <a:solidFill>
                  <a:schemeClr val="tx2"/>
                </a:solidFill>
                <a:latin typeface="MDUHDN+Century Gothic"/>
                <a:cs typeface="MDUHDN+Century Gothic"/>
              </a:rPr>
              <a:t>código</a:t>
            </a:r>
            <a:r>
              <a:rPr lang="es-ES" spc="29" dirty="0">
                <a:solidFill>
                  <a:schemeClr val="tx2"/>
                </a:solidFill>
                <a:latin typeface="MDUHDN+Century Gothic"/>
                <a:cs typeface="MDUHDN+Century Gothic"/>
              </a:rPr>
              <a:t> </a:t>
            </a:r>
            <a:r>
              <a:rPr lang="es-ES" dirty="0">
                <a:solidFill>
                  <a:schemeClr val="tx2"/>
                </a:solidFill>
                <a:latin typeface="MDUHDN+Century Gothic"/>
                <a:cs typeface="MDUHDN+Century Gothic"/>
              </a:rPr>
              <a:t>fuente</a:t>
            </a:r>
          </a:p>
          <a:p>
            <a:pPr marL="400050" lvl="1">
              <a:lnSpc>
                <a:spcPts val="1901"/>
              </a:lnSpc>
              <a:spcBef>
                <a:spcPts val="1964"/>
              </a:spcBef>
            </a:pPr>
            <a:r>
              <a:rPr lang="es-ES" dirty="0">
                <a:solidFill>
                  <a:schemeClr val="tx2"/>
                </a:solidFill>
                <a:latin typeface="MDUHDN+Century Gothic"/>
                <a:cs typeface="MDUHDN+Century Gothic"/>
              </a:rPr>
              <a:t>Parte del</a:t>
            </a:r>
            <a:r>
              <a:rPr lang="es-ES" spc="20" dirty="0">
                <a:solidFill>
                  <a:schemeClr val="tx2"/>
                </a:solidFill>
                <a:latin typeface="MDUHDN+Century Gothic"/>
                <a:cs typeface="MDUHDN+Century Gothic"/>
              </a:rPr>
              <a:t> </a:t>
            </a:r>
            <a:r>
              <a:rPr lang="es-ES" dirty="0">
                <a:solidFill>
                  <a:schemeClr val="tx2"/>
                </a:solidFill>
                <a:latin typeface="MDUHDN+Century Gothic"/>
                <a:cs typeface="MDUHDN+Century Gothic"/>
              </a:rPr>
              <a:t>código</a:t>
            </a:r>
            <a:r>
              <a:rPr lang="es-ES" spc="20" dirty="0">
                <a:solidFill>
                  <a:schemeClr val="tx2"/>
                </a:solidFill>
                <a:latin typeface="MDUHDN+Century Gothic"/>
                <a:cs typeface="MDUHDN+Century Gothic"/>
              </a:rPr>
              <a:t> </a:t>
            </a:r>
            <a:r>
              <a:rPr lang="es-ES" dirty="0">
                <a:solidFill>
                  <a:schemeClr val="tx2"/>
                </a:solidFill>
                <a:latin typeface="MDUHDN+Century Gothic"/>
                <a:cs typeface="MDUHDN+Century Gothic"/>
              </a:rPr>
              <a:t>suele</a:t>
            </a:r>
            <a:r>
              <a:rPr lang="es-ES" spc="-10" dirty="0">
                <a:solidFill>
                  <a:schemeClr val="tx2"/>
                </a:solidFill>
                <a:latin typeface="MDUHDN+Century Gothic"/>
                <a:cs typeface="MDUHDN+Century Gothic"/>
              </a:rPr>
              <a:t> </a:t>
            </a:r>
            <a:r>
              <a:rPr lang="es-ES" dirty="0">
                <a:solidFill>
                  <a:schemeClr val="tx2"/>
                </a:solidFill>
                <a:latin typeface="MDUHDN+Century Gothic"/>
                <a:cs typeface="MDUHDN+Century Gothic"/>
              </a:rPr>
              <a:t>comentarse</a:t>
            </a:r>
            <a:r>
              <a:rPr lang="es-ES" spc="32" dirty="0">
                <a:solidFill>
                  <a:schemeClr val="tx2"/>
                </a:solidFill>
                <a:latin typeface="MDUHDN+Century Gothic"/>
                <a:cs typeface="MDUHDN+Century Gothic"/>
              </a:rPr>
              <a:t> </a:t>
            </a:r>
            <a:r>
              <a:rPr lang="es-ES" dirty="0">
                <a:solidFill>
                  <a:schemeClr val="tx2"/>
                </a:solidFill>
                <a:latin typeface="MDUHDN+Century Gothic"/>
                <a:cs typeface="MDUHDN+Century Gothic"/>
              </a:rPr>
              <a:t>sobre el propio código</a:t>
            </a:r>
            <a:r>
              <a:rPr lang="es-ES" spc="17" dirty="0">
                <a:solidFill>
                  <a:schemeClr val="tx2"/>
                </a:solidFill>
                <a:latin typeface="MDUHDN+Century Gothic"/>
                <a:cs typeface="MDUHDN+Century Gothic"/>
              </a:rPr>
              <a:t> </a:t>
            </a:r>
            <a:r>
              <a:rPr lang="es-ES" dirty="0">
                <a:solidFill>
                  <a:schemeClr val="tx2"/>
                </a:solidFill>
                <a:latin typeface="MDUHDN+Century Gothic"/>
                <a:cs typeface="MDUHDN+Century Gothic"/>
              </a:rPr>
              <a:t>fuente</a:t>
            </a:r>
            <a:r>
              <a:rPr lang="es-ES" spc="10" dirty="0">
                <a:solidFill>
                  <a:schemeClr val="tx2"/>
                </a:solidFill>
                <a:latin typeface="MDUHDN+Century Gothic"/>
                <a:cs typeface="MDUHDN+Century Gothic"/>
              </a:rPr>
              <a:t> </a:t>
            </a:r>
            <a:r>
              <a:rPr lang="es-ES" dirty="0">
                <a:solidFill>
                  <a:schemeClr val="tx2"/>
                </a:solidFill>
                <a:latin typeface="MDUHDN+Century Gothic"/>
                <a:cs typeface="MDUHDN+Century Gothic"/>
              </a:rPr>
              <a:t>generado</a:t>
            </a:r>
          </a:p>
          <a:p>
            <a:pPr marL="400050" lvl="1">
              <a:lnSpc>
                <a:spcPts val="1901"/>
              </a:lnSpc>
              <a:spcBef>
                <a:spcPts val="1912"/>
              </a:spcBef>
            </a:pPr>
            <a:r>
              <a:rPr lang="es-ES" dirty="0">
                <a:solidFill>
                  <a:schemeClr val="tx2"/>
                </a:solidFill>
                <a:latin typeface="VCWNGD+Century Gothic"/>
                <a:cs typeface="VCWNGD+Century Gothic"/>
              </a:rPr>
              <a:t>Se detallan</a:t>
            </a:r>
            <a:r>
              <a:rPr lang="es-ES" spc="-13" dirty="0">
                <a:solidFill>
                  <a:schemeClr val="tx2"/>
                </a:solidFill>
                <a:latin typeface="VCWNGD+Century Gothic"/>
                <a:cs typeface="VCWNGD+Century Gothic"/>
              </a:rPr>
              <a:t> </a:t>
            </a:r>
            <a:r>
              <a:rPr lang="es-ES" dirty="0">
                <a:solidFill>
                  <a:schemeClr val="tx2"/>
                </a:solidFill>
                <a:latin typeface="VCWNGD+Century Gothic"/>
                <a:cs typeface="VCWNGD+Century Gothic"/>
              </a:rPr>
              <a:t>las</a:t>
            </a:r>
            <a:r>
              <a:rPr lang="es-ES" spc="-26" dirty="0">
                <a:solidFill>
                  <a:schemeClr val="tx2"/>
                </a:solidFill>
                <a:latin typeface="VCWNGD+Century Gothic"/>
                <a:cs typeface="VCWNGD+Century Gothic"/>
              </a:rPr>
              <a:t> </a:t>
            </a:r>
            <a:r>
              <a:rPr lang="es-ES" dirty="0">
                <a:solidFill>
                  <a:schemeClr val="tx2"/>
                </a:solidFill>
                <a:latin typeface="VCWNGD+Century Gothic"/>
                <a:cs typeface="VCWNGD+Century Gothic"/>
              </a:rPr>
              <a:t>entradas,</a:t>
            </a:r>
            <a:r>
              <a:rPr lang="es-ES" spc="17" dirty="0">
                <a:solidFill>
                  <a:schemeClr val="tx2"/>
                </a:solidFill>
                <a:latin typeface="VCWNGD+Century Gothic"/>
                <a:cs typeface="VCWNGD+Century Gothic"/>
              </a:rPr>
              <a:t> </a:t>
            </a:r>
            <a:r>
              <a:rPr lang="es-ES" dirty="0">
                <a:solidFill>
                  <a:schemeClr val="tx2"/>
                </a:solidFill>
                <a:latin typeface="VCWNGD+Century Gothic"/>
                <a:cs typeface="VCWNGD+Century Gothic"/>
              </a:rPr>
              <a:t>salidas,</a:t>
            </a:r>
            <a:r>
              <a:rPr lang="es-ES" spc="-23" dirty="0">
                <a:solidFill>
                  <a:schemeClr val="tx2"/>
                </a:solidFill>
                <a:latin typeface="VCWNGD+Century Gothic"/>
                <a:cs typeface="VCWNGD+Century Gothic"/>
              </a:rPr>
              <a:t> </a:t>
            </a:r>
            <a:r>
              <a:rPr lang="es-ES" dirty="0">
                <a:solidFill>
                  <a:schemeClr val="tx2"/>
                </a:solidFill>
                <a:latin typeface="VCWNGD+Century Gothic"/>
                <a:cs typeface="VCWNGD+Century Gothic"/>
              </a:rPr>
              <a:t>parámetros…</a:t>
            </a:r>
            <a:r>
              <a:rPr lang="es-ES" spc="26" dirty="0">
                <a:solidFill>
                  <a:schemeClr val="tx2"/>
                </a:solidFill>
                <a:latin typeface="VCWNGD+Century Gothic"/>
                <a:cs typeface="VCWNGD+Century Gothic"/>
              </a:rPr>
              <a:t> </a:t>
            </a:r>
            <a:r>
              <a:rPr lang="es-ES" dirty="0">
                <a:solidFill>
                  <a:schemeClr val="tx2"/>
                </a:solidFill>
                <a:latin typeface="VCWNGD+Century Gothic"/>
                <a:cs typeface="VCWNGD+Century Gothic"/>
              </a:rPr>
              <a:t>de cada uno</a:t>
            </a:r>
            <a:r>
              <a:rPr lang="es-ES" spc="10" dirty="0">
                <a:solidFill>
                  <a:schemeClr val="tx2"/>
                </a:solidFill>
                <a:latin typeface="VCWNGD+Century Gothic"/>
                <a:cs typeface="VCWNGD+Century Gothic"/>
              </a:rPr>
              <a:t> </a:t>
            </a:r>
            <a:r>
              <a:rPr lang="es-ES" dirty="0">
                <a:solidFill>
                  <a:schemeClr val="tx2"/>
                </a:solidFill>
                <a:latin typeface="VCWNGD+Century Gothic"/>
                <a:cs typeface="VCWNGD+Century Gothic"/>
              </a:rPr>
              <a:t>de los</a:t>
            </a:r>
            <a:r>
              <a:rPr lang="es-ES" spc="-16" dirty="0">
                <a:solidFill>
                  <a:schemeClr val="tx2"/>
                </a:solidFill>
                <a:latin typeface="VCWNGD+Century Gothic"/>
                <a:cs typeface="VCWNGD+Century Gothic"/>
              </a:rPr>
              <a:t> </a:t>
            </a:r>
            <a:r>
              <a:rPr lang="es-ES" dirty="0">
                <a:solidFill>
                  <a:schemeClr val="tx2"/>
                </a:solidFill>
                <a:latin typeface="VCWNGD+Century Gothic"/>
                <a:cs typeface="VCWNGD+Century Gothic"/>
              </a:rPr>
              <a:t>módulos</a:t>
            </a:r>
            <a:r>
              <a:rPr lang="es-ES" spc="13" dirty="0">
                <a:solidFill>
                  <a:schemeClr val="tx2"/>
                </a:solidFill>
                <a:latin typeface="VCWNGD+Century Gothic"/>
                <a:cs typeface="VCWNGD+Century Gothic"/>
              </a:rPr>
              <a:t> </a:t>
            </a:r>
            <a:r>
              <a:rPr lang="es-ES" dirty="0">
                <a:solidFill>
                  <a:schemeClr val="tx2"/>
                </a:solidFill>
                <a:latin typeface="VCWNGD+Century Gothic"/>
                <a:cs typeface="VCWNGD+Century Gothic"/>
              </a:rPr>
              <a:t>del</a:t>
            </a:r>
            <a:r>
              <a:rPr lang="es-ES" spc="20" dirty="0">
                <a:solidFill>
                  <a:schemeClr val="tx2"/>
                </a:solidFill>
                <a:latin typeface="VCWNGD+Century Gothic"/>
                <a:cs typeface="VCWNGD+Century Gothic"/>
              </a:rPr>
              <a:t> </a:t>
            </a:r>
            <a:r>
              <a:rPr lang="es-ES" dirty="0">
                <a:solidFill>
                  <a:schemeClr val="tx2"/>
                </a:solidFill>
                <a:latin typeface="VCWNGD+Century Gothic"/>
                <a:cs typeface="VCWNGD+Century Gothic"/>
              </a:rPr>
              <a:t>programa.</a:t>
            </a:r>
          </a:p>
          <a:p>
            <a:pPr marL="400050" lvl="1">
              <a:lnSpc>
                <a:spcPts val="1904"/>
              </a:lnSpc>
              <a:spcBef>
                <a:spcPts val="1960"/>
              </a:spcBef>
            </a:pPr>
            <a:r>
              <a:rPr lang="es-ES" dirty="0">
                <a:solidFill>
                  <a:schemeClr val="tx2"/>
                </a:solidFill>
                <a:latin typeface="MDUHDN+Century Gothic"/>
                <a:cs typeface="MDUHDN+Century Gothic"/>
              </a:rPr>
              <a:t>El detalle es máximo,</a:t>
            </a:r>
            <a:r>
              <a:rPr lang="es-ES" spc="-13" dirty="0">
                <a:solidFill>
                  <a:schemeClr val="tx2"/>
                </a:solidFill>
                <a:latin typeface="MDUHDN+Century Gothic"/>
                <a:cs typeface="MDUHDN+Century Gothic"/>
              </a:rPr>
              <a:t> </a:t>
            </a:r>
            <a:r>
              <a:rPr lang="es-ES" dirty="0">
                <a:solidFill>
                  <a:schemeClr val="tx2"/>
                </a:solidFill>
                <a:latin typeface="MDUHDN+Century Gothic"/>
                <a:cs typeface="MDUHDN+Century Gothic"/>
              </a:rPr>
              <a:t>pensando en el</a:t>
            </a:r>
            <a:r>
              <a:rPr lang="es-ES" spc="11" dirty="0">
                <a:solidFill>
                  <a:schemeClr val="tx2"/>
                </a:solidFill>
                <a:latin typeface="MDUHDN+Century Gothic"/>
                <a:cs typeface="MDUHDN+Century Gothic"/>
              </a:rPr>
              <a:t> </a:t>
            </a:r>
            <a:r>
              <a:rPr lang="es-ES" dirty="0">
                <a:solidFill>
                  <a:schemeClr val="tx2"/>
                </a:solidFill>
                <a:latin typeface="MDUHDN+Century Gothic"/>
                <a:cs typeface="MDUHDN+Century Gothic"/>
              </a:rPr>
              <a:t>mantenimiento</a:t>
            </a:r>
            <a:r>
              <a:rPr lang="es-ES" spc="35" dirty="0">
                <a:solidFill>
                  <a:schemeClr val="tx2"/>
                </a:solidFill>
                <a:latin typeface="MDUHDN+Century Gothic"/>
                <a:cs typeface="MDUHDN+Century Gothic"/>
              </a:rPr>
              <a:t> </a:t>
            </a:r>
            <a:r>
              <a:rPr lang="es-ES" dirty="0">
                <a:solidFill>
                  <a:schemeClr val="tx2"/>
                </a:solidFill>
                <a:latin typeface="MDUHDN+Century Gothic"/>
                <a:cs typeface="MDUHDN+Century Gothic"/>
              </a:rPr>
              <a:t>y soporte</a:t>
            </a:r>
            <a:r>
              <a:rPr lang="es-ES" spc="20" dirty="0">
                <a:solidFill>
                  <a:schemeClr val="tx2"/>
                </a:solidFill>
                <a:latin typeface="MDUHDN+Century Gothic"/>
                <a:cs typeface="MDUHDN+Century Gothic"/>
              </a:rPr>
              <a:t> </a:t>
            </a:r>
            <a:r>
              <a:rPr lang="es-ES" dirty="0">
                <a:solidFill>
                  <a:schemeClr val="tx2"/>
                </a:solidFill>
                <a:latin typeface="MDUHDN+Century Gothic"/>
                <a:cs typeface="MDUHDN+Century Gothic"/>
              </a:rPr>
              <a:t>futuro</a:t>
            </a:r>
            <a:r>
              <a:rPr lang="es-ES" spc="21" dirty="0">
                <a:solidFill>
                  <a:schemeClr val="tx2"/>
                </a:solidFill>
                <a:latin typeface="MDUHDN+Century Gothic"/>
                <a:cs typeface="MDUHDN+Century Gothic"/>
              </a:rPr>
              <a:t> </a:t>
            </a:r>
            <a:r>
              <a:rPr lang="es-ES" dirty="0">
                <a:solidFill>
                  <a:schemeClr val="tx2"/>
                </a:solidFill>
                <a:latin typeface="MDUHDN+Century Gothic"/>
                <a:cs typeface="MDUHDN+Century Gothic"/>
              </a:rPr>
              <a:t>que tendrá</a:t>
            </a:r>
            <a:r>
              <a:rPr lang="es-ES" spc="15" dirty="0">
                <a:solidFill>
                  <a:schemeClr val="tx2"/>
                </a:solidFill>
                <a:latin typeface="MDUHDN+Century Gothic"/>
                <a:cs typeface="MDUHDN+Century Gothic"/>
              </a:rPr>
              <a:t> </a:t>
            </a:r>
            <a:r>
              <a:rPr lang="es-ES" dirty="0">
                <a:solidFill>
                  <a:schemeClr val="tx2"/>
                </a:solidFill>
                <a:latin typeface="MDUHDN+Century Gothic"/>
                <a:cs typeface="MDUHDN+Century Gothic"/>
              </a:rPr>
              <a:t>el</a:t>
            </a:r>
            <a:r>
              <a:rPr lang="es-ES" spc="10" dirty="0">
                <a:solidFill>
                  <a:schemeClr val="tx2"/>
                </a:solidFill>
                <a:latin typeface="MDUHDN+Century Gothic"/>
                <a:cs typeface="MDUHDN+Century Gothic"/>
              </a:rPr>
              <a:t> </a:t>
            </a:r>
            <a:r>
              <a:rPr lang="es-ES" dirty="0">
                <a:solidFill>
                  <a:schemeClr val="tx2"/>
                </a:solidFill>
                <a:latin typeface="MDUHDN+Century Gothic"/>
                <a:cs typeface="MDUHDN+Century Gothic"/>
              </a:rPr>
              <a:t>programa</a:t>
            </a:r>
          </a:p>
          <a:p>
            <a:pPr lvl="1">
              <a:lnSpc>
                <a:spcPts val="1904"/>
              </a:lnSpc>
              <a:spcBef>
                <a:spcPts val="1960"/>
              </a:spcBef>
            </a:pPr>
            <a:r>
              <a:rPr lang="es-ES" b="1" dirty="0">
                <a:solidFill>
                  <a:schemeClr val="tx2"/>
                </a:solidFill>
                <a:latin typeface="MDUHDN+Century Gothic"/>
                <a:cs typeface="MDUHDN+Century Gothic"/>
              </a:rPr>
              <a:t>DOCUMENTO: </a:t>
            </a:r>
            <a:r>
              <a:rPr lang="es-ES" sz="3000" b="1" dirty="0">
                <a:solidFill>
                  <a:schemeClr val="tx2"/>
                </a:solidFill>
                <a:latin typeface="MDUHDN+Century Gothic"/>
                <a:cs typeface="MDUHDN+Century Gothic"/>
              </a:rPr>
              <a:t>Código Fuente y Comentarios</a:t>
            </a:r>
          </a:p>
          <a:p>
            <a:pPr lvl="1">
              <a:lnSpc>
                <a:spcPts val="1904"/>
              </a:lnSpc>
              <a:spcBef>
                <a:spcPts val="1960"/>
              </a:spcBef>
            </a:pPr>
            <a:r>
              <a:rPr lang="es-ES" b="1" dirty="0">
                <a:solidFill>
                  <a:schemeClr val="tx2"/>
                </a:solidFill>
                <a:latin typeface="MDUHDN+Century Gothic"/>
              </a:rPr>
              <a:t>Habrá un repositorio de código</a:t>
            </a:r>
          </a:p>
        </p:txBody>
      </p:sp>
    </p:spTree>
    <p:extLst>
      <p:ext uri="{BB962C8B-B14F-4D97-AF65-F5344CB8AC3E}">
        <p14:creationId xmlns:p14="http://schemas.microsoft.com/office/powerpoint/2010/main" val="13449348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número de diapositiva 2">
            <a:extLst>
              <a:ext uri="{FF2B5EF4-FFF2-40B4-BE49-F238E27FC236}">
                <a16:creationId xmlns:a16="http://schemas.microsoft.com/office/drawing/2014/main" id="{45D62EF1-C3B2-3BD6-6457-2D4544EB7FC3}"/>
              </a:ext>
            </a:extLst>
          </p:cNvPr>
          <p:cNvSpPr>
            <a:spLocks noGrp="1"/>
          </p:cNvSpPr>
          <p:nvPr>
            <p:ph type="sldNum" sz="quarter" idx="12"/>
          </p:nvPr>
        </p:nvSpPr>
        <p:spPr/>
        <p:txBody>
          <a:bodyPr/>
          <a:lstStyle/>
          <a:p>
            <a:fld id="{19D16AAE-F5C4-493B-86B4-8EB6ACFC47F5}" type="slidenum">
              <a:rPr lang="es-ES" smtClean="0"/>
              <a:t>12</a:t>
            </a:fld>
            <a:endParaRPr lang="es-ES"/>
          </a:p>
        </p:txBody>
      </p:sp>
      <p:sp>
        <p:nvSpPr>
          <p:cNvPr id="5" name="Marcador de contenido 4">
            <a:extLst>
              <a:ext uri="{FF2B5EF4-FFF2-40B4-BE49-F238E27FC236}">
                <a16:creationId xmlns:a16="http://schemas.microsoft.com/office/drawing/2014/main" id="{B53BE892-83A6-687A-7513-160990AA5D50}"/>
              </a:ext>
            </a:extLst>
          </p:cNvPr>
          <p:cNvSpPr>
            <a:spLocks noGrp="1"/>
          </p:cNvSpPr>
          <p:nvPr>
            <p:ph sz="quarter" idx="13"/>
          </p:nvPr>
        </p:nvSpPr>
        <p:spPr/>
        <p:txBody>
          <a:bodyPr/>
          <a:lstStyle/>
          <a:p>
            <a:r>
              <a:rPr lang="es-ES" dirty="0">
                <a:solidFill>
                  <a:schemeClr val="accent4"/>
                </a:solidFill>
              </a:rPr>
              <a:t>4 PRUEBAS</a:t>
            </a:r>
          </a:p>
        </p:txBody>
      </p:sp>
      <p:sp>
        <p:nvSpPr>
          <p:cNvPr id="2" name="Título 1">
            <a:extLst>
              <a:ext uri="{FF2B5EF4-FFF2-40B4-BE49-F238E27FC236}">
                <a16:creationId xmlns:a16="http://schemas.microsoft.com/office/drawing/2014/main" id="{128FF234-62F6-AE1F-DF6D-17BA7049B978}"/>
              </a:ext>
            </a:extLst>
          </p:cNvPr>
          <p:cNvSpPr>
            <a:spLocks noGrp="1"/>
          </p:cNvSpPr>
          <p:nvPr>
            <p:ph type="title"/>
          </p:nvPr>
        </p:nvSpPr>
        <p:spPr/>
        <p:txBody>
          <a:bodyPr>
            <a:normAutofit/>
          </a:bodyPr>
          <a:lstStyle/>
          <a:p>
            <a:r>
              <a:rPr lang="es-ES" dirty="0"/>
              <a:t>2. Desarrollo de una aplicación</a:t>
            </a:r>
          </a:p>
        </p:txBody>
      </p:sp>
      <p:sp>
        <p:nvSpPr>
          <p:cNvPr id="4" name="Marcador de contenido 3">
            <a:extLst>
              <a:ext uri="{FF2B5EF4-FFF2-40B4-BE49-F238E27FC236}">
                <a16:creationId xmlns:a16="http://schemas.microsoft.com/office/drawing/2014/main" id="{5F4F84A4-2633-2349-9A1E-112D7BE9A0A4}"/>
              </a:ext>
            </a:extLst>
          </p:cNvPr>
          <p:cNvSpPr>
            <a:spLocks noGrp="1"/>
          </p:cNvSpPr>
          <p:nvPr>
            <p:ph idx="1"/>
          </p:nvPr>
        </p:nvSpPr>
        <p:spPr/>
        <p:txBody>
          <a:bodyPr/>
          <a:lstStyle/>
          <a:p>
            <a:r>
              <a:rPr lang="es-ES" dirty="0"/>
              <a:t>2.1 Fases del desarrollo de una aplicación </a:t>
            </a:r>
          </a:p>
          <a:p>
            <a:endParaRPr lang="es-ES" dirty="0"/>
          </a:p>
        </p:txBody>
      </p:sp>
      <p:sp>
        <p:nvSpPr>
          <p:cNvPr id="6" name="Marcador de contenido 8">
            <a:extLst>
              <a:ext uri="{FF2B5EF4-FFF2-40B4-BE49-F238E27FC236}">
                <a16:creationId xmlns:a16="http://schemas.microsoft.com/office/drawing/2014/main" id="{33B1F777-E8A4-1D5B-F723-EA157B5DD9A6}"/>
              </a:ext>
            </a:extLst>
          </p:cNvPr>
          <p:cNvSpPr txBox="1">
            <a:spLocks/>
          </p:cNvSpPr>
          <p:nvPr/>
        </p:nvSpPr>
        <p:spPr>
          <a:xfrm>
            <a:off x="0" y="1274460"/>
            <a:ext cx="8071947" cy="517511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s-ES" dirty="0"/>
              <a:t>Se realizan pruebas para garantizar que la aplicación se ha programado según las especificaciones</a:t>
            </a:r>
          </a:p>
          <a:p>
            <a:r>
              <a:rPr lang="es-ES" dirty="0"/>
              <a:t>A modo preliminar, se pueden considerar dos objetivos de las pruebas:</a:t>
            </a:r>
          </a:p>
          <a:p>
            <a:pPr lvl="1"/>
            <a:r>
              <a:rPr lang="es-ES" b="1" dirty="0">
                <a:solidFill>
                  <a:schemeClr val="tx1"/>
                </a:solidFill>
              </a:rPr>
              <a:t>VALIDACIÓN</a:t>
            </a:r>
            <a:r>
              <a:rPr lang="es-ES" dirty="0"/>
              <a:t>: se comprueba si la aplicación cumple todos los requisitos</a:t>
            </a:r>
          </a:p>
          <a:p>
            <a:pPr lvl="1"/>
            <a:r>
              <a:rPr lang="es-ES" b="1" dirty="0">
                <a:solidFill>
                  <a:schemeClr val="tx1"/>
                </a:solidFill>
              </a:rPr>
              <a:t>VERIFICACIÓN</a:t>
            </a:r>
            <a:r>
              <a:rPr lang="es-ES" dirty="0"/>
              <a:t>: se comprueba que el programa no tiene errores</a:t>
            </a:r>
          </a:p>
          <a:p>
            <a:r>
              <a:rPr lang="es-ES" dirty="0"/>
              <a:t>Según la fase del proceso de desarrollo de software en que se centran tenemos:</a:t>
            </a:r>
          </a:p>
          <a:p>
            <a:pPr lvl="1"/>
            <a:r>
              <a:rPr lang="es-ES" dirty="0"/>
              <a:t>PRUEBAS </a:t>
            </a:r>
            <a:r>
              <a:rPr lang="es-ES" sz="2300" b="1" dirty="0">
                <a:solidFill>
                  <a:schemeClr val="accent4"/>
                </a:solidFill>
              </a:rPr>
              <a:t>unitarias</a:t>
            </a:r>
            <a:r>
              <a:rPr lang="es-ES" dirty="0"/>
              <a:t>: Módulos y/o funciones utilizables</a:t>
            </a:r>
          </a:p>
          <a:p>
            <a:pPr lvl="1"/>
            <a:r>
              <a:rPr lang="es-ES" dirty="0"/>
              <a:t>PRUEBAS de </a:t>
            </a:r>
            <a:r>
              <a:rPr lang="es-ES" sz="2300" b="1" dirty="0">
                <a:solidFill>
                  <a:schemeClr val="accent4"/>
                </a:solidFill>
              </a:rPr>
              <a:t>integración</a:t>
            </a:r>
            <a:r>
              <a:rPr lang="es-ES" dirty="0"/>
              <a:t>: Sistema utilizable</a:t>
            </a:r>
          </a:p>
          <a:p>
            <a:pPr lvl="1"/>
            <a:r>
              <a:rPr lang="es-ES" dirty="0"/>
              <a:t>PRUEBAS del </a:t>
            </a:r>
            <a:r>
              <a:rPr lang="es-ES" sz="2300" b="1" dirty="0">
                <a:solidFill>
                  <a:schemeClr val="accent4"/>
                </a:solidFill>
              </a:rPr>
              <a:t>sistema</a:t>
            </a:r>
            <a:r>
              <a:rPr lang="es-ES" dirty="0"/>
              <a:t>: Sistema aceptado por el cliente</a:t>
            </a:r>
          </a:p>
          <a:p>
            <a:pPr marL="0" algn="ctr">
              <a:lnSpc>
                <a:spcPts val="1904"/>
              </a:lnSpc>
              <a:spcBef>
                <a:spcPts val="1960"/>
              </a:spcBef>
            </a:pPr>
            <a:r>
              <a:rPr lang="es-ES" sz="1600" b="1" dirty="0">
                <a:solidFill>
                  <a:schemeClr val="tx2"/>
                </a:solidFill>
                <a:latin typeface="MDUHDN+Century Gothic"/>
                <a:cs typeface="MDUHDN+Century Gothic"/>
              </a:rPr>
              <a:t>DOCUMENTO: </a:t>
            </a:r>
            <a:r>
              <a:rPr lang="es-ES" sz="2000" b="1" dirty="0">
                <a:solidFill>
                  <a:schemeClr val="tx2"/>
                </a:solidFill>
                <a:latin typeface="MDUHDN+Century Gothic"/>
                <a:cs typeface="MDUHDN+Century Gothic"/>
              </a:rPr>
              <a:t>PLAN de pruebas, CASOS DE PRUEBA, informe de resultados</a:t>
            </a:r>
          </a:p>
        </p:txBody>
      </p:sp>
    </p:spTree>
    <p:extLst>
      <p:ext uri="{BB962C8B-B14F-4D97-AF65-F5344CB8AC3E}">
        <p14:creationId xmlns:p14="http://schemas.microsoft.com/office/powerpoint/2010/main" val="16585668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número de diapositiva 2">
            <a:extLst>
              <a:ext uri="{FF2B5EF4-FFF2-40B4-BE49-F238E27FC236}">
                <a16:creationId xmlns:a16="http://schemas.microsoft.com/office/drawing/2014/main" id="{45D62EF1-C3B2-3BD6-6457-2D4544EB7FC3}"/>
              </a:ext>
            </a:extLst>
          </p:cNvPr>
          <p:cNvSpPr>
            <a:spLocks noGrp="1"/>
          </p:cNvSpPr>
          <p:nvPr>
            <p:ph type="sldNum" sz="quarter" idx="12"/>
          </p:nvPr>
        </p:nvSpPr>
        <p:spPr/>
        <p:txBody>
          <a:bodyPr/>
          <a:lstStyle/>
          <a:p>
            <a:fld id="{19D16AAE-F5C4-493B-86B4-8EB6ACFC47F5}" type="slidenum">
              <a:rPr lang="es-ES" smtClean="0"/>
              <a:t>13</a:t>
            </a:fld>
            <a:endParaRPr lang="es-ES"/>
          </a:p>
        </p:txBody>
      </p:sp>
      <p:sp>
        <p:nvSpPr>
          <p:cNvPr id="5" name="Marcador de contenido 4">
            <a:extLst>
              <a:ext uri="{FF2B5EF4-FFF2-40B4-BE49-F238E27FC236}">
                <a16:creationId xmlns:a16="http://schemas.microsoft.com/office/drawing/2014/main" id="{B53BE892-83A6-687A-7513-160990AA5D50}"/>
              </a:ext>
            </a:extLst>
          </p:cNvPr>
          <p:cNvSpPr>
            <a:spLocks noGrp="1"/>
          </p:cNvSpPr>
          <p:nvPr>
            <p:ph sz="quarter" idx="13"/>
          </p:nvPr>
        </p:nvSpPr>
        <p:spPr/>
        <p:txBody>
          <a:bodyPr/>
          <a:lstStyle/>
          <a:p>
            <a:r>
              <a:rPr lang="es-ES" b="1" dirty="0">
                <a:solidFill>
                  <a:schemeClr val="accent4"/>
                </a:solidFill>
              </a:rPr>
              <a:t>5 EXPLOTACIÓN</a:t>
            </a:r>
            <a:endParaRPr lang="es-ES" dirty="0"/>
          </a:p>
          <a:p>
            <a:endParaRPr lang="es-ES" dirty="0">
              <a:solidFill>
                <a:schemeClr val="accent4"/>
              </a:solidFill>
            </a:endParaRPr>
          </a:p>
        </p:txBody>
      </p:sp>
      <p:sp>
        <p:nvSpPr>
          <p:cNvPr id="2" name="Título 1">
            <a:extLst>
              <a:ext uri="{FF2B5EF4-FFF2-40B4-BE49-F238E27FC236}">
                <a16:creationId xmlns:a16="http://schemas.microsoft.com/office/drawing/2014/main" id="{128FF234-62F6-AE1F-DF6D-17BA7049B978}"/>
              </a:ext>
            </a:extLst>
          </p:cNvPr>
          <p:cNvSpPr>
            <a:spLocks noGrp="1"/>
          </p:cNvSpPr>
          <p:nvPr>
            <p:ph type="title"/>
          </p:nvPr>
        </p:nvSpPr>
        <p:spPr/>
        <p:txBody>
          <a:bodyPr>
            <a:normAutofit/>
          </a:bodyPr>
          <a:lstStyle/>
          <a:p>
            <a:r>
              <a:rPr lang="es-ES" dirty="0"/>
              <a:t>2. Desarrollo de una aplicación</a:t>
            </a:r>
          </a:p>
        </p:txBody>
      </p:sp>
      <p:sp>
        <p:nvSpPr>
          <p:cNvPr id="4" name="Marcador de contenido 3">
            <a:extLst>
              <a:ext uri="{FF2B5EF4-FFF2-40B4-BE49-F238E27FC236}">
                <a16:creationId xmlns:a16="http://schemas.microsoft.com/office/drawing/2014/main" id="{5F4F84A4-2633-2349-9A1E-112D7BE9A0A4}"/>
              </a:ext>
            </a:extLst>
          </p:cNvPr>
          <p:cNvSpPr>
            <a:spLocks noGrp="1"/>
          </p:cNvSpPr>
          <p:nvPr>
            <p:ph idx="1"/>
          </p:nvPr>
        </p:nvSpPr>
        <p:spPr/>
        <p:txBody>
          <a:bodyPr/>
          <a:lstStyle/>
          <a:p>
            <a:r>
              <a:rPr lang="es-ES" dirty="0"/>
              <a:t>2.1 Fases del desarrollo de una aplicación </a:t>
            </a:r>
          </a:p>
          <a:p>
            <a:endParaRPr lang="es-ES" dirty="0"/>
          </a:p>
        </p:txBody>
      </p:sp>
      <p:sp>
        <p:nvSpPr>
          <p:cNvPr id="7" name="Marcador de contenido 6">
            <a:extLst>
              <a:ext uri="{FF2B5EF4-FFF2-40B4-BE49-F238E27FC236}">
                <a16:creationId xmlns:a16="http://schemas.microsoft.com/office/drawing/2014/main" id="{A46D8A17-94BB-F369-CD73-788544ED5B5F}"/>
              </a:ext>
            </a:extLst>
          </p:cNvPr>
          <p:cNvSpPr txBox="1">
            <a:spLocks/>
          </p:cNvSpPr>
          <p:nvPr/>
        </p:nvSpPr>
        <p:spPr>
          <a:xfrm>
            <a:off x="271811" y="1486444"/>
            <a:ext cx="7796423" cy="4761956"/>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lvl="1">
              <a:defRPr/>
            </a:pPr>
            <a:r>
              <a:rPr lang="es-ES">
                <a:solidFill>
                  <a:schemeClr val="tx1">
                    <a:lumMod val="65000"/>
                    <a:lumOff val="35000"/>
                  </a:schemeClr>
                </a:solidFill>
              </a:rPr>
              <a:t>Se instala el software en el entorno real de uso</a:t>
            </a:r>
            <a:endParaRPr lang="es-ES"/>
          </a:p>
          <a:p>
            <a:pPr lvl="1"/>
            <a:r>
              <a:rPr lang="es-ES"/>
              <a:t>Se trabaja con el software de forma cotidiana (nuevas necesidades, incidencias…)</a:t>
            </a:r>
          </a:p>
          <a:p>
            <a:pPr lvl="1"/>
            <a:r>
              <a:rPr lang="es-ES"/>
              <a:t>Se recogen los errores y las correcciones en un nuevo documento de mantenimiento</a:t>
            </a:r>
          </a:p>
          <a:p>
            <a:pPr lvl="1"/>
            <a:r>
              <a:rPr lang="es-ES"/>
              <a:t>Los programadores y analistas revisan esos fallos para mejorar el software y aprender de los errores</a:t>
            </a:r>
          </a:p>
          <a:p>
            <a:pPr lvl="1"/>
            <a:r>
              <a:rPr lang="es-ES" sz="2000">
                <a:solidFill>
                  <a:schemeClr val="tx2"/>
                </a:solidFill>
                <a:latin typeface="MDUHDN+Century Gothic"/>
                <a:cs typeface="MDUHDN+Century Gothic"/>
              </a:rPr>
              <a:t>DOCUMENTOS:   MANUALES    de   </a:t>
            </a:r>
            <a:r>
              <a:rPr lang="es-ES" sz="2800" b="1">
                <a:solidFill>
                  <a:schemeClr val="tx2"/>
                </a:solidFill>
                <a:latin typeface="MDUHDN+Century Gothic"/>
                <a:cs typeface="MDUHDN+Century Gothic"/>
              </a:rPr>
              <a:t>USUARIO</a:t>
            </a:r>
            <a:r>
              <a:rPr lang="es-ES" sz="2800">
                <a:solidFill>
                  <a:schemeClr val="tx2"/>
                </a:solidFill>
                <a:latin typeface="MDUHDN+Century Gothic"/>
                <a:cs typeface="MDUHDN+Century Gothic"/>
              </a:rPr>
              <a:t>,   </a:t>
            </a:r>
            <a:r>
              <a:rPr lang="es-ES" sz="2800" b="1">
                <a:solidFill>
                  <a:schemeClr val="tx2"/>
                </a:solidFill>
                <a:latin typeface="MDUHDN+Century Gothic"/>
                <a:cs typeface="MDUHDN+Century Gothic"/>
              </a:rPr>
              <a:t>TÉCNICO</a:t>
            </a:r>
            <a:r>
              <a:rPr lang="es-ES" sz="2800">
                <a:solidFill>
                  <a:schemeClr val="tx2"/>
                </a:solidFill>
                <a:latin typeface="MDUHDN+Century Gothic"/>
                <a:cs typeface="MDUHDN+Century Gothic"/>
              </a:rPr>
              <a:t>   y  de </a:t>
            </a:r>
            <a:r>
              <a:rPr lang="es-ES" sz="2800" b="1">
                <a:solidFill>
                  <a:schemeClr val="tx2"/>
                </a:solidFill>
                <a:latin typeface="MDUHDN+Century Gothic"/>
                <a:cs typeface="MDUHDN+Century Gothic"/>
              </a:rPr>
              <a:t>INSTALACIÓN</a:t>
            </a:r>
            <a:r>
              <a:rPr lang="es-ES" sz="2800">
                <a:solidFill>
                  <a:schemeClr val="tx2"/>
                </a:solidFill>
                <a:latin typeface="MDUHDN+Century Gothic"/>
                <a:cs typeface="MDUHDN+Century Gothic"/>
              </a:rPr>
              <a:t>. Seguimiento de </a:t>
            </a:r>
            <a:r>
              <a:rPr lang="es-ES" sz="2800" b="1">
                <a:solidFill>
                  <a:schemeClr val="tx2"/>
                </a:solidFill>
                <a:latin typeface="MDUHDN+Century Gothic"/>
                <a:cs typeface="MDUHDN+Century Gothic"/>
              </a:rPr>
              <a:t>errores.</a:t>
            </a:r>
            <a:endParaRPr lang="es-ES" sz="2800"/>
          </a:p>
        </p:txBody>
      </p:sp>
    </p:spTree>
    <p:extLst>
      <p:ext uri="{BB962C8B-B14F-4D97-AF65-F5344CB8AC3E}">
        <p14:creationId xmlns:p14="http://schemas.microsoft.com/office/powerpoint/2010/main" val="41598303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número de diapositiva 2">
            <a:extLst>
              <a:ext uri="{FF2B5EF4-FFF2-40B4-BE49-F238E27FC236}">
                <a16:creationId xmlns:a16="http://schemas.microsoft.com/office/drawing/2014/main" id="{45D62EF1-C3B2-3BD6-6457-2D4544EB7FC3}"/>
              </a:ext>
            </a:extLst>
          </p:cNvPr>
          <p:cNvSpPr>
            <a:spLocks noGrp="1"/>
          </p:cNvSpPr>
          <p:nvPr>
            <p:ph type="sldNum" sz="quarter" idx="12"/>
          </p:nvPr>
        </p:nvSpPr>
        <p:spPr/>
        <p:txBody>
          <a:bodyPr/>
          <a:lstStyle/>
          <a:p>
            <a:fld id="{19D16AAE-F5C4-493B-86B4-8EB6ACFC47F5}" type="slidenum">
              <a:rPr lang="es-ES" smtClean="0"/>
              <a:t>14</a:t>
            </a:fld>
            <a:endParaRPr lang="es-ES"/>
          </a:p>
        </p:txBody>
      </p:sp>
      <p:sp>
        <p:nvSpPr>
          <p:cNvPr id="5" name="Marcador de contenido 4">
            <a:extLst>
              <a:ext uri="{FF2B5EF4-FFF2-40B4-BE49-F238E27FC236}">
                <a16:creationId xmlns:a16="http://schemas.microsoft.com/office/drawing/2014/main" id="{B53BE892-83A6-687A-7513-160990AA5D50}"/>
              </a:ext>
            </a:extLst>
          </p:cNvPr>
          <p:cNvSpPr>
            <a:spLocks noGrp="1"/>
          </p:cNvSpPr>
          <p:nvPr>
            <p:ph sz="quarter" idx="13"/>
          </p:nvPr>
        </p:nvSpPr>
        <p:spPr/>
        <p:txBody>
          <a:bodyPr/>
          <a:lstStyle/>
          <a:p>
            <a:pPr marL="0" indent="0">
              <a:buFont typeface="Wingdings 3" charset="2"/>
              <a:buNone/>
            </a:pPr>
            <a:r>
              <a:rPr lang="es-ES" b="1" dirty="0">
                <a:solidFill>
                  <a:schemeClr val="accent4"/>
                </a:solidFill>
              </a:rPr>
              <a:t>6 MANTENIMIENTO</a:t>
            </a:r>
            <a:endParaRPr lang="es-ES" dirty="0">
              <a:solidFill>
                <a:schemeClr val="accent4"/>
              </a:solidFill>
            </a:endParaRPr>
          </a:p>
          <a:p>
            <a:endParaRPr lang="es-ES" dirty="0">
              <a:solidFill>
                <a:schemeClr val="accent4"/>
              </a:solidFill>
            </a:endParaRPr>
          </a:p>
        </p:txBody>
      </p:sp>
      <p:sp>
        <p:nvSpPr>
          <p:cNvPr id="2" name="Título 1">
            <a:extLst>
              <a:ext uri="{FF2B5EF4-FFF2-40B4-BE49-F238E27FC236}">
                <a16:creationId xmlns:a16="http://schemas.microsoft.com/office/drawing/2014/main" id="{128FF234-62F6-AE1F-DF6D-17BA7049B978}"/>
              </a:ext>
            </a:extLst>
          </p:cNvPr>
          <p:cNvSpPr>
            <a:spLocks noGrp="1"/>
          </p:cNvSpPr>
          <p:nvPr>
            <p:ph type="title"/>
          </p:nvPr>
        </p:nvSpPr>
        <p:spPr/>
        <p:txBody>
          <a:bodyPr>
            <a:normAutofit/>
          </a:bodyPr>
          <a:lstStyle/>
          <a:p>
            <a:r>
              <a:rPr lang="es-ES" dirty="0"/>
              <a:t>2. Desarrollo de una aplicación</a:t>
            </a:r>
          </a:p>
        </p:txBody>
      </p:sp>
      <p:sp>
        <p:nvSpPr>
          <p:cNvPr id="4" name="Marcador de contenido 3">
            <a:extLst>
              <a:ext uri="{FF2B5EF4-FFF2-40B4-BE49-F238E27FC236}">
                <a16:creationId xmlns:a16="http://schemas.microsoft.com/office/drawing/2014/main" id="{5F4F84A4-2633-2349-9A1E-112D7BE9A0A4}"/>
              </a:ext>
            </a:extLst>
          </p:cNvPr>
          <p:cNvSpPr>
            <a:spLocks noGrp="1"/>
          </p:cNvSpPr>
          <p:nvPr>
            <p:ph idx="1"/>
          </p:nvPr>
        </p:nvSpPr>
        <p:spPr/>
        <p:txBody>
          <a:bodyPr/>
          <a:lstStyle/>
          <a:p>
            <a:r>
              <a:rPr lang="es-ES" dirty="0"/>
              <a:t>2.1 Fases del desarrollo de una aplicación </a:t>
            </a:r>
          </a:p>
          <a:p>
            <a:endParaRPr lang="es-ES" dirty="0"/>
          </a:p>
        </p:txBody>
      </p:sp>
      <p:sp>
        <p:nvSpPr>
          <p:cNvPr id="6" name="Marcador de contenido 5">
            <a:extLst>
              <a:ext uri="{FF2B5EF4-FFF2-40B4-BE49-F238E27FC236}">
                <a16:creationId xmlns:a16="http://schemas.microsoft.com/office/drawing/2014/main" id="{910E3DD4-ACC4-C19D-809B-16B3AD3B864B}"/>
              </a:ext>
            </a:extLst>
          </p:cNvPr>
          <p:cNvSpPr txBox="1">
            <a:spLocks/>
          </p:cNvSpPr>
          <p:nvPr/>
        </p:nvSpPr>
        <p:spPr>
          <a:xfrm>
            <a:off x="609598" y="1429306"/>
            <a:ext cx="7555455" cy="4971494"/>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lvl="1"/>
            <a:r>
              <a:rPr lang="es-ES" dirty="0"/>
              <a:t>Se realizan </a:t>
            </a:r>
            <a:r>
              <a:rPr lang="es-ES" b="1" dirty="0">
                <a:solidFill>
                  <a:srgbClr val="FF0000"/>
                </a:solidFill>
              </a:rPr>
              <a:t>cambios</a:t>
            </a:r>
            <a:r>
              <a:rPr lang="es-ES" dirty="0"/>
              <a:t> sobre el programa según distintas necesidades</a:t>
            </a:r>
          </a:p>
          <a:p>
            <a:pPr lvl="2"/>
            <a:r>
              <a:rPr lang="es-ES" dirty="0"/>
              <a:t>Errores, mejoras, adaptaciones…</a:t>
            </a:r>
          </a:p>
          <a:p>
            <a:pPr lvl="1"/>
            <a:r>
              <a:rPr lang="es-ES" dirty="0"/>
              <a:t>Siempre hay que tener delante la documentación técnica de la aplicación</a:t>
            </a:r>
          </a:p>
          <a:p>
            <a:pPr lvl="1"/>
            <a:r>
              <a:rPr lang="es-ES" dirty="0"/>
              <a:t>Las operaciones de mantenimiento se deben documentar para dejar constancia de los cambios</a:t>
            </a:r>
          </a:p>
          <a:p>
            <a:pPr lvl="1"/>
            <a:r>
              <a:rPr lang="es-ES" dirty="0"/>
              <a:t>Hay distintos tipos de mantenimiento:</a:t>
            </a:r>
          </a:p>
          <a:p>
            <a:pPr lvl="2"/>
            <a:r>
              <a:rPr lang="es-ES" dirty="0"/>
              <a:t>Correctivo: se corrigen defectos.</a:t>
            </a:r>
          </a:p>
          <a:p>
            <a:pPr lvl="2"/>
            <a:r>
              <a:rPr lang="es-ES" dirty="0"/>
              <a:t>Perfectivo: se mejora la funcionalidad o eficiencia.</a:t>
            </a:r>
          </a:p>
          <a:p>
            <a:pPr lvl="2"/>
            <a:r>
              <a:rPr lang="es-ES" dirty="0"/>
              <a:t>Evolutivo: se añade funcionalidades nuevas.  </a:t>
            </a:r>
          </a:p>
          <a:p>
            <a:pPr lvl="2"/>
            <a:r>
              <a:rPr lang="es-ES" dirty="0"/>
              <a:t>Adaptativo: se adapta a nuevos entornos.</a:t>
            </a:r>
          </a:p>
          <a:p>
            <a:endParaRPr lang="es-ES" dirty="0"/>
          </a:p>
        </p:txBody>
      </p:sp>
    </p:spTree>
    <p:extLst>
      <p:ext uri="{BB962C8B-B14F-4D97-AF65-F5344CB8AC3E}">
        <p14:creationId xmlns:p14="http://schemas.microsoft.com/office/powerpoint/2010/main" val="64092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número de diapositiva 2">
            <a:extLst>
              <a:ext uri="{FF2B5EF4-FFF2-40B4-BE49-F238E27FC236}">
                <a16:creationId xmlns:a16="http://schemas.microsoft.com/office/drawing/2014/main" id="{45D62EF1-C3B2-3BD6-6457-2D4544EB7FC3}"/>
              </a:ext>
            </a:extLst>
          </p:cNvPr>
          <p:cNvSpPr>
            <a:spLocks noGrp="1"/>
          </p:cNvSpPr>
          <p:nvPr>
            <p:ph type="sldNum" sz="quarter" idx="12"/>
          </p:nvPr>
        </p:nvSpPr>
        <p:spPr/>
        <p:txBody>
          <a:bodyPr/>
          <a:lstStyle/>
          <a:p>
            <a:fld id="{19D16AAE-F5C4-493B-86B4-8EB6ACFC47F5}" type="slidenum">
              <a:rPr lang="es-ES" smtClean="0"/>
              <a:t>15</a:t>
            </a:fld>
            <a:endParaRPr lang="es-ES"/>
          </a:p>
        </p:txBody>
      </p:sp>
      <p:sp>
        <p:nvSpPr>
          <p:cNvPr id="5" name="Marcador de contenido 4">
            <a:extLst>
              <a:ext uri="{FF2B5EF4-FFF2-40B4-BE49-F238E27FC236}">
                <a16:creationId xmlns:a16="http://schemas.microsoft.com/office/drawing/2014/main" id="{B53BE892-83A6-687A-7513-160990AA5D50}"/>
              </a:ext>
            </a:extLst>
          </p:cNvPr>
          <p:cNvSpPr>
            <a:spLocks noGrp="1"/>
          </p:cNvSpPr>
          <p:nvPr>
            <p:ph sz="quarter" idx="13"/>
          </p:nvPr>
        </p:nvSpPr>
        <p:spPr/>
        <p:txBody>
          <a:bodyPr/>
          <a:lstStyle/>
          <a:p>
            <a:pPr marL="0" indent="0">
              <a:buFont typeface="Wingdings 3" charset="2"/>
              <a:buNone/>
            </a:pPr>
            <a:r>
              <a:rPr lang="es-ES"/>
              <a:t>8. FASE RETIRADA</a:t>
            </a:r>
          </a:p>
          <a:p>
            <a:endParaRPr lang="es-ES">
              <a:solidFill>
                <a:schemeClr val="accent4"/>
              </a:solidFill>
            </a:endParaRPr>
          </a:p>
        </p:txBody>
      </p:sp>
      <p:sp>
        <p:nvSpPr>
          <p:cNvPr id="2" name="Título 1">
            <a:extLst>
              <a:ext uri="{FF2B5EF4-FFF2-40B4-BE49-F238E27FC236}">
                <a16:creationId xmlns:a16="http://schemas.microsoft.com/office/drawing/2014/main" id="{128FF234-62F6-AE1F-DF6D-17BA7049B978}"/>
              </a:ext>
            </a:extLst>
          </p:cNvPr>
          <p:cNvSpPr>
            <a:spLocks noGrp="1"/>
          </p:cNvSpPr>
          <p:nvPr>
            <p:ph type="title"/>
          </p:nvPr>
        </p:nvSpPr>
        <p:spPr/>
        <p:txBody>
          <a:bodyPr>
            <a:normAutofit/>
          </a:bodyPr>
          <a:lstStyle/>
          <a:p>
            <a:r>
              <a:rPr lang="es-ES" dirty="0"/>
              <a:t>2. Desarrollo de una aplicación</a:t>
            </a:r>
          </a:p>
        </p:txBody>
      </p:sp>
      <p:sp>
        <p:nvSpPr>
          <p:cNvPr id="4" name="Marcador de contenido 3">
            <a:extLst>
              <a:ext uri="{FF2B5EF4-FFF2-40B4-BE49-F238E27FC236}">
                <a16:creationId xmlns:a16="http://schemas.microsoft.com/office/drawing/2014/main" id="{5F4F84A4-2633-2349-9A1E-112D7BE9A0A4}"/>
              </a:ext>
            </a:extLst>
          </p:cNvPr>
          <p:cNvSpPr>
            <a:spLocks noGrp="1"/>
          </p:cNvSpPr>
          <p:nvPr>
            <p:ph idx="1"/>
          </p:nvPr>
        </p:nvSpPr>
        <p:spPr/>
        <p:txBody>
          <a:bodyPr/>
          <a:lstStyle/>
          <a:p>
            <a:r>
              <a:rPr lang="es-ES" dirty="0"/>
              <a:t>2.1 Fases del desarrollo de una aplicación </a:t>
            </a:r>
          </a:p>
          <a:p>
            <a:endParaRPr lang="es-ES" dirty="0"/>
          </a:p>
        </p:txBody>
      </p:sp>
      <p:sp>
        <p:nvSpPr>
          <p:cNvPr id="7" name="Marcador de contenido 6">
            <a:extLst>
              <a:ext uri="{FF2B5EF4-FFF2-40B4-BE49-F238E27FC236}">
                <a16:creationId xmlns:a16="http://schemas.microsoft.com/office/drawing/2014/main" id="{80DC806D-FF28-3CF7-A110-EDE0C2FDE230}"/>
              </a:ext>
            </a:extLst>
          </p:cNvPr>
          <p:cNvSpPr txBox="1">
            <a:spLocks/>
          </p:cNvSpPr>
          <p:nvPr/>
        </p:nvSpPr>
        <p:spPr>
          <a:xfrm>
            <a:off x="609599" y="1429306"/>
            <a:ext cx="6998564" cy="461205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lvl="1"/>
            <a:r>
              <a:rPr lang="es-ES" dirty="0"/>
              <a:t>El software ha llegado al final de su vida útil</a:t>
            </a:r>
          </a:p>
          <a:p>
            <a:pPr lvl="1"/>
            <a:r>
              <a:rPr lang="es-ES" dirty="0"/>
              <a:t>No resulta rentable seguir ampliándolo o manteniéndolo</a:t>
            </a:r>
          </a:p>
          <a:p>
            <a:pPr lvl="1"/>
            <a:r>
              <a:rPr lang="es-ES" dirty="0"/>
              <a:t>Especial cuidado con la eliminación de los datos sensibles almacenados</a:t>
            </a:r>
          </a:p>
          <a:p>
            <a:pPr lvl="2"/>
            <a:r>
              <a:rPr lang="es-ES" dirty="0"/>
              <a:t>Eliminar la huella de datos</a:t>
            </a:r>
          </a:p>
          <a:p>
            <a:pPr lvl="1"/>
            <a:r>
              <a:rPr lang="es-ES" dirty="0"/>
              <a:t>Llegados a este punto, el ciclo puede comenzar de nuevo</a:t>
            </a:r>
          </a:p>
          <a:p>
            <a:endParaRPr lang="es-ES" dirty="0"/>
          </a:p>
        </p:txBody>
      </p:sp>
    </p:spTree>
    <p:extLst>
      <p:ext uri="{BB962C8B-B14F-4D97-AF65-F5344CB8AC3E}">
        <p14:creationId xmlns:p14="http://schemas.microsoft.com/office/powerpoint/2010/main" val="16970922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CE0D34-44C6-CD65-8376-2CF2C19B4CEE}"/>
            </a:ext>
          </a:extLst>
        </p:cNvPr>
        <p:cNvGrpSpPr/>
        <p:nvPr/>
      </p:nvGrpSpPr>
      <p:grpSpPr>
        <a:xfrm>
          <a:off x="0" y="0"/>
          <a:ext cx="0" cy="0"/>
          <a:chOff x="0" y="0"/>
          <a:chExt cx="0" cy="0"/>
        </a:xfrm>
      </p:grpSpPr>
      <p:sp>
        <p:nvSpPr>
          <p:cNvPr id="3" name="Marcador de número de diapositiva 2">
            <a:extLst>
              <a:ext uri="{FF2B5EF4-FFF2-40B4-BE49-F238E27FC236}">
                <a16:creationId xmlns:a16="http://schemas.microsoft.com/office/drawing/2014/main" id="{3EE300AC-36FB-F052-2E6E-7B2E47F61AA4}"/>
              </a:ext>
            </a:extLst>
          </p:cNvPr>
          <p:cNvSpPr>
            <a:spLocks noGrp="1"/>
          </p:cNvSpPr>
          <p:nvPr>
            <p:ph type="sldNum" sz="quarter" idx="12"/>
          </p:nvPr>
        </p:nvSpPr>
        <p:spPr/>
        <p:txBody>
          <a:bodyPr/>
          <a:lstStyle/>
          <a:p>
            <a:fld id="{19D16AAE-F5C4-493B-86B4-8EB6ACFC47F5}" type="slidenum">
              <a:rPr lang="es-ES" smtClean="0"/>
              <a:t>16</a:t>
            </a:fld>
            <a:endParaRPr lang="es-ES"/>
          </a:p>
        </p:txBody>
      </p:sp>
      <p:sp>
        <p:nvSpPr>
          <p:cNvPr id="4" name="Marcador de contenido 3">
            <a:extLst>
              <a:ext uri="{FF2B5EF4-FFF2-40B4-BE49-F238E27FC236}">
                <a16:creationId xmlns:a16="http://schemas.microsoft.com/office/drawing/2014/main" id="{9EC5969E-C146-73FE-16AD-67D421335C83}"/>
              </a:ext>
            </a:extLst>
          </p:cNvPr>
          <p:cNvSpPr>
            <a:spLocks noGrp="1"/>
          </p:cNvSpPr>
          <p:nvPr>
            <p:ph type="body" sz="quarter" idx="14"/>
          </p:nvPr>
        </p:nvSpPr>
        <p:spPr/>
        <p:txBody>
          <a:bodyPr/>
          <a:lstStyle/>
          <a:p>
            <a:endParaRPr lang="es-ES" dirty="0"/>
          </a:p>
          <a:p>
            <a:endParaRPr lang="es-ES" dirty="0"/>
          </a:p>
          <a:p>
            <a:endParaRPr lang="es-ES" dirty="0"/>
          </a:p>
          <a:p>
            <a:endParaRPr lang="es-ES" dirty="0"/>
          </a:p>
          <a:p>
            <a:endParaRPr lang="es-ES" dirty="0"/>
          </a:p>
          <a:p>
            <a:r>
              <a:rPr lang="es-ES" dirty="0"/>
              <a:t>SIMULA EL PROCESO DE DESARROLLO DE UNA TIENDA DE JARDINERÍA</a:t>
            </a:r>
          </a:p>
          <a:p>
            <a:r>
              <a:rPr lang="es-ES" dirty="0"/>
              <a:t>Enunciado en el repositorio</a:t>
            </a:r>
          </a:p>
          <a:p>
            <a:endParaRPr lang="es-ES" dirty="0"/>
          </a:p>
        </p:txBody>
      </p:sp>
      <p:sp>
        <p:nvSpPr>
          <p:cNvPr id="2" name="Título 1">
            <a:extLst>
              <a:ext uri="{FF2B5EF4-FFF2-40B4-BE49-F238E27FC236}">
                <a16:creationId xmlns:a16="http://schemas.microsoft.com/office/drawing/2014/main" id="{651D674E-B3D6-58FA-DDAF-0D977E2B1259}"/>
              </a:ext>
            </a:extLst>
          </p:cNvPr>
          <p:cNvSpPr>
            <a:spLocks noGrp="1"/>
          </p:cNvSpPr>
          <p:nvPr>
            <p:ph type="title"/>
          </p:nvPr>
        </p:nvSpPr>
        <p:spPr/>
        <p:txBody>
          <a:bodyPr>
            <a:normAutofit/>
          </a:bodyPr>
          <a:lstStyle/>
          <a:p>
            <a:r>
              <a:rPr lang="es-ES" dirty="0"/>
              <a:t>2. TAREA 01: Desarrollo de una aplicación </a:t>
            </a:r>
          </a:p>
        </p:txBody>
      </p:sp>
    </p:spTree>
    <p:extLst>
      <p:ext uri="{BB962C8B-B14F-4D97-AF65-F5344CB8AC3E}">
        <p14:creationId xmlns:p14="http://schemas.microsoft.com/office/powerpoint/2010/main" val="23396643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número de diapositiva 2">
            <a:extLst>
              <a:ext uri="{FF2B5EF4-FFF2-40B4-BE49-F238E27FC236}">
                <a16:creationId xmlns:a16="http://schemas.microsoft.com/office/drawing/2014/main" id="{45D62EF1-C3B2-3BD6-6457-2D4544EB7FC3}"/>
              </a:ext>
            </a:extLst>
          </p:cNvPr>
          <p:cNvSpPr>
            <a:spLocks noGrp="1"/>
          </p:cNvSpPr>
          <p:nvPr>
            <p:ph type="sldNum" sz="quarter" idx="12"/>
          </p:nvPr>
        </p:nvSpPr>
        <p:spPr/>
        <p:txBody>
          <a:bodyPr/>
          <a:lstStyle/>
          <a:p>
            <a:fld id="{19D16AAE-F5C4-493B-86B4-8EB6ACFC47F5}" type="slidenum">
              <a:rPr lang="es-ES" smtClean="0"/>
              <a:t>17</a:t>
            </a:fld>
            <a:endParaRPr lang="es-ES"/>
          </a:p>
        </p:txBody>
      </p:sp>
      <p:sp>
        <p:nvSpPr>
          <p:cNvPr id="5" name="Marcador de contenido 4">
            <a:extLst>
              <a:ext uri="{FF2B5EF4-FFF2-40B4-BE49-F238E27FC236}">
                <a16:creationId xmlns:a16="http://schemas.microsoft.com/office/drawing/2014/main" id="{B53BE892-83A6-687A-7513-160990AA5D50}"/>
              </a:ext>
            </a:extLst>
          </p:cNvPr>
          <p:cNvSpPr>
            <a:spLocks noGrp="1"/>
          </p:cNvSpPr>
          <p:nvPr>
            <p:ph sz="quarter" idx="13"/>
          </p:nvPr>
        </p:nvSpPr>
        <p:spPr/>
        <p:txBody>
          <a:bodyPr/>
          <a:lstStyle/>
          <a:p>
            <a:r>
              <a:rPr lang="es-ES" sz="1600">
                <a:solidFill>
                  <a:schemeClr val="tx2"/>
                </a:solidFill>
                <a:latin typeface="MDUHDN+Century Gothic"/>
                <a:cs typeface="MDUHDN+Century Gothic"/>
              </a:rPr>
              <a:t>En cada una de las fases se genera documentación </a:t>
            </a:r>
          </a:p>
          <a:p>
            <a:endParaRPr lang="es-ES">
              <a:solidFill>
                <a:schemeClr val="accent4"/>
              </a:solidFill>
            </a:endParaRPr>
          </a:p>
        </p:txBody>
      </p:sp>
      <p:sp>
        <p:nvSpPr>
          <p:cNvPr id="2" name="Título 1">
            <a:extLst>
              <a:ext uri="{FF2B5EF4-FFF2-40B4-BE49-F238E27FC236}">
                <a16:creationId xmlns:a16="http://schemas.microsoft.com/office/drawing/2014/main" id="{128FF234-62F6-AE1F-DF6D-17BA7049B978}"/>
              </a:ext>
            </a:extLst>
          </p:cNvPr>
          <p:cNvSpPr>
            <a:spLocks noGrp="1"/>
          </p:cNvSpPr>
          <p:nvPr>
            <p:ph type="title"/>
          </p:nvPr>
        </p:nvSpPr>
        <p:spPr/>
        <p:txBody>
          <a:bodyPr>
            <a:normAutofit/>
          </a:bodyPr>
          <a:lstStyle/>
          <a:p>
            <a:r>
              <a:rPr lang="es-ES" dirty="0"/>
              <a:t>2. Desarrollo de una aplicación</a:t>
            </a:r>
          </a:p>
        </p:txBody>
      </p:sp>
      <p:sp>
        <p:nvSpPr>
          <p:cNvPr id="4" name="Marcador de contenido 3">
            <a:extLst>
              <a:ext uri="{FF2B5EF4-FFF2-40B4-BE49-F238E27FC236}">
                <a16:creationId xmlns:a16="http://schemas.microsoft.com/office/drawing/2014/main" id="{5F4F84A4-2633-2349-9A1E-112D7BE9A0A4}"/>
              </a:ext>
            </a:extLst>
          </p:cNvPr>
          <p:cNvSpPr>
            <a:spLocks noGrp="1"/>
          </p:cNvSpPr>
          <p:nvPr>
            <p:ph idx="1"/>
          </p:nvPr>
        </p:nvSpPr>
        <p:spPr/>
        <p:txBody>
          <a:bodyPr/>
          <a:lstStyle/>
          <a:p>
            <a:r>
              <a:rPr lang="es-ES" dirty="0">
                <a:solidFill>
                  <a:schemeClr val="accent4"/>
                </a:solidFill>
                <a:latin typeface="MDUHDN+Century Gothic"/>
                <a:cs typeface="MDUHDN+Century Gothic"/>
              </a:rPr>
              <a:t>2.2</a:t>
            </a:r>
            <a:r>
              <a:rPr lang="es-ES" spc="17" dirty="0">
                <a:solidFill>
                  <a:schemeClr val="accent4"/>
                </a:solidFill>
                <a:latin typeface="MDUHDN+Century Gothic"/>
                <a:cs typeface="MDUHDN+Century Gothic"/>
              </a:rPr>
              <a:t> Documentación</a:t>
            </a:r>
            <a:endParaRPr lang="es-ES" dirty="0">
              <a:solidFill>
                <a:schemeClr val="tx2"/>
              </a:solidFill>
              <a:highlight>
                <a:srgbClr val="FFFF00"/>
              </a:highlight>
              <a:latin typeface="MDUHDN+Century Gothic"/>
              <a:cs typeface="MDUHDN+Century Gothic"/>
            </a:endParaRPr>
          </a:p>
          <a:p>
            <a:endParaRPr lang="es-ES" dirty="0"/>
          </a:p>
        </p:txBody>
      </p:sp>
      <p:graphicFrame>
        <p:nvGraphicFramePr>
          <p:cNvPr id="8" name="Tabla 4">
            <a:extLst>
              <a:ext uri="{FF2B5EF4-FFF2-40B4-BE49-F238E27FC236}">
                <a16:creationId xmlns:a16="http://schemas.microsoft.com/office/drawing/2014/main" id="{C430E39E-9BB0-C076-6BFB-81717B898507}"/>
              </a:ext>
            </a:extLst>
          </p:cNvPr>
          <p:cNvGraphicFramePr>
            <a:graphicFrameLocks noGrp="1"/>
          </p:cNvGraphicFramePr>
          <p:nvPr>
            <p:extLst>
              <p:ext uri="{D42A27DB-BD31-4B8C-83A1-F6EECF244321}">
                <p14:modId xmlns:p14="http://schemas.microsoft.com/office/powerpoint/2010/main" val="2810306612"/>
              </p:ext>
            </p:extLst>
          </p:nvPr>
        </p:nvGraphicFramePr>
        <p:xfrm>
          <a:off x="252290" y="1350985"/>
          <a:ext cx="8728570" cy="4768853"/>
        </p:xfrm>
        <a:graphic>
          <a:graphicData uri="http://schemas.openxmlformats.org/drawingml/2006/table">
            <a:tbl>
              <a:tblPr firstRow="1" bandRow="1">
                <a:tableStyleId>{5C22544A-7EE6-4342-B048-85BDC9FD1C3A}</a:tableStyleId>
              </a:tblPr>
              <a:tblGrid>
                <a:gridCol w="3527127">
                  <a:extLst>
                    <a:ext uri="{9D8B030D-6E8A-4147-A177-3AD203B41FA5}">
                      <a16:colId xmlns:a16="http://schemas.microsoft.com/office/drawing/2014/main" val="2579048553"/>
                    </a:ext>
                  </a:extLst>
                </a:gridCol>
                <a:gridCol w="5201443">
                  <a:extLst>
                    <a:ext uri="{9D8B030D-6E8A-4147-A177-3AD203B41FA5}">
                      <a16:colId xmlns:a16="http://schemas.microsoft.com/office/drawing/2014/main" val="1460477273"/>
                    </a:ext>
                  </a:extLst>
                </a:gridCol>
              </a:tblGrid>
              <a:tr h="544716">
                <a:tc>
                  <a:txBody>
                    <a:bodyPr/>
                    <a:lstStyle/>
                    <a:p>
                      <a:r>
                        <a:rPr lang="es-ES"/>
                        <a:t>FASE</a:t>
                      </a:r>
                    </a:p>
                  </a:txBody>
                  <a:tcPr/>
                </a:tc>
                <a:tc>
                  <a:txBody>
                    <a:bodyPr/>
                    <a:lstStyle/>
                    <a:p>
                      <a:r>
                        <a:rPr lang="es-ES"/>
                        <a:t>DOCUMENTACIÓN</a:t>
                      </a:r>
                    </a:p>
                  </a:txBody>
                  <a:tcPr/>
                </a:tc>
                <a:extLst>
                  <a:ext uri="{0D108BD9-81ED-4DB2-BD59-A6C34878D82A}">
                    <a16:rowId xmlns:a16="http://schemas.microsoft.com/office/drawing/2014/main" val="2878377384"/>
                  </a:ext>
                </a:extLst>
              </a:tr>
              <a:tr h="544716">
                <a:tc>
                  <a:txBody>
                    <a:bodyPr/>
                    <a:lstStyle/>
                    <a:p>
                      <a:r>
                        <a:rPr lang="es-ES"/>
                        <a:t>Inicial</a:t>
                      </a:r>
                    </a:p>
                  </a:txBody>
                  <a:tcPr/>
                </a:tc>
                <a:tc>
                  <a:txBody>
                    <a:bodyPr/>
                    <a:lstStyle/>
                    <a:p>
                      <a:r>
                        <a:rPr lang="es-ES" b="1"/>
                        <a:t>Objetivos, costes,</a:t>
                      </a:r>
                      <a:r>
                        <a:rPr lang="es-ES" b="1" baseline="0"/>
                        <a:t> viabilidad</a:t>
                      </a:r>
                      <a:endParaRPr lang="es-ES" b="1"/>
                    </a:p>
                  </a:txBody>
                  <a:tcPr/>
                </a:tc>
                <a:extLst>
                  <a:ext uri="{0D108BD9-81ED-4DB2-BD59-A6C34878D82A}">
                    <a16:rowId xmlns:a16="http://schemas.microsoft.com/office/drawing/2014/main" val="2629932276"/>
                  </a:ext>
                </a:extLst>
              </a:tr>
              <a:tr h="560361">
                <a:tc>
                  <a:txBody>
                    <a:bodyPr/>
                    <a:lstStyle/>
                    <a:p>
                      <a:r>
                        <a:rPr lang="es-ES"/>
                        <a:t>Análisis</a:t>
                      </a:r>
                    </a:p>
                  </a:txBody>
                  <a:tcPr/>
                </a:tc>
                <a:tc>
                  <a:txBody>
                    <a:bodyPr/>
                    <a:lstStyle/>
                    <a:p>
                      <a:r>
                        <a:rPr lang="es-ES" b="1"/>
                        <a:t>Requisitos</a:t>
                      </a:r>
                      <a:r>
                        <a:rPr lang="es-ES"/>
                        <a:t>, </a:t>
                      </a:r>
                      <a:r>
                        <a:rPr lang="es-ES" sz="1400" i="1">
                          <a:solidFill>
                            <a:srgbClr val="0070C0"/>
                          </a:solidFill>
                        </a:rPr>
                        <a:t>Diagrama Casos de uso</a:t>
                      </a:r>
                    </a:p>
                  </a:txBody>
                  <a:tcPr/>
                </a:tc>
                <a:extLst>
                  <a:ext uri="{0D108BD9-81ED-4DB2-BD59-A6C34878D82A}">
                    <a16:rowId xmlns:a16="http://schemas.microsoft.com/office/drawing/2014/main" val="2904284314"/>
                  </a:ext>
                </a:extLst>
              </a:tr>
              <a:tr h="940196">
                <a:tc>
                  <a:txBody>
                    <a:bodyPr/>
                    <a:lstStyle/>
                    <a:p>
                      <a:r>
                        <a:rPr lang="es-ES"/>
                        <a:t>Diseño</a:t>
                      </a:r>
                    </a:p>
                  </a:txBody>
                  <a:tcPr/>
                </a:tc>
                <a:tc>
                  <a:txBody>
                    <a:bodyPr/>
                    <a:lstStyle/>
                    <a:p>
                      <a:r>
                        <a:rPr lang="es-ES" sz="1800" b="1" dirty="0"/>
                        <a:t>Arquitectura, módulos y funciones </a:t>
                      </a:r>
                      <a:r>
                        <a:rPr lang="es-ES" sz="1400" i="1" dirty="0">
                          <a:solidFill>
                            <a:srgbClr val="0070C0"/>
                          </a:solidFill>
                        </a:rPr>
                        <a:t>Diagramas clases y secuencia</a:t>
                      </a:r>
                    </a:p>
                    <a:p>
                      <a:r>
                        <a:rPr lang="es-ES" sz="1800" b="1" kern="1200" dirty="0">
                          <a:solidFill>
                            <a:schemeClr val="dk1"/>
                          </a:solidFill>
                          <a:latin typeface="+mn-lt"/>
                          <a:ea typeface="+mn-ea"/>
                          <a:cs typeface="+mn-cs"/>
                        </a:rPr>
                        <a:t>Interfaz, bases de datos</a:t>
                      </a:r>
                    </a:p>
                  </a:txBody>
                  <a:tcPr/>
                </a:tc>
                <a:extLst>
                  <a:ext uri="{0D108BD9-81ED-4DB2-BD59-A6C34878D82A}">
                    <a16:rowId xmlns:a16="http://schemas.microsoft.com/office/drawing/2014/main" val="198202353"/>
                  </a:ext>
                </a:extLst>
              </a:tr>
              <a:tr h="544716">
                <a:tc>
                  <a:txBody>
                    <a:bodyPr/>
                    <a:lstStyle/>
                    <a:p>
                      <a:r>
                        <a:rPr lang="es-ES"/>
                        <a:t>Pruebas</a:t>
                      </a:r>
                    </a:p>
                  </a:txBody>
                  <a:tcPr/>
                </a:tc>
                <a:tc>
                  <a:txBody>
                    <a:bodyPr/>
                    <a:lstStyle/>
                    <a:p>
                      <a:r>
                        <a:rPr lang="es-ES" b="1" dirty="0"/>
                        <a:t>Plan, Casos de prueba e informe de resultados</a:t>
                      </a:r>
                    </a:p>
                  </a:txBody>
                  <a:tcPr/>
                </a:tc>
                <a:extLst>
                  <a:ext uri="{0D108BD9-81ED-4DB2-BD59-A6C34878D82A}">
                    <a16:rowId xmlns:a16="http://schemas.microsoft.com/office/drawing/2014/main" val="1147414098"/>
                  </a:ext>
                </a:extLst>
              </a:tr>
              <a:tr h="544716">
                <a:tc>
                  <a:txBody>
                    <a:bodyPr/>
                    <a:lstStyle/>
                    <a:p>
                      <a:r>
                        <a:rPr lang="es-ES" dirty="0"/>
                        <a:t>Implementación</a:t>
                      </a:r>
                    </a:p>
                  </a:txBody>
                  <a:tcPr/>
                </a:tc>
                <a:tc>
                  <a:txBody>
                    <a:bodyPr/>
                    <a:lstStyle/>
                    <a:p>
                      <a:r>
                        <a:rPr lang="es-ES" b="1" dirty="0"/>
                        <a:t>Código y comentarios, repositorio</a:t>
                      </a:r>
                    </a:p>
                  </a:txBody>
                  <a:tcPr/>
                </a:tc>
                <a:extLst>
                  <a:ext uri="{0D108BD9-81ED-4DB2-BD59-A6C34878D82A}">
                    <a16:rowId xmlns:a16="http://schemas.microsoft.com/office/drawing/2014/main" val="1582886791"/>
                  </a:ext>
                </a:extLst>
              </a:tr>
              <a:tr h="544716">
                <a:tc>
                  <a:txBody>
                    <a:bodyPr/>
                    <a:lstStyle/>
                    <a:p>
                      <a:r>
                        <a:rPr lang="es-ES"/>
                        <a:t>Explotación</a:t>
                      </a:r>
                    </a:p>
                  </a:txBody>
                  <a:tcPr/>
                </a:tc>
                <a:tc>
                  <a:txBody>
                    <a:bodyPr/>
                    <a:lstStyle/>
                    <a:p>
                      <a:r>
                        <a:rPr lang="es-ES" b="1"/>
                        <a:t>Manuales, seguimiento errores</a:t>
                      </a:r>
                    </a:p>
                  </a:txBody>
                  <a:tcPr/>
                </a:tc>
                <a:extLst>
                  <a:ext uri="{0D108BD9-81ED-4DB2-BD59-A6C34878D82A}">
                    <a16:rowId xmlns:a16="http://schemas.microsoft.com/office/drawing/2014/main" val="2654620038"/>
                  </a:ext>
                </a:extLst>
              </a:tr>
              <a:tr h="544716">
                <a:tc>
                  <a:txBody>
                    <a:bodyPr/>
                    <a:lstStyle/>
                    <a:p>
                      <a:r>
                        <a:rPr lang="es-ES"/>
                        <a:t>Mantenimiento</a:t>
                      </a:r>
                    </a:p>
                  </a:txBody>
                  <a:tcPr/>
                </a:tc>
                <a:tc>
                  <a:txBody>
                    <a:bodyPr/>
                    <a:lstStyle/>
                    <a:p>
                      <a:r>
                        <a:rPr lang="es-ES" b="1" dirty="0"/>
                        <a:t>Manuales</a:t>
                      </a:r>
                    </a:p>
                  </a:txBody>
                  <a:tcPr/>
                </a:tc>
                <a:extLst>
                  <a:ext uri="{0D108BD9-81ED-4DB2-BD59-A6C34878D82A}">
                    <a16:rowId xmlns:a16="http://schemas.microsoft.com/office/drawing/2014/main" val="2123606649"/>
                  </a:ext>
                </a:extLst>
              </a:tr>
            </a:tbl>
          </a:graphicData>
        </a:graphic>
      </p:graphicFrame>
    </p:spTree>
    <p:extLst>
      <p:ext uri="{BB962C8B-B14F-4D97-AF65-F5344CB8AC3E}">
        <p14:creationId xmlns:p14="http://schemas.microsoft.com/office/powerpoint/2010/main" val="34183021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número de diapositiva 2">
            <a:extLst>
              <a:ext uri="{FF2B5EF4-FFF2-40B4-BE49-F238E27FC236}">
                <a16:creationId xmlns:a16="http://schemas.microsoft.com/office/drawing/2014/main" id="{45D62EF1-C3B2-3BD6-6457-2D4544EB7FC3}"/>
              </a:ext>
            </a:extLst>
          </p:cNvPr>
          <p:cNvSpPr>
            <a:spLocks noGrp="1"/>
          </p:cNvSpPr>
          <p:nvPr>
            <p:ph type="sldNum" sz="quarter" idx="12"/>
          </p:nvPr>
        </p:nvSpPr>
        <p:spPr/>
        <p:txBody>
          <a:bodyPr/>
          <a:lstStyle/>
          <a:p>
            <a:fld id="{19D16AAE-F5C4-493B-86B4-8EB6ACFC47F5}" type="slidenum">
              <a:rPr lang="es-ES" smtClean="0"/>
              <a:t>18</a:t>
            </a:fld>
            <a:endParaRPr lang="es-ES"/>
          </a:p>
        </p:txBody>
      </p:sp>
      <p:sp>
        <p:nvSpPr>
          <p:cNvPr id="5" name="Marcador de contenido 4">
            <a:extLst>
              <a:ext uri="{FF2B5EF4-FFF2-40B4-BE49-F238E27FC236}">
                <a16:creationId xmlns:a16="http://schemas.microsoft.com/office/drawing/2014/main" id="{B53BE892-83A6-687A-7513-160990AA5D50}"/>
              </a:ext>
            </a:extLst>
          </p:cNvPr>
          <p:cNvSpPr>
            <a:spLocks noGrp="1"/>
          </p:cNvSpPr>
          <p:nvPr>
            <p:ph sz="quarter" idx="13"/>
          </p:nvPr>
        </p:nvSpPr>
        <p:spPr/>
        <p:txBody>
          <a:bodyPr/>
          <a:lstStyle/>
          <a:p>
            <a:r>
              <a:rPr lang="es-ES" sz="1600">
                <a:solidFill>
                  <a:schemeClr val="tx2"/>
                </a:solidFill>
                <a:latin typeface="MDUHDN+Century Gothic"/>
                <a:cs typeface="MDUHDN+Century Gothic"/>
              </a:rPr>
              <a:t>En cada una de las fases se genera documentación </a:t>
            </a:r>
          </a:p>
          <a:p>
            <a:endParaRPr lang="es-ES">
              <a:solidFill>
                <a:schemeClr val="accent4"/>
              </a:solidFill>
            </a:endParaRPr>
          </a:p>
        </p:txBody>
      </p:sp>
      <p:sp>
        <p:nvSpPr>
          <p:cNvPr id="2" name="Título 1">
            <a:extLst>
              <a:ext uri="{FF2B5EF4-FFF2-40B4-BE49-F238E27FC236}">
                <a16:creationId xmlns:a16="http://schemas.microsoft.com/office/drawing/2014/main" id="{128FF234-62F6-AE1F-DF6D-17BA7049B978}"/>
              </a:ext>
            </a:extLst>
          </p:cNvPr>
          <p:cNvSpPr>
            <a:spLocks noGrp="1"/>
          </p:cNvSpPr>
          <p:nvPr>
            <p:ph type="title"/>
          </p:nvPr>
        </p:nvSpPr>
        <p:spPr/>
        <p:txBody>
          <a:bodyPr>
            <a:normAutofit/>
          </a:bodyPr>
          <a:lstStyle/>
          <a:p>
            <a:r>
              <a:rPr lang="es-ES" dirty="0"/>
              <a:t>2. Desarrollo de una aplicación</a:t>
            </a:r>
          </a:p>
        </p:txBody>
      </p:sp>
      <p:sp>
        <p:nvSpPr>
          <p:cNvPr id="4" name="Marcador de contenido 3">
            <a:extLst>
              <a:ext uri="{FF2B5EF4-FFF2-40B4-BE49-F238E27FC236}">
                <a16:creationId xmlns:a16="http://schemas.microsoft.com/office/drawing/2014/main" id="{5F4F84A4-2633-2349-9A1E-112D7BE9A0A4}"/>
              </a:ext>
            </a:extLst>
          </p:cNvPr>
          <p:cNvSpPr>
            <a:spLocks noGrp="1"/>
          </p:cNvSpPr>
          <p:nvPr>
            <p:ph idx="1"/>
          </p:nvPr>
        </p:nvSpPr>
        <p:spPr/>
        <p:txBody>
          <a:bodyPr/>
          <a:lstStyle/>
          <a:p>
            <a:r>
              <a:rPr lang="es-ES" dirty="0">
                <a:solidFill>
                  <a:schemeClr val="accent4"/>
                </a:solidFill>
                <a:latin typeface="MDUHDN+Century Gothic"/>
                <a:cs typeface="MDUHDN+Century Gothic"/>
              </a:rPr>
              <a:t>2.2</a:t>
            </a:r>
            <a:r>
              <a:rPr lang="es-ES" spc="17" dirty="0">
                <a:solidFill>
                  <a:schemeClr val="accent4"/>
                </a:solidFill>
                <a:latin typeface="MDUHDN+Century Gothic"/>
                <a:cs typeface="MDUHDN+Century Gothic"/>
              </a:rPr>
              <a:t> Documentación</a:t>
            </a:r>
            <a:endParaRPr lang="es-ES" dirty="0">
              <a:solidFill>
                <a:schemeClr val="tx2"/>
              </a:solidFill>
              <a:highlight>
                <a:srgbClr val="FFFF00"/>
              </a:highlight>
              <a:latin typeface="MDUHDN+Century Gothic"/>
              <a:cs typeface="MDUHDN+Century Gothic"/>
            </a:endParaRPr>
          </a:p>
          <a:p>
            <a:endParaRPr lang="es-ES" dirty="0"/>
          </a:p>
        </p:txBody>
      </p:sp>
      <p:sp>
        <p:nvSpPr>
          <p:cNvPr id="6" name="Marcador de contenido 4">
            <a:extLst>
              <a:ext uri="{FF2B5EF4-FFF2-40B4-BE49-F238E27FC236}">
                <a16:creationId xmlns:a16="http://schemas.microsoft.com/office/drawing/2014/main" id="{13AC29B1-F344-BACB-7499-DB4361C3E7A3}"/>
              </a:ext>
            </a:extLst>
          </p:cNvPr>
          <p:cNvSpPr txBox="1">
            <a:spLocks/>
          </p:cNvSpPr>
          <p:nvPr/>
        </p:nvSpPr>
        <p:spPr>
          <a:xfrm>
            <a:off x="93986" y="1075185"/>
            <a:ext cx="6998564" cy="461205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s-ES"/>
              <a:t>Al finalizar el proyecto, al cliente se debe entregar, como mínimo:</a:t>
            </a:r>
          </a:p>
          <a:p>
            <a:pPr lvl="1"/>
            <a:r>
              <a:rPr lang="es-ES" b="1">
                <a:solidFill>
                  <a:srgbClr val="0070C0"/>
                </a:solidFill>
              </a:rPr>
              <a:t>Manual de usuario</a:t>
            </a:r>
            <a:r>
              <a:rPr lang="es-ES"/>
              <a:t>: explica cómo usará el usuario la aplicación</a:t>
            </a:r>
          </a:p>
          <a:p>
            <a:pPr lvl="1"/>
            <a:r>
              <a:rPr lang="es-ES">
                <a:solidFill>
                  <a:schemeClr val="accent5"/>
                </a:solidFill>
              </a:rPr>
              <a:t>Manual técnico</a:t>
            </a:r>
            <a:r>
              <a:rPr lang="es-ES"/>
              <a:t>: documentación dirigida a los técnicos (administradores y programadores)</a:t>
            </a:r>
          </a:p>
          <a:p>
            <a:pPr lvl="1"/>
            <a:r>
              <a:rPr lang="es-ES">
                <a:solidFill>
                  <a:schemeClr val="accent2"/>
                </a:solidFill>
              </a:rPr>
              <a:t>Manual de instalación</a:t>
            </a:r>
            <a:r>
              <a:rPr lang="es-ES"/>
              <a:t>: detalla el proceso de instalación de la aplicación</a:t>
            </a:r>
          </a:p>
          <a:p>
            <a:endParaRPr lang="es-ES"/>
          </a:p>
        </p:txBody>
      </p:sp>
      <p:pic>
        <p:nvPicPr>
          <p:cNvPr id="7" name="1 Imagen" descr="16_documentación.PNG">
            <a:extLst>
              <a:ext uri="{FF2B5EF4-FFF2-40B4-BE49-F238E27FC236}">
                <a16:creationId xmlns:a16="http://schemas.microsoft.com/office/drawing/2014/main" id="{C7F2F840-964A-4C3A-112C-1F3F6A4AF0CF}"/>
              </a:ext>
            </a:extLst>
          </p:cNvPr>
          <p:cNvPicPr>
            <a:picLocks noChangeAspect="1"/>
          </p:cNvPicPr>
          <p:nvPr/>
        </p:nvPicPr>
        <p:blipFill>
          <a:blip r:embed="rId2" cstate="print"/>
          <a:stretch>
            <a:fillRect/>
          </a:stretch>
        </p:blipFill>
        <p:spPr>
          <a:xfrm>
            <a:off x="0" y="3380889"/>
            <a:ext cx="9050014" cy="3477111"/>
          </a:xfrm>
          <a:prstGeom prst="rect">
            <a:avLst/>
          </a:prstGeom>
        </p:spPr>
      </p:pic>
    </p:spTree>
    <p:extLst>
      <p:ext uri="{BB962C8B-B14F-4D97-AF65-F5344CB8AC3E}">
        <p14:creationId xmlns:p14="http://schemas.microsoft.com/office/powerpoint/2010/main" val="21420348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número de diapositiva 2">
            <a:extLst>
              <a:ext uri="{FF2B5EF4-FFF2-40B4-BE49-F238E27FC236}">
                <a16:creationId xmlns:a16="http://schemas.microsoft.com/office/drawing/2014/main" id="{9FE30C24-7795-03F6-4067-8FB6FFE8D0F5}"/>
              </a:ext>
            </a:extLst>
          </p:cNvPr>
          <p:cNvSpPr>
            <a:spLocks noGrp="1"/>
          </p:cNvSpPr>
          <p:nvPr>
            <p:ph type="sldNum" sz="quarter" idx="12"/>
          </p:nvPr>
        </p:nvSpPr>
        <p:spPr/>
        <p:txBody>
          <a:bodyPr/>
          <a:lstStyle/>
          <a:p>
            <a:fld id="{19D16AAE-F5C4-493B-86B4-8EB6ACFC47F5}" type="slidenum">
              <a:rPr lang="es-ES" smtClean="0"/>
              <a:t>19</a:t>
            </a:fld>
            <a:endParaRPr lang="es-ES"/>
          </a:p>
        </p:txBody>
      </p:sp>
      <p:sp>
        <p:nvSpPr>
          <p:cNvPr id="2" name="Título 1">
            <a:extLst>
              <a:ext uri="{FF2B5EF4-FFF2-40B4-BE49-F238E27FC236}">
                <a16:creationId xmlns:a16="http://schemas.microsoft.com/office/drawing/2014/main" id="{128FF234-62F6-AE1F-DF6D-17BA7049B978}"/>
              </a:ext>
            </a:extLst>
          </p:cNvPr>
          <p:cNvSpPr>
            <a:spLocks noGrp="1"/>
          </p:cNvSpPr>
          <p:nvPr>
            <p:ph type="title"/>
          </p:nvPr>
        </p:nvSpPr>
        <p:spPr/>
        <p:txBody>
          <a:bodyPr>
            <a:normAutofit/>
          </a:bodyPr>
          <a:lstStyle/>
          <a:p>
            <a:r>
              <a:rPr lang="es-ES" dirty="0"/>
              <a:t>2. Ingeniería del Software</a:t>
            </a:r>
          </a:p>
        </p:txBody>
      </p:sp>
      <p:sp>
        <p:nvSpPr>
          <p:cNvPr id="5" name="Marcador de contenido 4">
            <a:extLst>
              <a:ext uri="{FF2B5EF4-FFF2-40B4-BE49-F238E27FC236}">
                <a16:creationId xmlns:a16="http://schemas.microsoft.com/office/drawing/2014/main" id="{D015C34E-98C5-28BC-D54E-3E06A1943271}"/>
              </a:ext>
            </a:extLst>
          </p:cNvPr>
          <p:cNvSpPr>
            <a:spLocks noGrp="1"/>
          </p:cNvSpPr>
          <p:nvPr>
            <p:ph idx="1"/>
          </p:nvPr>
        </p:nvSpPr>
        <p:spPr/>
        <p:txBody>
          <a:bodyPr/>
          <a:lstStyle/>
          <a:p>
            <a:r>
              <a:rPr lang="es-ES" dirty="0"/>
              <a:t>2.3 Roles </a:t>
            </a:r>
          </a:p>
          <a:p>
            <a:pPr lvl="1"/>
            <a:r>
              <a:rPr lang="es-ES" dirty="0">
                <a:solidFill>
                  <a:schemeClr val="accent2"/>
                </a:solidFill>
              </a:rPr>
              <a:t>Jefe de proyecto</a:t>
            </a:r>
            <a:r>
              <a:rPr lang="es-ES" dirty="0"/>
              <a:t>: tareas de gestión del equipo, tiempos, costes y relación con el cliente</a:t>
            </a:r>
          </a:p>
          <a:p>
            <a:pPr lvl="1"/>
            <a:r>
              <a:rPr lang="es-ES" dirty="0">
                <a:solidFill>
                  <a:schemeClr val="accent2"/>
                </a:solidFill>
              </a:rPr>
              <a:t>Arquitecto</a:t>
            </a:r>
            <a:r>
              <a:rPr lang="es-ES" dirty="0"/>
              <a:t>: diseña el proyecto, selecciona los recursos necesarios</a:t>
            </a:r>
          </a:p>
          <a:p>
            <a:pPr lvl="1"/>
            <a:r>
              <a:rPr lang="es-ES" dirty="0">
                <a:solidFill>
                  <a:schemeClr val="accent2"/>
                </a:solidFill>
              </a:rPr>
              <a:t>Analista</a:t>
            </a:r>
            <a:r>
              <a:rPr lang="es-ES" dirty="0"/>
              <a:t>: estudio exhaustivo del problema</a:t>
            </a:r>
          </a:p>
          <a:p>
            <a:pPr lvl="1"/>
            <a:r>
              <a:rPr lang="es-ES" dirty="0">
                <a:solidFill>
                  <a:schemeClr val="accent2"/>
                </a:solidFill>
              </a:rPr>
              <a:t>Programador</a:t>
            </a:r>
            <a:r>
              <a:rPr lang="es-ES" dirty="0"/>
              <a:t>: codifica las tareas encomendadas y realiza las pruebas</a:t>
            </a:r>
          </a:p>
          <a:p>
            <a:pPr lvl="1"/>
            <a:endParaRPr lang="es-ES" dirty="0"/>
          </a:p>
          <a:p>
            <a:pPr lvl="1"/>
            <a:r>
              <a:rPr lang="es-ES" b="1" dirty="0">
                <a:solidFill>
                  <a:srgbClr val="FF0000"/>
                </a:solidFill>
              </a:rPr>
              <a:t>Qué prefieres, ¿improvisar las vacaciones o un viaje cerrado con una agencia?</a:t>
            </a:r>
          </a:p>
          <a:p>
            <a:pPr lvl="1"/>
            <a:r>
              <a:rPr lang="es-ES" b="1" dirty="0">
                <a:solidFill>
                  <a:srgbClr val="FF0000"/>
                </a:solidFill>
              </a:rPr>
              <a:t> ¿viajar solo o acompañado?</a:t>
            </a:r>
          </a:p>
        </p:txBody>
      </p:sp>
    </p:spTree>
    <p:extLst>
      <p:ext uri="{BB962C8B-B14F-4D97-AF65-F5344CB8AC3E}">
        <p14:creationId xmlns:p14="http://schemas.microsoft.com/office/powerpoint/2010/main" val="11972995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28FF234-62F6-AE1F-DF6D-17BA7049B978}"/>
              </a:ext>
            </a:extLst>
          </p:cNvPr>
          <p:cNvSpPr>
            <a:spLocks noGrp="1"/>
          </p:cNvSpPr>
          <p:nvPr>
            <p:ph type="title"/>
          </p:nvPr>
        </p:nvSpPr>
        <p:spPr/>
        <p:txBody>
          <a:bodyPr>
            <a:normAutofit/>
          </a:bodyPr>
          <a:lstStyle/>
          <a:p>
            <a:r>
              <a:rPr lang="es-ES" dirty="0"/>
              <a:t>Contenidos</a:t>
            </a:r>
          </a:p>
        </p:txBody>
      </p:sp>
      <p:sp>
        <p:nvSpPr>
          <p:cNvPr id="4" name="Marcador de número de diapositiva 3">
            <a:extLst>
              <a:ext uri="{FF2B5EF4-FFF2-40B4-BE49-F238E27FC236}">
                <a16:creationId xmlns:a16="http://schemas.microsoft.com/office/drawing/2014/main" id="{93779216-2FB6-9BD4-2CD6-F6CA453B3A20}"/>
              </a:ext>
            </a:extLst>
          </p:cNvPr>
          <p:cNvSpPr>
            <a:spLocks noGrp="1"/>
          </p:cNvSpPr>
          <p:nvPr>
            <p:ph type="sldNum" sz="quarter" idx="12"/>
          </p:nvPr>
        </p:nvSpPr>
        <p:spPr/>
        <p:txBody>
          <a:bodyPr/>
          <a:lstStyle/>
          <a:p>
            <a:fld id="{19D16AAE-F5C4-493B-86B4-8EB6ACFC47F5}" type="slidenum">
              <a:rPr lang="es-ES" smtClean="0"/>
              <a:t>2</a:t>
            </a:fld>
            <a:endParaRPr lang="es-ES"/>
          </a:p>
        </p:txBody>
      </p:sp>
      <p:sp>
        <p:nvSpPr>
          <p:cNvPr id="5" name="Marcador de contenido 2">
            <a:extLst>
              <a:ext uri="{FF2B5EF4-FFF2-40B4-BE49-F238E27FC236}">
                <a16:creationId xmlns:a16="http://schemas.microsoft.com/office/drawing/2014/main" id="{FC51F91C-161D-D466-B30A-1ECC713545F6}"/>
              </a:ext>
            </a:extLst>
          </p:cNvPr>
          <p:cNvSpPr txBox="1">
            <a:spLocks/>
          </p:cNvSpPr>
          <p:nvPr/>
        </p:nvSpPr>
        <p:spPr>
          <a:xfrm>
            <a:off x="589935" y="1009233"/>
            <a:ext cx="6347714" cy="388077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s-ES" dirty="0"/>
              <a:t>1 Fases del desarrollo de una aplicación</a:t>
            </a:r>
          </a:p>
          <a:p>
            <a:r>
              <a:rPr lang="es-ES" dirty="0"/>
              <a:t>2 Documentación</a:t>
            </a:r>
          </a:p>
          <a:p>
            <a:r>
              <a:rPr lang="es-ES" dirty="0"/>
              <a:t>3 Paradigmas de desarrollo clásicos</a:t>
            </a:r>
          </a:p>
          <a:p>
            <a:r>
              <a:rPr lang="es-ES" dirty="0"/>
              <a:t>4 Metodologías ágiles</a:t>
            </a:r>
          </a:p>
          <a:p>
            <a:r>
              <a:rPr lang="es-ES" b="1" dirty="0">
                <a:solidFill>
                  <a:srgbClr val="FF0000"/>
                </a:solidFill>
              </a:rPr>
              <a:t>Cuándo preparas las vacaciones, ¿qué pasos repites siempre?</a:t>
            </a:r>
          </a:p>
          <a:p>
            <a:r>
              <a:rPr lang="es-ES" b="1" dirty="0">
                <a:solidFill>
                  <a:srgbClr val="FF0000"/>
                </a:solidFill>
              </a:rPr>
              <a:t>¿Y en una receta de cocina?</a:t>
            </a:r>
          </a:p>
          <a:p>
            <a:r>
              <a:rPr lang="es-ES" b="1" dirty="0">
                <a:solidFill>
                  <a:srgbClr val="FF0000"/>
                </a:solidFill>
              </a:rPr>
              <a:t>¿Cuándo tenga que crear un programa, qué es lo primero que harás?</a:t>
            </a:r>
          </a:p>
          <a:p>
            <a:endParaRPr lang="es-ES" dirty="0"/>
          </a:p>
        </p:txBody>
      </p:sp>
    </p:spTree>
    <p:extLst>
      <p:ext uri="{BB962C8B-B14F-4D97-AF65-F5344CB8AC3E}">
        <p14:creationId xmlns:p14="http://schemas.microsoft.com/office/powerpoint/2010/main" val="2110060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número de diapositiva 4">
            <a:extLst>
              <a:ext uri="{FF2B5EF4-FFF2-40B4-BE49-F238E27FC236}">
                <a16:creationId xmlns:a16="http://schemas.microsoft.com/office/drawing/2014/main" id="{879B1C09-F8F9-62CF-B609-FE864371D980}"/>
              </a:ext>
            </a:extLst>
          </p:cNvPr>
          <p:cNvSpPr>
            <a:spLocks noGrp="1"/>
          </p:cNvSpPr>
          <p:nvPr>
            <p:ph type="sldNum" sz="quarter" idx="12"/>
          </p:nvPr>
        </p:nvSpPr>
        <p:spPr/>
        <p:txBody>
          <a:bodyPr/>
          <a:lstStyle/>
          <a:p>
            <a:fld id="{19D16AAE-F5C4-493B-86B4-8EB6ACFC47F5}" type="slidenum">
              <a:rPr lang="es-ES" smtClean="0"/>
              <a:t>20</a:t>
            </a:fld>
            <a:endParaRPr lang="es-ES"/>
          </a:p>
        </p:txBody>
      </p:sp>
      <p:sp>
        <p:nvSpPr>
          <p:cNvPr id="6" name="Marcador de contenido 5">
            <a:extLst>
              <a:ext uri="{FF2B5EF4-FFF2-40B4-BE49-F238E27FC236}">
                <a16:creationId xmlns:a16="http://schemas.microsoft.com/office/drawing/2014/main" id="{9077B155-1342-459A-EAAA-8609FFA39B99}"/>
              </a:ext>
            </a:extLst>
          </p:cNvPr>
          <p:cNvSpPr>
            <a:spLocks noGrp="1"/>
          </p:cNvSpPr>
          <p:nvPr>
            <p:ph type="body" sz="quarter" idx="14"/>
          </p:nvPr>
        </p:nvSpPr>
        <p:spPr/>
        <p:txBody>
          <a:bodyPr/>
          <a:lstStyle/>
          <a:p>
            <a:pPr marL="0" indent="0">
              <a:buNone/>
            </a:pPr>
            <a:r>
              <a:rPr lang="es-ES" dirty="0"/>
              <a:t>2.4 Metodologías clásicas (vs ágiles) (Enunciado en el repositorio)</a:t>
            </a:r>
          </a:p>
          <a:p>
            <a:pPr lvl="1" indent="-342900"/>
            <a:r>
              <a:rPr lang="es-ES" dirty="0"/>
              <a:t>Inflexibles</a:t>
            </a:r>
          </a:p>
          <a:p>
            <a:pPr lvl="1"/>
            <a:r>
              <a:rPr lang="es-ES" dirty="0"/>
              <a:t>Una fase tras otra</a:t>
            </a:r>
          </a:p>
          <a:p>
            <a:pPr lvl="1"/>
            <a:r>
              <a:rPr lang="es-ES" dirty="0"/>
              <a:t>Modelo en cascada</a:t>
            </a:r>
          </a:p>
          <a:p>
            <a:pPr lvl="1"/>
            <a:r>
              <a:rPr lang="es-ES" dirty="0"/>
              <a:t>PROBLEMA: en la fase de implementación detectamos un fallo de diseño…</a:t>
            </a:r>
          </a:p>
          <a:p>
            <a:pPr lvl="1"/>
            <a:r>
              <a:rPr lang="es-ES" dirty="0"/>
              <a:t>Modelo en cascada, espiral, incremental</a:t>
            </a:r>
          </a:p>
          <a:p>
            <a:pPr lvl="1"/>
            <a:r>
              <a:rPr lang="es-ES" dirty="0"/>
              <a:t>Metodología = modelo de ciclo de vida</a:t>
            </a:r>
          </a:p>
        </p:txBody>
      </p:sp>
      <p:sp>
        <p:nvSpPr>
          <p:cNvPr id="2" name="Título 1">
            <a:extLst>
              <a:ext uri="{FF2B5EF4-FFF2-40B4-BE49-F238E27FC236}">
                <a16:creationId xmlns:a16="http://schemas.microsoft.com/office/drawing/2014/main" id="{128FF234-62F6-AE1F-DF6D-17BA7049B978}"/>
              </a:ext>
            </a:extLst>
          </p:cNvPr>
          <p:cNvSpPr>
            <a:spLocks noGrp="1"/>
          </p:cNvSpPr>
          <p:nvPr>
            <p:ph type="title"/>
          </p:nvPr>
        </p:nvSpPr>
        <p:spPr/>
        <p:txBody>
          <a:bodyPr>
            <a:normAutofit/>
          </a:bodyPr>
          <a:lstStyle/>
          <a:p>
            <a:r>
              <a:rPr lang="es-ES" dirty="0"/>
              <a:t>2. Ingeniería del Software: TAREA GRUPAL 02</a:t>
            </a:r>
          </a:p>
        </p:txBody>
      </p:sp>
      <p:graphicFrame>
        <p:nvGraphicFramePr>
          <p:cNvPr id="4" name="Diagrama 3">
            <a:extLst>
              <a:ext uri="{FF2B5EF4-FFF2-40B4-BE49-F238E27FC236}">
                <a16:creationId xmlns:a16="http://schemas.microsoft.com/office/drawing/2014/main" id="{9A7102CE-B60E-D071-9380-9A4571B9B45C}"/>
              </a:ext>
            </a:extLst>
          </p:cNvPr>
          <p:cNvGraphicFramePr/>
          <p:nvPr>
            <p:extLst>
              <p:ext uri="{D42A27DB-BD31-4B8C-83A1-F6EECF244321}">
                <p14:modId xmlns:p14="http://schemas.microsoft.com/office/powerpoint/2010/main" val="2050191384"/>
              </p:ext>
            </p:extLst>
          </p:nvPr>
        </p:nvGraphicFramePr>
        <p:xfrm>
          <a:off x="449387" y="2638764"/>
          <a:ext cx="9256281" cy="582917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345680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número de diapositiva 4">
            <a:extLst>
              <a:ext uri="{FF2B5EF4-FFF2-40B4-BE49-F238E27FC236}">
                <a16:creationId xmlns:a16="http://schemas.microsoft.com/office/drawing/2014/main" id="{8251621D-06B4-A2A5-9BA4-04CE07AEC29C}"/>
              </a:ext>
            </a:extLst>
          </p:cNvPr>
          <p:cNvSpPr>
            <a:spLocks noGrp="1"/>
          </p:cNvSpPr>
          <p:nvPr>
            <p:ph type="sldNum" sz="quarter" idx="12"/>
          </p:nvPr>
        </p:nvSpPr>
        <p:spPr/>
        <p:txBody>
          <a:bodyPr/>
          <a:lstStyle/>
          <a:p>
            <a:fld id="{19D16AAE-F5C4-493B-86B4-8EB6ACFC47F5}" type="slidenum">
              <a:rPr lang="es-ES" smtClean="0"/>
              <a:t>21</a:t>
            </a:fld>
            <a:endParaRPr lang="es-ES"/>
          </a:p>
        </p:txBody>
      </p:sp>
      <p:sp>
        <p:nvSpPr>
          <p:cNvPr id="2" name="Título 1">
            <a:extLst>
              <a:ext uri="{FF2B5EF4-FFF2-40B4-BE49-F238E27FC236}">
                <a16:creationId xmlns:a16="http://schemas.microsoft.com/office/drawing/2014/main" id="{128FF234-62F6-AE1F-DF6D-17BA7049B978}"/>
              </a:ext>
            </a:extLst>
          </p:cNvPr>
          <p:cNvSpPr>
            <a:spLocks noGrp="1"/>
          </p:cNvSpPr>
          <p:nvPr>
            <p:ph type="title"/>
          </p:nvPr>
        </p:nvSpPr>
        <p:spPr/>
        <p:txBody>
          <a:bodyPr>
            <a:normAutofit/>
          </a:bodyPr>
          <a:lstStyle/>
          <a:p>
            <a:r>
              <a:rPr lang="es-ES" dirty="0"/>
              <a:t>2. Ingeniería del Software</a:t>
            </a:r>
          </a:p>
        </p:txBody>
      </p:sp>
      <p:sp>
        <p:nvSpPr>
          <p:cNvPr id="6" name="Marcador de contenido 5">
            <a:extLst>
              <a:ext uri="{FF2B5EF4-FFF2-40B4-BE49-F238E27FC236}">
                <a16:creationId xmlns:a16="http://schemas.microsoft.com/office/drawing/2014/main" id="{882BBDA2-A7BD-7F7C-29E0-DC4743CCCF4A}"/>
              </a:ext>
            </a:extLst>
          </p:cNvPr>
          <p:cNvSpPr>
            <a:spLocks noGrp="1"/>
          </p:cNvSpPr>
          <p:nvPr>
            <p:ph idx="1"/>
          </p:nvPr>
        </p:nvSpPr>
        <p:spPr/>
        <p:txBody>
          <a:bodyPr/>
          <a:lstStyle/>
          <a:p>
            <a:r>
              <a:rPr lang="es-ES" dirty="0"/>
              <a:t>2.5 Metodologías ágiles (vs clásicas)</a:t>
            </a:r>
          </a:p>
        </p:txBody>
      </p:sp>
      <p:sp>
        <p:nvSpPr>
          <p:cNvPr id="9" name="Marcador de contenido 7">
            <a:extLst>
              <a:ext uri="{FF2B5EF4-FFF2-40B4-BE49-F238E27FC236}">
                <a16:creationId xmlns:a16="http://schemas.microsoft.com/office/drawing/2014/main" id="{F28F5F3A-A663-CE44-A3D5-3E9439A5F5DE}"/>
              </a:ext>
            </a:extLst>
          </p:cNvPr>
          <p:cNvSpPr txBox="1">
            <a:spLocks/>
          </p:cNvSpPr>
          <p:nvPr/>
        </p:nvSpPr>
        <p:spPr>
          <a:xfrm>
            <a:off x="0" y="903652"/>
            <a:ext cx="7254240" cy="525312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lvl="1"/>
            <a:r>
              <a:rPr lang="es-ES" dirty="0"/>
              <a:t>Estas metodologías responden mejor ante un </a:t>
            </a:r>
            <a:r>
              <a:rPr lang="es-ES" b="1" dirty="0">
                <a:solidFill>
                  <a:srgbClr val="FF0000"/>
                </a:solidFill>
              </a:rPr>
              <a:t>cambio</a:t>
            </a:r>
            <a:r>
              <a:rPr lang="es-ES" dirty="0"/>
              <a:t> o un error</a:t>
            </a:r>
          </a:p>
          <a:p>
            <a:pPr lvl="1"/>
            <a:r>
              <a:rPr lang="es-ES" dirty="0"/>
              <a:t>Las metodologías ágiles se basan en el manifiesto ágil, que valora:</a:t>
            </a:r>
          </a:p>
          <a:p>
            <a:pPr lvl="2"/>
            <a:r>
              <a:rPr lang="es-ES" dirty="0"/>
              <a:t>A los individuos y su interacción, por encima de los procesos y las herramientas</a:t>
            </a:r>
          </a:p>
          <a:p>
            <a:pPr lvl="2"/>
            <a:r>
              <a:rPr lang="es-ES" dirty="0"/>
              <a:t>Al software que funciona, por encima de la documentación exhaustiva</a:t>
            </a:r>
          </a:p>
          <a:p>
            <a:pPr lvl="2"/>
            <a:r>
              <a:rPr lang="es-ES" dirty="0"/>
              <a:t>La colaboración con el cliente, por encima de la negociación contractual</a:t>
            </a:r>
          </a:p>
          <a:p>
            <a:pPr lvl="2"/>
            <a:r>
              <a:rPr lang="es-ES" dirty="0"/>
              <a:t>La respuesta al cambio, por encima del seguimiento de un plan</a:t>
            </a:r>
          </a:p>
          <a:p>
            <a:pPr lvl="2"/>
            <a:endParaRPr lang="es-ES" dirty="0"/>
          </a:p>
          <a:p>
            <a:pPr lvl="1"/>
            <a:r>
              <a:rPr lang="es-ES" dirty="0">
                <a:solidFill>
                  <a:schemeClr val="tx2"/>
                </a:solidFill>
                <a:latin typeface="VPJLQW+Century Gothic Bold"/>
                <a:cs typeface="VPJLQW+Century Gothic Bold"/>
              </a:rPr>
              <a:t>Manifiesto ágil</a:t>
            </a:r>
            <a:r>
              <a:rPr lang="es-ES" dirty="0">
                <a:solidFill>
                  <a:schemeClr val="tx2"/>
                </a:solidFill>
                <a:latin typeface="MDUHDN+Century Gothic"/>
                <a:cs typeface="MDUHDN+Century Gothic"/>
              </a:rPr>
              <a:t>: </a:t>
            </a:r>
            <a:r>
              <a:rPr lang="es-ES" u="sng" dirty="0">
                <a:solidFill>
                  <a:schemeClr val="tx2"/>
                </a:solidFill>
                <a:latin typeface="VPJLQW+Century Gothic Bold"/>
                <a:cs typeface="VPJLQW+Century Gothic Bold"/>
                <a:hlinkClick r:id="rId2">
                  <a:extLst>
                    <a:ext uri="{A12FA001-AC4F-418D-AE19-62706E023703}">
                      <ahyp:hlinkClr xmlns:ahyp="http://schemas.microsoft.com/office/drawing/2018/hyperlinkcolor" val="tx"/>
                    </a:ext>
                  </a:extLst>
                </a:hlinkClick>
              </a:rPr>
              <a:t>enlace</a:t>
            </a:r>
            <a:endParaRPr lang="es-ES" u="sng" dirty="0">
              <a:solidFill>
                <a:schemeClr val="tx2"/>
              </a:solidFill>
              <a:latin typeface="VPJLQW+Century Gothic Bold"/>
              <a:cs typeface="VPJLQW+Century Gothic Bold"/>
            </a:endParaRPr>
          </a:p>
          <a:p>
            <a:endParaRPr lang="es-ES" dirty="0"/>
          </a:p>
        </p:txBody>
      </p:sp>
    </p:spTree>
    <p:extLst>
      <p:ext uri="{BB962C8B-B14F-4D97-AF65-F5344CB8AC3E}">
        <p14:creationId xmlns:p14="http://schemas.microsoft.com/office/powerpoint/2010/main" val="21378656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BCD117A-6995-358D-DF0A-BA0BFC32F708}"/>
              </a:ext>
            </a:extLst>
          </p:cNvPr>
          <p:cNvSpPr>
            <a:spLocks noGrp="1"/>
          </p:cNvSpPr>
          <p:nvPr>
            <p:ph type="title"/>
          </p:nvPr>
        </p:nvSpPr>
        <p:spPr/>
        <p:txBody>
          <a:bodyPr>
            <a:normAutofit/>
          </a:bodyPr>
          <a:lstStyle/>
          <a:p>
            <a:r>
              <a:rPr lang="es-ES"/>
              <a:t>¿Por qué?</a:t>
            </a:r>
          </a:p>
        </p:txBody>
      </p:sp>
      <p:sp>
        <p:nvSpPr>
          <p:cNvPr id="4" name="Marcador de número de diapositiva 3">
            <a:extLst>
              <a:ext uri="{FF2B5EF4-FFF2-40B4-BE49-F238E27FC236}">
                <a16:creationId xmlns:a16="http://schemas.microsoft.com/office/drawing/2014/main" id="{BBD5BD9A-A11F-09A9-C94A-A3B59D6EB9A7}"/>
              </a:ext>
            </a:extLst>
          </p:cNvPr>
          <p:cNvSpPr>
            <a:spLocks noGrp="1"/>
          </p:cNvSpPr>
          <p:nvPr>
            <p:ph type="sldNum" sz="quarter" idx="12"/>
          </p:nvPr>
        </p:nvSpPr>
        <p:spPr/>
        <p:txBody>
          <a:bodyPr/>
          <a:lstStyle/>
          <a:p>
            <a:fld id="{19D16AAE-F5C4-493B-86B4-8EB6ACFC47F5}" type="slidenum">
              <a:rPr lang="es-ES" smtClean="0"/>
              <a:t>22</a:t>
            </a:fld>
            <a:endParaRPr lang="es-ES"/>
          </a:p>
        </p:txBody>
      </p:sp>
      <p:pic>
        <p:nvPicPr>
          <p:cNvPr id="5" name="1 Imagen" descr="11_análisis_diseño.png">
            <a:extLst>
              <a:ext uri="{FF2B5EF4-FFF2-40B4-BE49-F238E27FC236}">
                <a16:creationId xmlns:a16="http://schemas.microsoft.com/office/drawing/2014/main" id="{F2C6D0AE-9E49-5C2C-0733-126981F8FF3F}"/>
              </a:ext>
            </a:extLst>
          </p:cNvPr>
          <p:cNvPicPr>
            <a:picLocks noChangeAspect="1"/>
          </p:cNvPicPr>
          <p:nvPr/>
        </p:nvPicPr>
        <p:blipFill>
          <a:blip r:embed="rId2" cstate="print"/>
          <a:stretch>
            <a:fillRect/>
          </a:stretch>
        </p:blipFill>
        <p:spPr>
          <a:xfrm>
            <a:off x="523127" y="418108"/>
            <a:ext cx="8097746" cy="6073310"/>
          </a:xfrm>
          <a:prstGeom prst="rect">
            <a:avLst/>
          </a:prstGeom>
        </p:spPr>
      </p:pic>
    </p:spTree>
    <p:extLst>
      <p:ext uri="{BB962C8B-B14F-4D97-AF65-F5344CB8AC3E}">
        <p14:creationId xmlns:p14="http://schemas.microsoft.com/office/powerpoint/2010/main" val="13511047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a:extLst>
              <a:ext uri="{FF2B5EF4-FFF2-40B4-BE49-F238E27FC236}">
                <a16:creationId xmlns:a16="http://schemas.microsoft.com/office/drawing/2014/main" id="{09F1FFEF-982B-24E8-3616-6CF452E579C7}"/>
              </a:ext>
            </a:extLst>
          </p:cNvPr>
          <p:cNvSpPr>
            <a:spLocks noGrp="1"/>
          </p:cNvSpPr>
          <p:nvPr>
            <p:ph type="sldNum" sz="quarter" idx="12"/>
          </p:nvPr>
        </p:nvSpPr>
        <p:spPr/>
        <p:txBody>
          <a:bodyPr/>
          <a:lstStyle/>
          <a:p>
            <a:fld id="{19D16AAE-F5C4-493B-86B4-8EB6ACFC47F5}" type="slidenum">
              <a:rPr lang="es-ES" smtClean="0"/>
              <a:t>23</a:t>
            </a:fld>
            <a:endParaRPr lang="es-ES"/>
          </a:p>
        </p:txBody>
      </p:sp>
      <p:sp>
        <p:nvSpPr>
          <p:cNvPr id="5" name="Marcador de contenido 4">
            <a:extLst>
              <a:ext uri="{FF2B5EF4-FFF2-40B4-BE49-F238E27FC236}">
                <a16:creationId xmlns:a16="http://schemas.microsoft.com/office/drawing/2014/main" id="{107D7F5E-909E-BB19-8CCC-EF3B143DE27C}"/>
              </a:ext>
            </a:extLst>
          </p:cNvPr>
          <p:cNvSpPr>
            <a:spLocks noGrp="1"/>
          </p:cNvSpPr>
          <p:nvPr>
            <p:ph type="body" sz="quarter" idx="14"/>
          </p:nvPr>
        </p:nvSpPr>
        <p:spPr/>
        <p:txBody>
          <a:bodyPr vert="horz" lIns="91440" tIns="45720" rIns="91440" bIns="45720" rtlCol="0" anchor="t">
            <a:normAutofit/>
          </a:bodyPr>
          <a:lstStyle/>
          <a:p>
            <a:pPr>
              <a:lnSpc>
                <a:spcPts val="2065"/>
              </a:lnSpc>
              <a:spcBef>
                <a:spcPts val="1540"/>
              </a:spcBef>
            </a:pPr>
            <a:r>
              <a:rPr lang="es-ES" dirty="0">
                <a:solidFill>
                  <a:schemeClr val="tx2"/>
                </a:solidFill>
                <a:latin typeface="VPJLQW+Century Gothic Bold"/>
                <a:cs typeface="VPJLQW+Century Gothic Bold"/>
              </a:rPr>
              <a:t>Ada Lovelace,</a:t>
            </a:r>
            <a:r>
              <a:rPr lang="es-ES" spc="-17" dirty="0">
                <a:solidFill>
                  <a:schemeClr val="tx2"/>
                </a:solidFill>
                <a:latin typeface="VPJLQW+Century Gothic Bold"/>
                <a:cs typeface="VPJLQW+Century Gothic Bold"/>
              </a:rPr>
              <a:t> </a:t>
            </a:r>
            <a:r>
              <a:rPr lang="es-ES" dirty="0">
                <a:solidFill>
                  <a:schemeClr val="tx2"/>
                </a:solidFill>
                <a:latin typeface="VPJLQW+Century Gothic Bold"/>
                <a:cs typeface="VPJLQW+Century Gothic Bold"/>
              </a:rPr>
              <a:t>primera informática de la historia</a:t>
            </a:r>
            <a:r>
              <a:rPr lang="es-ES" dirty="0">
                <a:solidFill>
                  <a:schemeClr val="tx2"/>
                </a:solidFill>
                <a:latin typeface="MDUHDN+Century Gothic"/>
                <a:cs typeface="MDUHDN+Century Gothic"/>
              </a:rPr>
              <a:t>:</a:t>
            </a:r>
            <a:r>
              <a:rPr lang="es-ES" spc="19" dirty="0">
                <a:solidFill>
                  <a:schemeClr val="tx2"/>
                </a:solidFill>
                <a:latin typeface="MDUHDN+Century Gothic"/>
                <a:cs typeface="MDUHDN+Century Gothic"/>
              </a:rPr>
              <a:t> </a:t>
            </a:r>
            <a:r>
              <a:rPr lang="es-ES" u="sng" dirty="0">
                <a:solidFill>
                  <a:schemeClr val="tx2"/>
                </a:solidFill>
                <a:latin typeface="VPJLQW+Century Gothic Bold"/>
                <a:cs typeface="VPJLQW+Century Gothic Bold"/>
                <a:hlinkClick r:id="rId2">
                  <a:extLst>
                    <a:ext uri="{A12FA001-AC4F-418D-AE19-62706E023703}">
                      <ahyp:hlinkClr xmlns:ahyp="http://schemas.microsoft.com/office/drawing/2018/hyperlinkcolor" val="tx"/>
                    </a:ext>
                  </a:extLst>
                </a:hlinkClick>
              </a:rPr>
              <a:t>enlace</a:t>
            </a:r>
          </a:p>
          <a:p>
            <a:pPr>
              <a:lnSpc>
                <a:spcPts val="2065"/>
              </a:lnSpc>
              <a:spcBef>
                <a:spcPts val="1540"/>
              </a:spcBef>
            </a:pPr>
            <a:r>
              <a:rPr lang="es-ES" dirty="0">
                <a:solidFill>
                  <a:schemeClr val="tx2"/>
                </a:solidFill>
                <a:latin typeface="VPJLQW+Century Gothic Bold"/>
                <a:cs typeface="VPJLQW+Century Gothic Bold"/>
              </a:rPr>
              <a:t>Metodologías</a:t>
            </a:r>
            <a:r>
              <a:rPr lang="es-ES" spc="-38" dirty="0">
                <a:solidFill>
                  <a:schemeClr val="tx2"/>
                </a:solidFill>
                <a:latin typeface="VPJLQW+Century Gothic Bold"/>
                <a:cs typeface="VPJLQW+Century Gothic Bold"/>
              </a:rPr>
              <a:t> </a:t>
            </a:r>
            <a:r>
              <a:rPr lang="es-ES" dirty="0">
                <a:solidFill>
                  <a:schemeClr val="tx2"/>
                </a:solidFill>
                <a:latin typeface="VPJLQW+Century Gothic Bold"/>
                <a:cs typeface="VPJLQW+Century Gothic Bold"/>
              </a:rPr>
              <a:t>de desarrollo software</a:t>
            </a:r>
            <a:r>
              <a:rPr lang="es-ES" spc="-19" dirty="0">
                <a:solidFill>
                  <a:schemeClr val="tx2"/>
                </a:solidFill>
                <a:latin typeface="VPJLQW+Century Gothic Bold"/>
                <a:cs typeface="VPJLQW+Century Gothic Bold"/>
              </a:rPr>
              <a:t> </a:t>
            </a:r>
            <a:r>
              <a:rPr lang="es-ES" dirty="0">
                <a:solidFill>
                  <a:schemeClr val="tx2"/>
                </a:solidFill>
                <a:latin typeface="VPJLQW+Century Gothic Bold"/>
                <a:cs typeface="VPJLQW+Century Gothic Bold"/>
              </a:rPr>
              <a:t>(video)</a:t>
            </a:r>
            <a:r>
              <a:rPr lang="es-ES" dirty="0">
                <a:solidFill>
                  <a:schemeClr val="tx2"/>
                </a:solidFill>
                <a:latin typeface="MDUHDN+Century Gothic"/>
                <a:cs typeface="MDUHDN+Century Gothic"/>
              </a:rPr>
              <a:t>: </a:t>
            </a:r>
            <a:r>
              <a:rPr lang="es-ES" u="sng" dirty="0">
                <a:solidFill>
                  <a:schemeClr val="tx2"/>
                </a:solidFill>
                <a:latin typeface="VPJLQW+Century Gothic Bold"/>
                <a:cs typeface="VPJLQW+Century Gothic Bold"/>
                <a:hlinkClick r:id="rId3">
                  <a:extLst>
                    <a:ext uri="{A12FA001-AC4F-418D-AE19-62706E023703}">
                      <ahyp:hlinkClr xmlns:ahyp="http://schemas.microsoft.com/office/drawing/2018/hyperlinkcolor" val="tx"/>
                    </a:ext>
                  </a:extLst>
                </a:hlinkClick>
              </a:rPr>
              <a:t>enlace</a:t>
            </a:r>
          </a:p>
          <a:p>
            <a:pPr>
              <a:lnSpc>
                <a:spcPts val="2065"/>
              </a:lnSpc>
              <a:spcBef>
                <a:spcPts val="1592"/>
              </a:spcBef>
            </a:pPr>
            <a:r>
              <a:rPr lang="es-ES" dirty="0">
                <a:solidFill>
                  <a:schemeClr val="tx2"/>
                </a:solidFill>
                <a:latin typeface="VPJLQW+Century Gothic Bold"/>
                <a:cs typeface="VPJLQW+Century Gothic Bold"/>
              </a:rPr>
              <a:t>Áreas de la</a:t>
            </a:r>
            <a:r>
              <a:rPr lang="es-ES" spc="13" dirty="0">
                <a:solidFill>
                  <a:schemeClr val="tx2"/>
                </a:solidFill>
                <a:latin typeface="VPJLQW+Century Gothic Bold"/>
                <a:cs typeface="VPJLQW+Century Gothic Bold"/>
              </a:rPr>
              <a:t> </a:t>
            </a:r>
            <a:r>
              <a:rPr lang="es-ES" dirty="0">
                <a:solidFill>
                  <a:schemeClr val="tx2"/>
                </a:solidFill>
                <a:latin typeface="VPJLQW+Century Gothic Bold"/>
                <a:cs typeface="VPJLQW+Century Gothic Bold"/>
              </a:rPr>
              <a:t>programación</a:t>
            </a:r>
            <a:r>
              <a:rPr lang="es-ES" spc="-22" dirty="0">
                <a:solidFill>
                  <a:schemeClr val="tx2"/>
                </a:solidFill>
                <a:latin typeface="VPJLQW+Century Gothic Bold"/>
                <a:cs typeface="VPJLQW+Century Gothic Bold"/>
              </a:rPr>
              <a:t> </a:t>
            </a:r>
            <a:r>
              <a:rPr lang="es-ES" dirty="0">
                <a:solidFill>
                  <a:schemeClr val="tx2"/>
                </a:solidFill>
                <a:latin typeface="VPJLQW+Century Gothic Bold"/>
                <a:cs typeface="VPJLQW+Century Gothic Bold"/>
              </a:rPr>
              <a:t>(video)</a:t>
            </a:r>
            <a:r>
              <a:rPr lang="es-ES" dirty="0">
                <a:solidFill>
                  <a:schemeClr val="tx2"/>
                </a:solidFill>
                <a:latin typeface="MDUHDN+Century Gothic"/>
                <a:cs typeface="MDUHDN+Century Gothic"/>
              </a:rPr>
              <a:t>: </a:t>
            </a:r>
            <a:r>
              <a:rPr lang="es-ES" u="sng" dirty="0">
                <a:solidFill>
                  <a:schemeClr val="tx2"/>
                </a:solidFill>
                <a:latin typeface="VPJLQW+Century Gothic Bold"/>
                <a:cs typeface="VPJLQW+Century Gothic Bold"/>
                <a:hlinkClick r:id="rId4">
                  <a:extLst>
                    <a:ext uri="{A12FA001-AC4F-418D-AE19-62706E023703}">
                      <ahyp:hlinkClr xmlns:ahyp="http://schemas.microsoft.com/office/drawing/2018/hyperlinkcolor" val="tx"/>
                    </a:ext>
                  </a:extLst>
                </a:hlinkClick>
              </a:rPr>
              <a:t>enlace</a:t>
            </a:r>
          </a:p>
          <a:p>
            <a:pPr>
              <a:lnSpc>
                <a:spcPts val="2089"/>
              </a:lnSpc>
              <a:spcBef>
                <a:spcPts val="1566"/>
              </a:spcBef>
            </a:pPr>
            <a:r>
              <a:rPr lang="es-ES" dirty="0">
                <a:solidFill>
                  <a:schemeClr val="tx2"/>
                </a:solidFill>
                <a:latin typeface="VPJLQW+Century Gothic Bold"/>
                <a:cs typeface="VPJLQW+Century Gothic Bold"/>
              </a:rPr>
              <a:t>Los roles de </a:t>
            </a:r>
            <a:r>
              <a:rPr lang="es-ES" i="1" dirty="0" err="1">
                <a:solidFill>
                  <a:schemeClr val="tx2"/>
                </a:solidFill>
                <a:latin typeface="ARNJTG+Century Gothic Bold Italic"/>
                <a:cs typeface="ARNJTG+Century Gothic Bold Italic"/>
              </a:rPr>
              <a:t>Frontend</a:t>
            </a:r>
            <a:r>
              <a:rPr lang="es-ES" i="1" spc="-16" dirty="0">
                <a:solidFill>
                  <a:schemeClr val="tx2"/>
                </a:solidFill>
                <a:latin typeface="ARNJTG+Century Gothic Bold Italic"/>
                <a:cs typeface="ARNJTG+Century Gothic Bold Italic"/>
              </a:rPr>
              <a:t> </a:t>
            </a:r>
            <a:r>
              <a:rPr lang="es-ES" dirty="0">
                <a:solidFill>
                  <a:schemeClr val="tx2"/>
                </a:solidFill>
                <a:latin typeface="VPJLQW+Century Gothic Bold"/>
                <a:cs typeface="VPJLQW+Century Gothic Bold"/>
              </a:rPr>
              <a:t>(video)</a:t>
            </a:r>
            <a:r>
              <a:rPr lang="es-ES" dirty="0">
                <a:solidFill>
                  <a:schemeClr val="tx2"/>
                </a:solidFill>
                <a:latin typeface="MDUHDN+Century Gothic"/>
                <a:cs typeface="MDUHDN+Century Gothic"/>
              </a:rPr>
              <a:t>: </a:t>
            </a:r>
            <a:r>
              <a:rPr lang="es-ES" u="sng" dirty="0">
                <a:solidFill>
                  <a:schemeClr val="tx2"/>
                </a:solidFill>
                <a:latin typeface="VPJLQW+Century Gothic Bold"/>
                <a:cs typeface="VPJLQW+Century Gothic Bold"/>
                <a:hlinkClick r:id="rId5">
                  <a:extLst>
                    <a:ext uri="{A12FA001-AC4F-418D-AE19-62706E023703}">
                      <ahyp:hlinkClr xmlns:ahyp="http://schemas.microsoft.com/office/drawing/2018/hyperlinkcolor" val="tx"/>
                    </a:ext>
                  </a:extLst>
                </a:hlinkClick>
              </a:rPr>
              <a:t>enlace</a:t>
            </a:r>
          </a:p>
          <a:p>
            <a:pPr>
              <a:lnSpc>
                <a:spcPts val="2089"/>
              </a:lnSpc>
              <a:spcBef>
                <a:spcPts val="1566"/>
              </a:spcBef>
            </a:pPr>
            <a:r>
              <a:rPr lang="es-ES" dirty="0">
                <a:solidFill>
                  <a:schemeClr val="tx2"/>
                </a:solidFill>
                <a:latin typeface="VPJLQW+Century Gothic Bold"/>
                <a:cs typeface="VPJLQW+Century Gothic Bold"/>
              </a:rPr>
              <a:t>Los roles de </a:t>
            </a:r>
            <a:r>
              <a:rPr lang="es-ES" i="1" dirty="0" err="1">
                <a:solidFill>
                  <a:schemeClr val="tx2"/>
                </a:solidFill>
                <a:latin typeface="ARNJTG+Century Gothic Bold Italic"/>
                <a:cs typeface="ARNJTG+Century Gothic Bold Italic"/>
              </a:rPr>
              <a:t>Backend</a:t>
            </a:r>
            <a:r>
              <a:rPr lang="es-ES" i="1" dirty="0">
                <a:solidFill>
                  <a:schemeClr val="tx2"/>
                </a:solidFill>
                <a:latin typeface="ARNJTG+Century Gothic Bold Italic"/>
                <a:cs typeface="ARNJTG+Century Gothic Bold Italic"/>
              </a:rPr>
              <a:t> </a:t>
            </a:r>
            <a:r>
              <a:rPr lang="es-ES" dirty="0">
                <a:solidFill>
                  <a:schemeClr val="tx2"/>
                </a:solidFill>
                <a:latin typeface="VPJLQW+Century Gothic Bold"/>
                <a:cs typeface="VPJLQW+Century Gothic Bold"/>
              </a:rPr>
              <a:t>(video)</a:t>
            </a:r>
            <a:r>
              <a:rPr lang="es-ES" dirty="0">
                <a:solidFill>
                  <a:schemeClr val="tx2"/>
                </a:solidFill>
                <a:latin typeface="MDUHDN+Century Gothic"/>
                <a:cs typeface="MDUHDN+Century Gothic"/>
              </a:rPr>
              <a:t>: </a:t>
            </a:r>
            <a:r>
              <a:rPr lang="es-ES" u="sng" dirty="0">
                <a:solidFill>
                  <a:schemeClr val="tx2"/>
                </a:solidFill>
                <a:latin typeface="VPJLQW+Century Gothic Bold"/>
                <a:cs typeface="VPJLQW+Century Gothic Bold"/>
                <a:hlinkClick r:id="rId6">
                  <a:extLst>
                    <a:ext uri="{A12FA001-AC4F-418D-AE19-62706E023703}">
                      <ahyp:hlinkClr xmlns:ahyp="http://schemas.microsoft.com/office/drawing/2018/hyperlinkcolor" val="tx"/>
                    </a:ext>
                  </a:extLst>
                </a:hlinkClick>
              </a:rPr>
              <a:t>enlace</a:t>
            </a:r>
          </a:p>
          <a:p>
            <a:pPr>
              <a:lnSpc>
                <a:spcPts val="2089"/>
              </a:lnSpc>
              <a:spcBef>
                <a:spcPts val="1566"/>
              </a:spcBef>
            </a:pPr>
            <a:r>
              <a:rPr lang="es-ES" dirty="0">
                <a:solidFill>
                  <a:schemeClr val="tx2"/>
                </a:solidFill>
                <a:latin typeface="VPJLQW+Century Gothic Bold"/>
                <a:cs typeface="VPJLQW+Century Gothic Bold"/>
              </a:rPr>
              <a:t>Manifiesto ágil</a:t>
            </a:r>
            <a:r>
              <a:rPr lang="es-ES" dirty="0">
                <a:solidFill>
                  <a:schemeClr val="tx2"/>
                </a:solidFill>
                <a:latin typeface="MDUHDN+Century Gothic"/>
                <a:cs typeface="MDUHDN+Century Gothic"/>
              </a:rPr>
              <a:t>: </a:t>
            </a:r>
            <a:r>
              <a:rPr lang="es-ES" u="sng" dirty="0">
                <a:solidFill>
                  <a:schemeClr val="tx2"/>
                </a:solidFill>
                <a:latin typeface="VPJLQW+Century Gothic Bold"/>
                <a:cs typeface="VPJLQW+Century Gothic Bold"/>
                <a:hlinkClick r:id="rId7">
                  <a:extLst>
                    <a:ext uri="{A12FA001-AC4F-418D-AE19-62706E023703}">
                      <ahyp:hlinkClr xmlns:ahyp="http://schemas.microsoft.com/office/drawing/2018/hyperlinkcolor" val="tx"/>
                    </a:ext>
                  </a:extLst>
                </a:hlinkClick>
              </a:rPr>
              <a:t>enlace</a:t>
            </a:r>
            <a:endParaRPr lang="es-ES" u="sng" dirty="0">
              <a:solidFill>
                <a:schemeClr val="tx2"/>
              </a:solidFill>
              <a:latin typeface="VPJLQW+Century Gothic Bold"/>
              <a:cs typeface="VPJLQW+Century Gothic Bold"/>
            </a:endParaRPr>
          </a:p>
        </p:txBody>
      </p:sp>
      <p:sp>
        <p:nvSpPr>
          <p:cNvPr id="9" name="Título 8">
            <a:extLst>
              <a:ext uri="{FF2B5EF4-FFF2-40B4-BE49-F238E27FC236}">
                <a16:creationId xmlns:a16="http://schemas.microsoft.com/office/drawing/2014/main" id="{109FAE78-F9D7-C7EB-A8E3-91A805B47D87}"/>
              </a:ext>
            </a:extLst>
          </p:cNvPr>
          <p:cNvSpPr>
            <a:spLocks noGrp="1"/>
          </p:cNvSpPr>
          <p:nvPr>
            <p:ph type="title"/>
          </p:nvPr>
        </p:nvSpPr>
        <p:spPr/>
        <p:txBody>
          <a:bodyPr>
            <a:normAutofit/>
          </a:bodyPr>
          <a:lstStyle/>
          <a:p>
            <a:r>
              <a:rPr lang="es-ES"/>
              <a:t>Ampliación</a:t>
            </a:r>
          </a:p>
        </p:txBody>
      </p:sp>
    </p:spTree>
    <p:extLst>
      <p:ext uri="{BB962C8B-B14F-4D97-AF65-F5344CB8AC3E}">
        <p14:creationId xmlns:p14="http://schemas.microsoft.com/office/powerpoint/2010/main" val="23558886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a:extLst>
              <a:ext uri="{FF2B5EF4-FFF2-40B4-BE49-F238E27FC236}">
                <a16:creationId xmlns:a16="http://schemas.microsoft.com/office/drawing/2014/main" id="{E5C81AFF-84C7-E76E-D8AD-390FCEB4F531}"/>
              </a:ext>
            </a:extLst>
          </p:cNvPr>
          <p:cNvSpPr>
            <a:spLocks noGrp="1"/>
          </p:cNvSpPr>
          <p:nvPr>
            <p:ph type="sldNum" sz="quarter" idx="12"/>
          </p:nvPr>
        </p:nvSpPr>
        <p:spPr/>
        <p:txBody>
          <a:bodyPr/>
          <a:lstStyle/>
          <a:p>
            <a:fld id="{19D16AAE-F5C4-493B-86B4-8EB6ACFC47F5}" type="slidenum">
              <a:rPr lang="es-ES" smtClean="0"/>
              <a:t>3</a:t>
            </a:fld>
            <a:endParaRPr lang="es-ES"/>
          </a:p>
        </p:txBody>
      </p:sp>
      <p:sp>
        <p:nvSpPr>
          <p:cNvPr id="8" name="Marcador de texto 7">
            <a:extLst>
              <a:ext uri="{FF2B5EF4-FFF2-40B4-BE49-F238E27FC236}">
                <a16:creationId xmlns:a16="http://schemas.microsoft.com/office/drawing/2014/main" id="{6E3AB411-2613-5306-D78B-B7A62ED7919A}"/>
              </a:ext>
            </a:extLst>
          </p:cNvPr>
          <p:cNvSpPr>
            <a:spLocks noGrp="1"/>
          </p:cNvSpPr>
          <p:nvPr>
            <p:ph type="body" sz="quarter" idx="14"/>
          </p:nvPr>
        </p:nvSpPr>
        <p:spPr/>
        <p:txBody>
          <a:bodyPr/>
          <a:lstStyle/>
          <a:p>
            <a:endParaRPr lang="es-ES" dirty="0"/>
          </a:p>
        </p:txBody>
      </p:sp>
      <p:sp>
        <p:nvSpPr>
          <p:cNvPr id="2" name="Título 1">
            <a:extLst>
              <a:ext uri="{FF2B5EF4-FFF2-40B4-BE49-F238E27FC236}">
                <a16:creationId xmlns:a16="http://schemas.microsoft.com/office/drawing/2014/main" id="{128FF234-62F6-AE1F-DF6D-17BA7049B978}"/>
              </a:ext>
            </a:extLst>
          </p:cNvPr>
          <p:cNvSpPr>
            <a:spLocks noGrp="1"/>
          </p:cNvSpPr>
          <p:nvPr>
            <p:ph type="title"/>
          </p:nvPr>
        </p:nvSpPr>
        <p:spPr/>
        <p:txBody>
          <a:bodyPr>
            <a:normAutofit/>
          </a:bodyPr>
          <a:lstStyle/>
          <a:p>
            <a:r>
              <a:rPr lang="es-ES" dirty="0"/>
              <a:t>2 Desarrollo de una aplicación</a:t>
            </a:r>
          </a:p>
        </p:txBody>
      </p:sp>
      <p:sp>
        <p:nvSpPr>
          <p:cNvPr id="5" name="Marcador de contenido 4">
            <a:extLst>
              <a:ext uri="{FF2B5EF4-FFF2-40B4-BE49-F238E27FC236}">
                <a16:creationId xmlns:a16="http://schemas.microsoft.com/office/drawing/2014/main" id="{AB90D566-8559-AAD8-1CEB-27FE7C93EAC3}"/>
              </a:ext>
            </a:extLst>
          </p:cNvPr>
          <p:cNvSpPr>
            <a:spLocks noGrp="1"/>
          </p:cNvSpPr>
          <p:nvPr>
            <p:ph idx="1"/>
          </p:nvPr>
        </p:nvSpPr>
        <p:spPr/>
        <p:txBody>
          <a:bodyPr/>
          <a:lstStyle/>
          <a:p>
            <a:pPr marR="0" lvl="0" algn="l" defTabSz="457200" rtl="0" eaLnBrk="1" fontAlgn="auto" latinLnBrk="0" hangingPunct="1">
              <a:lnSpc>
                <a:spcPct val="100000"/>
              </a:lnSpc>
              <a:spcBef>
                <a:spcPts val="1000"/>
              </a:spcBef>
              <a:spcAft>
                <a:spcPts val="0"/>
              </a:spcAft>
              <a:buClr>
                <a:schemeClr val="accent1"/>
              </a:buClr>
              <a:buSzPct val="80000"/>
              <a:tabLst/>
              <a:defRPr/>
            </a:pPr>
            <a:r>
              <a:rPr lang="es-ES" sz="1800" kern="1200" dirty="0">
                <a:solidFill>
                  <a:schemeClr val="tx1">
                    <a:lumMod val="75000"/>
                    <a:lumOff val="25000"/>
                  </a:schemeClr>
                </a:solidFill>
                <a:effectLst/>
                <a:latin typeface="+mn-lt"/>
                <a:ea typeface="+mn-ea"/>
                <a:cs typeface="+mn-cs"/>
              </a:rPr>
              <a:t>1 Fases del desarrollo de una aplicación</a:t>
            </a:r>
          </a:p>
        </p:txBody>
      </p:sp>
      <p:sp>
        <p:nvSpPr>
          <p:cNvPr id="7" name="Marcador de contenido 4">
            <a:extLst>
              <a:ext uri="{FF2B5EF4-FFF2-40B4-BE49-F238E27FC236}">
                <a16:creationId xmlns:a16="http://schemas.microsoft.com/office/drawing/2014/main" id="{89E90ECE-93EC-2660-99AF-895555403DD2}"/>
              </a:ext>
            </a:extLst>
          </p:cNvPr>
          <p:cNvSpPr txBox="1">
            <a:spLocks/>
          </p:cNvSpPr>
          <p:nvPr/>
        </p:nvSpPr>
        <p:spPr>
          <a:xfrm>
            <a:off x="334962" y="4251204"/>
            <a:ext cx="7855354" cy="174478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defRPr/>
            </a:pPr>
            <a:r>
              <a:rPr lang="es-ES"/>
              <a:t>En las sucesivas fases, se concreta progresivamente el producto</a:t>
            </a:r>
          </a:p>
          <a:p>
            <a:pPr lvl="1">
              <a:defRPr/>
            </a:pPr>
            <a:r>
              <a:rPr lang="es-ES"/>
              <a:t>En las fases iniciales, mayor incertidumbre y lo errores son más </a:t>
            </a:r>
            <a:r>
              <a:rPr lang="es-ES" b="1">
                <a:solidFill>
                  <a:srgbClr val="FF0000"/>
                </a:solidFill>
              </a:rPr>
              <a:t>trascendentes</a:t>
            </a:r>
          </a:p>
          <a:p>
            <a:pPr lvl="1">
              <a:defRPr/>
            </a:pPr>
            <a:r>
              <a:rPr lang="es-ES"/>
              <a:t>En las fases finales, un error afecta a </a:t>
            </a:r>
            <a:r>
              <a:rPr lang="es-ES" b="1">
                <a:solidFill>
                  <a:srgbClr val="FF0000"/>
                </a:solidFill>
              </a:rPr>
              <a:t>menor porción </a:t>
            </a:r>
            <a:r>
              <a:rPr lang="es-ES"/>
              <a:t>del proyecto</a:t>
            </a:r>
          </a:p>
        </p:txBody>
      </p:sp>
      <p:graphicFrame>
        <p:nvGraphicFramePr>
          <p:cNvPr id="9" name="Diagrama 8">
            <a:extLst>
              <a:ext uri="{FF2B5EF4-FFF2-40B4-BE49-F238E27FC236}">
                <a16:creationId xmlns:a16="http://schemas.microsoft.com/office/drawing/2014/main" id="{FA7DB58F-83A0-C760-49F1-BA55F1B02D3F}"/>
              </a:ext>
            </a:extLst>
          </p:cNvPr>
          <p:cNvGraphicFramePr/>
          <p:nvPr>
            <p:extLst>
              <p:ext uri="{D42A27DB-BD31-4B8C-83A1-F6EECF244321}">
                <p14:modId xmlns:p14="http://schemas.microsoft.com/office/powerpoint/2010/main" val="907912623"/>
              </p:ext>
            </p:extLst>
          </p:nvPr>
        </p:nvGraphicFramePr>
        <p:xfrm>
          <a:off x="689230" y="510161"/>
          <a:ext cx="9256281" cy="582917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40600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número de diapositiva 4">
            <a:extLst>
              <a:ext uri="{FF2B5EF4-FFF2-40B4-BE49-F238E27FC236}">
                <a16:creationId xmlns:a16="http://schemas.microsoft.com/office/drawing/2014/main" id="{E569DE39-55F4-F004-66B5-00A83B78D213}"/>
              </a:ext>
            </a:extLst>
          </p:cNvPr>
          <p:cNvSpPr>
            <a:spLocks noGrp="1"/>
          </p:cNvSpPr>
          <p:nvPr>
            <p:ph type="sldNum" sz="quarter" idx="12"/>
          </p:nvPr>
        </p:nvSpPr>
        <p:spPr/>
        <p:txBody>
          <a:bodyPr/>
          <a:lstStyle/>
          <a:p>
            <a:fld id="{19D16AAE-F5C4-493B-86B4-8EB6ACFC47F5}" type="slidenum">
              <a:rPr lang="es-ES" smtClean="0"/>
              <a:t>4</a:t>
            </a:fld>
            <a:endParaRPr lang="es-ES"/>
          </a:p>
        </p:txBody>
      </p:sp>
      <p:sp>
        <p:nvSpPr>
          <p:cNvPr id="9" name="Marcador de contenido 8">
            <a:extLst>
              <a:ext uri="{FF2B5EF4-FFF2-40B4-BE49-F238E27FC236}">
                <a16:creationId xmlns:a16="http://schemas.microsoft.com/office/drawing/2014/main" id="{8D70C803-CD9B-2DFC-6A44-24F3DD150DB8}"/>
              </a:ext>
            </a:extLst>
          </p:cNvPr>
          <p:cNvSpPr>
            <a:spLocks noGrp="1"/>
          </p:cNvSpPr>
          <p:nvPr>
            <p:ph sz="quarter" idx="13"/>
          </p:nvPr>
        </p:nvSpPr>
        <p:spPr>
          <a:xfrm>
            <a:off x="1465" y="738161"/>
            <a:ext cx="8980860" cy="337025"/>
          </a:xfrm>
        </p:spPr>
        <p:txBody>
          <a:bodyPr/>
          <a:lstStyle/>
          <a:p>
            <a:r>
              <a:rPr lang="es-ES" b="1" dirty="0">
                <a:solidFill>
                  <a:schemeClr val="accent4"/>
                </a:solidFill>
                <a:latin typeface="MDUHDN+Century Gothic"/>
                <a:cs typeface="MDUHDN+Century Gothic"/>
              </a:rPr>
              <a:t>1 ANÁLISIS: primera fase del proceso</a:t>
            </a:r>
          </a:p>
        </p:txBody>
      </p:sp>
      <p:sp>
        <p:nvSpPr>
          <p:cNvPr id="2" name="Título 1">
            <a:extLst>
              <a:ext uri="{FF2B5EF4-FFF2-40B4-BE49-F238E27FC236}">
                <a16:creationId xmlns:a16="http://schemas.microsoft.com/office/drawing/2014/main" id="{128FF234-62F6-AE1F-DF6D-17BA7049B978}"/>
              </a:ext>
            </a:extLst>
          </p:cNvPr>
          <p:cNvSpPr>
            <a:spLocks noGrp="1"/>
          </p:cNvSpPr>
          <p:nvPr>
            <p:ph type="title"/>
          </p:nvPr>
        </p:nvSpPr>
        <p:spPr/>
        <p:txBody>
          <a:bodyPr>
            <a:normAutofit/>
          </a:bodyPr>
          <a:lstStyle/>
          <a:p>
            <a:r>
              <a:rPr lang="es-ES" dirty="0"/>
              <a:t>2. Desarrollo de una aplicación</a:t>
            </a:r>
          </a:p>
        </p:txBody>
      </p:sp>
      <p:sp>
        <p:nvSpPr>
          <p:cNvPr id="8" name="Marcador de contenido 7">
            <a:extLst>
              <a:ext uri="{FF2B5EF4-FFF2-40B4-BE49-F238E27FC236}">
                <a16:creationId xmlns:a16="http://schemas.microsoft.com/office/drawing/2014/main" id="{FDE5AE2E-FFB4-21D9-E85D-F19F9AC51997}"/>
              </a:ext>
            </a:extLst>
          </p:cNvPr>
          <p:cNvSpPr>
            <a:spLocks noGrp="1"/>
          </p:cNvSpPr>
          <p:nvPr>
            <p:ph idx="1"/>
          </p:nvPr>
        </p:nvSpPr>
        <p:spPr/>
        <p:txBody>
          <a:bodyPr/>
          <a:lstStyle/>
          <a:p>
            <a:r>
              <a:rPr lang="es-ES" dirty="0">
                <a:solidFill>
                  <a:schemeClr val="accent4"/>
                </a:solidFill>
                <a:latin typeface="MDUHDN+Century Gothic"/>
                <a:cs typeface="MDUHDN+Century Gothic"/>
              </a:rPr>
              <a:t>2.1</a:t>
            </a:r>
            <a:r>
              <a:rPr lang="es-ES" spc="17" dirty="0">
                <a:solidFill>
                  <a:schemeClr val="accent4"/>
                </a:solidFill>
                <a:latin typeface="MDUHDN+Century Gothic"/>
                <a:cs typeface="MDUHDN+Century Gothic"/>
              </a:rPr>
              <a:t> </a:t>
            </a:r>
            <a:r>
              <a:rPr lang="es-ES" dirty="0">
                <a:solidFill>
                  <a:schemeClr val="accent4"/>
                </a:solidFill>
                <a:latin typeface="MDUHDN+Century Gothic"/>
                <a:cs typeface="MDUHDN+Century Gothic"/>
              </a:rPr>
              <a:t>Fases</a:t>
            </a:r>
            <a:r>
              <a:rPr lang="es-ES" spc="-22" dirty="0">
                <a:solidFill>
                  <a:schemeClr val="accent4"/>
                </a:solidFill>
                <a:latin typeface="MDUHDN+Century Gothic"/>
                <a:cs typeface="MDUHDN+Century Gothic"/>
              </a:rPr>
              <a:t> </a:t>
            </a:r>
            <a:r>
              <a:rPr lang="es-ES" dirty="0">
                <a:solidFill>
                  <a:schemeClr val="accent4"/>
                </a:solidFill>
                <a:latin typeface="MDUHDN+Century Gothic"/>
                <a:cs typeface="MDUHDN+Century Gothic"/>
              </a:rPr>
              <a:t>del desarrollo</a:t>
            </a:r>
            <a:r>
              <a:rPr lang="es-ES" spc="-47" dirty="0">
                <a:solidFill>
                  <a:schemeClr val="accent4"/>
                </a:solidFill>
                <a:latin typeface="MDUHDN+Century Gothic"/>
                <a:cs typeface="MDUHDN+Century Gothic"/>
              </a:rPr>
              <a:t> </a:t>
            </a:r>
            <a:r>
              <a:rPr lang="es-ES" dirty="0">
                <a:solidFill>
                  <a:schemeClr val="accent4"/>
                </a:solidFill>
                <a:latin typeface="MDUHDN+Century Gothic"/>
                <a:cs typeface="MDUHDN+Century Gothic"/>
              </a:rPr>
              <a:t>de una</a:t>
            </a:r>
            <a:r>
              <a:rPr lang="es-ES" spc="11" dirty="0">
                <a:solidFill>
                  <a:schemeClr val="accent4"/>
                </a:solidFill>
                <a:latin typeface="MDUHDN+Century Gothic"/>
                <a:cs typeface="MDUHDN+Century Gothic"/>
              </a:rPr>
              <a:t> </a:t>
            </a:r>
            <a:r>
              <a:rPr lang="es-ES" dirty="0">
                <a:solidFill>
                  <a:schemeClr val="accent4"/>
                </a:solidFill>
                <a:latin typeface="MDUHDN+Century Gothic"/>
                <a:cs typeface="MDUHDN+Century Gothic"/>
              </a:rPr>
              <a:t>aplicación </a:t>
            </a:r>
          </a:p>
          <a:p>
            <a:endParaRPr lang="es-ES" dirty="0"/>
          </a:p>
        </p:txBody>
      </p:sp>
      <p:sp>
        <p:nvSpPr>
          <p:cNvPr id="12" name="Marcador de contenido 2">
            <a:extLst>
              <a:ext uri="{FF2B5EF4-FFF2-40B4-BE49-F238E27FC236}">
                <a16:creationId xmlns:a16="http://schemas.microsoft.com/office/drawing/2014/main" id="{3538DB87-89AE-C169-4C80-C15D9B232DEB}"/>
              </a:ext>
            </a:extLst>
          </p:cNvPr>
          <p:cNvSpPr txBox="1">
            <a:spLocks/>
          </p:cNvSpPr>
          <p:nvPr/>
        </p:nvSpPr>
        <p:spPr>
          <a:xfrm>
            <a:off x="325875" y="1404916"/>
            <a:ext cx="7283209" cy="471492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s-ES" dirty="0"/>
              <a:t>Necesidades del cliente</a:t>
            </a:r>
          </a:p>
          <a:p>
            <a:r>
              <a:rPr lang="es-ES" dirty="0"/>
              <a:t>Análisis de restricciones</a:t>
            </a:r>
          </a:p>
          <a:p>
            <a:r>
              <a:rPr lang="es-ES" dirty="0"/>
              <a:t>Rendimiento demandado</a:t>
            </a:r>
          </a:p>
          <a:p>
            <a:r>
              <a:rPr lang="es-ES" dirty="0"/>
              <a:t>Recopilar, examinar y formular los requisitos del cliente (especificación de requisitos del usuario SRS)</a:t>
            </a:r>
          </a:p>
          <a:p>
            <a:r>
              <a:rPr lang="es-ES" dirty="0"/>
              <a:t>Entrevistas con el cliente y los usuarios finales</a:t>
            </a:r>
          </a:p>
          <a:p>
            <a:r>
              <a:rPr lang="es-ES" dirty="0"/>
              <a:t>Se genera un </a:t>
            </a:r>
            <a:r>
              <a:rPr lang="es-ES" b="1" dirty="0"/>
              <a:t>documento </a:t>
            </a:r>
            <a:r>
              <a:rPr lang="es-ES" b="1" dirty="0">
                <a:solidFill>
                  <a:schemeClr val="accent4"/>
                </a:solidFill>
              </a:rPr>
              <a:t>vinculante</a:t>
            </a:r>
            <a:r>
              <a:rPr lang="es-ES" b="1" dirty="0"/>
              <a:t> </a:t>
            </a:r>
            <a:r>
              <a:rPr lang="es-ES" dirty="0"/>
              <a:t>(a modo de contrato) entre el cliente y el desarrollador</a:t>
            </a:r>
          </a:p>
          <a:p>
            <a:endParaRPr lang="es-ES" dirty="0"/>
          </a:p>
          <a:p>
            <a:r>
              <a:rPr lang="es-ES" b="1" dirty="0">
                <a:solidFill>
                  <a:srgbClr val="FF0000"/>
                </a:solidFill>
              </a:rPr>
              <a:t>¿Qué pasa si me equivoco de agencia y llamo a un restaurante en lugar de a un hotel? Errores en distintos niveles.</a:t>
            </a:r>
          </a:p>
          <a:p>
            <a:endParaRPr lang="es-ES" dirty="0"/>
          </a:p>
          <a:p>
            <a:endParaRPr lang="es-ES" dirty="0"/>
          </a:p>
        </p:txBody>
      </p:sp>
    </p:spTree>
    <p:extLst>
      <p:ext uri="{BB962C8B-B14F-4D97-AF65-F5344CB8AC3E}">
        <p14:creationId xmlns:p14="http://schemas.microsoft.com/office/powerpoint/2010/main" val="22166670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número de diapositiva 2">
            <a:extLst>
              <a:ext uri="{FF2B5EF4-FFF2-40B4-BE49-F238E27FC236}">
                <a16:creationId xmlns:a16="http://schemas.microsoft.com/office/drawing/2014/main" id="{562131D6-BC93-FF72-41DC-8897501E42A8}"/>
              </a:ext>
            </a:extLst>
          </p:cNvPr>
          <p:cNvSpPr>
            <a:spLocks noGrp="1"/>
          </p:cNvSpPr>
          <p:nvPr>
            <p:ph type="sldNum" sz="quarter" idx="12"/>
          </p:nvPr>
        </p:nvSpPr>
        <p:spPr/>
        <p:txBody>
          <a:bodyPr/>
          <a:lstStyle/>
          <a:p>
            <a:fld id="{19D16AAE-F5C4-493B-86B4-8EB6ACFC47F5}" type="slidenum">
              <a:rPr lang="es-ES" smtClean="0"/>
              <a:t>5</a:t>
            </a:fld>
            <a:endParaRPr lang="es-ES"/>
          </a:p>
        </p:txBody>
      </p:sp>
      <p:sp>
        <p:nvSpPr>
          <p:cNvPr id="8" name="Marcador de contenido 7">
            <a:extLst>
              <a:ext uri="{FF2B5EF4-FFF2-40B4-BE49-F238E27FC236}">
                <a16:creationId xmlns:a16="http://schemas.microsoft.com/office/drawing/2014/main" id="{2798F58F-2515-710C-C5CC-D35945E503EB}"/>
              </a:ext>
            </a:extLst>
          </p:cNvPr>
          <p:cNvSpPr>
            <a:spLocks noGrp="1"/>
          </p:cNvSpPr>
          <p:nvPr>
            <p:ph sz="quarter" idx="13"/>
          </p:nvPr>
        </p:nvSpPr>
        <p:spPr>
          <a:xfrm>
            <a:off x="1465" y="738161"/>
            <a:ext cx="8980860" cy="337025"/>
          </a:xfrm>
        </p:spPr>
        <p:txBody>
          <a:bodyPr/>
          <a:lstStyle/>
          <a:p>
            <a:r>
              <a:rPr lang="es-ES" b="1" dirty="0">
                <a:solidFill>
                  <a:schemeClr val="accent4"/>
                </a:solidFill>
              </a:rPr>
              <a:t>1 </a:t>
            </a:r>
            <a:r>
              <a:rPr lang="es-ES" b="1" dirty="0"/>
              <a:t>ANÁLISIS: fases del análisis</a:t>
            </a:r>
            <a:endParaRPr lang="es-ES" b="1" dirty="0">
              <a:solidFill>
                <a:schemeClr val="accent4"/>
              </a:solidFill>
            </a:endParaRPr>
          </a:p>
        </p:txBody>
      </p:sp>
      <p:sp>
        <p:nvSpPr>
          <p:cNvPr id="2" name="Título 1">
            <a:extLst>
              <a:ext uri="{FF2B5EF4-FFF2-40B4-BE49-F238E27FC236}">
                <a16:creationId xmlns:a16="http://schemas.microsoft.com/office/drawing/2014/main" id="{128FF234-62F6-AE1F-DF6D-17BA7049B978}"/>
              </a:ext>
            </a:extLst>
          </p:cNvPr>
          <p:cNvSpPr>
            <a:spLocks noGrp="1"/>
          </p:cNvSpPr>
          <p:nvPr>
            <p:ph type="title"/>
          </p:nvPr>
        </p:nvSpPr>
        <p:spPr/>
        <p:txBody>
          <a:bodyPr>
            <a:normAutofit/>
          </a:bodyPr>
          <a:lstStyle/>
          <a:p>
            <a:r>
              <a:rPr lang="es-ES" dirty="0"/>
              <a:t>2. Desarrollo de una aplicación</a:t>
            </a:r>
          </a:p>
        </p:txBody>
      </p:sp>
      <p:sp>
        <p:nvSpPr>
          <p:cNvPr id="7" name="Marcador de contenido 6">
            <a:extLst>
              <a:ext uri="{FF2B5EF4-FFF2-40B4-BE49-F238E27FC236}">
                <a16:creationId xmlns:a16="http://schemas.microsoft.com/office/drawing/2014/main" id="{41FC4F80-CD5B-4CD4-61DC-04E2E9E473E3}"/>
              </a:ext>
            </a:extLst>
          </p:cNvPr>
          <p:cNvSpPr>
            <a:spLocks noGrp="1"/>
          </p:cNvSpPr>
          <p:nvPr>
            <p:ph idx="1"/>
          </p:nvPr>
        </p:nvSpPr>
        <p:spPr/>
        <p:txBody>
          <a:bodyPr/>
          <a:lstStyle/>
          <a:p>
            <a:r>
              <a:rPr lang="es-ES" dirty="0">
                <a:solidFill>
                  <a:schemeClr val="accent4"/>
                </a:solidFill>
              </a:rPr>
              <a:t>2.1 Fases del desarrollo de una aplicación</a:t>
            </a:r>
          </a:p>
          <a:p>
            <a:endParaRPr lang="es-ES" dirty="0"/>
          </a:p>
        </p:txBody>
      </p:sp>
      <p:sp>
        <p:nvSpPr>
          <p:cNvPr id="10" name="Marcador de contenido 4">
            <a:extLst>
              <a:ext uri="{FF2B5EF4-FFF2-40B4-BE49-F238E27FC236}">
                <a16:creationId xmlns:a16="http://schemas.microsoft.com/office/drawing/2014/main" id="{AB90D566-8559-AAD8-1CEB-27FE7C93EAC3}"/>
              </a:ext>
            </a:extLst>
          </p:cNvPr>
          <p:cNvSpPr txBox="1">
            <a:spLocks/>
          </p:cNvSpPr>
          <p:nvPr/>
        </p:nvSpPr>
        <p:spPr>
          <a:xfrm>
            <a:off x="-273310" y="2195196"/>
            <a:ext cx="3084723" cy="4441578"/>
          </a:xfrm>
          <a:prstGeom prst="rect">
            <a:avLst/>
          </a:prstGeom>
        </p:spPr>
        <p:txBody>
          <a:bodyPr vert="horz" lIns="91440" tIns="45720" rIns="91440" bIns="45720" rtlCol="0">
            <a:normAutofit fontScale="92500" lnSpcReduction="1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lvl="1"/>
            <a:r>
              <a:rPr lang="es-ES" dirty="0"/>
              <a:t>Es una fase trascendental y compleja</a:t>
            </a:r>
          </a:p>
          <a:p>
            <a:pPr lvl="1"/>
            <a:r>
              <a:rPr lang="es-ES" dirty="0"/>
              <a:t>Se analizan los Riesgos</a:t>
            </a:r>
          </a:p>
          <a:p>
            <a:pPr lvl="1"/>
            <a:r>
              <a:rPr lang="es-ES" dirty="0"/>
              <a:t>Se desarrollan documentos muy importantes para el proyecto (viabilidad, estimación…)</a:t>
            </a:r>
          </a:p>
          <a:p>
            <a:pPr lvl="1"/>
            <a:r>
              <a:rPr lang="es-ES" dirty="0"/>
              <a:t>Reunión inicial con el cliente, muy importante para la comprensión del problema a resolver</a:t>
            </a:r>
          </a:p>
          <a:p>
            <a:pPr lvl="1"/>
            <a:r>
              <a:rPr lang="es-ES" dirty="0"/>
              <a:t>Se usan técnicas: entrevistas, observación, análisis documentación, lluvia de ideas,…</a:t>
            </a:r>
          </a:p>
        </p:txBody>
      </p:sp>
      <p:graphicFrame>
        <p:nvGraphicFramePr>
          <p:cNvPr id="4" name="Diagrama 3">
            <a:extLst>
              <a:ext uri="{FF2B5EF4-FFF2-40B4-BE49-F238E27FC236}">
                <a16:creationId xmlns:a16="http://schemas.microsoft.com/office/drawing/2014/main" id="{53DCA0E8-A347-3291-7AEE-F9749A87BF84}"/>
              </a:ext>
            </a:extLst>
          </p:cNvPr>
          <p:cNvGraphicFramePr/>
          <p:nvPr>
            <p:extLst>
              <p:ext uri="{D42A27DB-BD31-4B8C-83A1-F6EECF244321}">
                <p14:modId xmlns:p14="http://schemas.microsoft.com/office/powerpoint/2010/main" val="2602633571"/>
              </p:ext>
            </p:extLst>
          </p:nvPr>
        </p:nvGraphicFramePr>
        <p:xfrm>
          <a:off x="-56141" y="1234155"/>
          <a:ext cx="9256281" cy="1046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Marcador de contenido 4">
            <a:extLst>
              <a:ext uri="{FF2B5EF4-FFF2-40B4-BE49-F238E27FC236}">
                <a16:creationId xmlns:a16="http://schemas.microsoft.com/office/drawing/2014/main" id="{9136BE51-87BF-0EB6-4DE3-2FA9D9DF1D47}"/>
              </a:ext>
            </a:extLst>
          </p:cNvPr>
          <p:cNvSpPr txBox="1">
            <a:spLocks/>
          </p:cNvSpPr>
          <p:nvPr/>
        </p:nvSpPr>
        <p:spPr>
          <a:xfrm>
            <a:off x="2599982" y="2280493"/>
            <a:ext cx="3513324" cy="364658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lvl="1"/>
            <a:r>
              <a:rPr lang="es-ES" dirty="0"/>
              <a:t>Planificación del proyecto</a:t>
            </a:r>
          </a:p>
          <a:p>
            <a:pPr lvl="1"/>
            <a:r>
              <a:rPr lang="es-ES" dirty="0"/>
              <a:t>Precisa de expertos en planificación de proyectos</a:t>
            </a:r>
          </a:p>
          <a:p>
            <a:pPr lvl="1"/>
            <a:r>
              <a:rPr lang="es-ES" dirty="0"/>
              <a:t>Se desarrollan documentos muy importantes para el proyecto (viabilidad, estimación…)</a:t>
            </a:r>
          </a:p>
          <a:p>
            <a:pPr lvl="1"/>
            <a:r>
              <a:rPr lang="es-ES" dirty="0"/>
              <a:t>ERS: Misión, objetivos, requisitos Funcionales y no funcionales</a:t>
            </a:r>
          </a:p>
        </p:txBody>
      </p:sp>
      <p:sp>
        <p:nvSpPr>
          <p:cNvPr id="6" name="Marcador de contenido 4">
            <a:extLst>
              <a:ext uri="{FF2B5EF4-FFF2-40B4-BE49-F238E27FC236}">
                <a16:creationId xmlns:a16="http://schemas.microsoft.com/office/drawing/2014/main" id="{CE4FE414-9567-7B61-F6A3-C4AE6A9D358D}"/>
              </a:ext>
            </a:extLst>
          </p:cNvPr>
          <p:cNvSpPr txBox="1">
            <a:spLocks/>
          </p:cNvSpPr>
          <p:nvPr/>
        </p:nvSpPr>
        <p:spPr>
          <a:xfrm>
            <a:off x="5896138" y="2280492"/>
            <a:ext cx="3084723" cy="444157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lvl="1"/>
            <a:r>
              <a:rPr lang="es-ES" dirty="0"/>
              <a:t>Estimación de costes (V. económica)</a:t>
            </a:r>
          </a:p>
          <a:p>
            <a:pPr lvl="2"/>
            <a:r>
              <a:rPr lang="es-ES" dirty="0"/>
              <a:t>Expertos, analogías, descomposición, SLIM, COCOMO, </a:t>
            </a:r>
            <a:r>
              <a:rPr lang="es-ES" dirty="0" err="1"/>
              <a:t>p.f</a:t>
            </a:r>
            <a:r>
              <a:rPr lang="es-ES" dirty="0"/>
              <a:t>(x)</a:t>
            </a:r>
          </a:p>
          <a:p>
            <a:pPr lvl="1"/>
            <a:r>
              <a:rPr lang="es-ES" dirty="0"/>
              <a:t>Estimación de recursos (V. técnica)</a:t>
            </a:r>
          </a:p>
          <a:p>
            <a:pPr lvl="2"/>
            <a:r>
              <a:rPr lang="es-ES" dirty="0"/>
              <a:t>Infraestructura, sistemas existentes, personal, escalable</a:t>
            </a:r>
          </a:p>
          <a:p>
            <a:pPr lvl="1"/>
            <a:r>
              <a:rPr lang="es-ES" b="1" dirty="0"/>
              <a:t>Documento: viabilidad, estimación de costes</a:t>
            </a:r>
            <a:endParaRPr lang="es-ES" sz="3000" dirty="0">
              <a:solidFill>
                <a:schemeClr val="tx1"/>
              </a:solidFill>
            </a:endParaRPr>
          </a:p>
        </p:txBody>
      </p:sp>
    </p:spTree>
    <p:extLst>
      <p:ext uri="{BB962C8B-B14F-4D97-AF65-F5344CB8AC3E}">
        <p14:creationId xmlns:p14="http://schemas.microsoft.com/office/powerpoint/2010/main" val="30759581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a:extLst>
              <a:ext uri="{FF2B5EF4-FFF2-40B4-BE49-F238E27FC236}">
                <a16:creationId xmlns:a16="http://schemas.microsoft.com/office/drawing/2014/main" id="{A8604071-0C61-75A4-7FEA-BE210615D061}"/>
              </a:ext>
            </a:extLst>
          </p:cNvPr>
          <p:cNvSpPr>
            <a:spLocks noGrp="1"/>
          </p:cNvSpPr>
          <p:nvPr>
            <p:ph type="sldNum" sz="quarter" idx="12"/>
          </p:nvPr>
        </p:nvSpPr>
        <p:spPr/>
        <p:txBody>
          <a:bodyPr/>
          <a:lstStyle/>
          <a:p>
            <a:fld id="{19D16AAE-F5C4-493B-86B4-8EB6ACFC47F5}" type="slidenum">
              <a:rPr lang="es-ES" smtClean="0"/>
              <a:t>6</a:t>
            </a:fld>
            <a:endParaRPr lang="es-ES"/>
          </a:p>
        </p:txBody>
      </p:sp>
      <p:sp>
        <p:nvSpPr>
          <p:cNvPr id="8" name="Marcador de contenido 7">
            <a:extLst>
              <a:ext uri="{FF2B5EF4-FFF2-40B4-BE49-F238E27FC236}">
                <a16:creationId xmlns:a16="http://schemas.microsoft.com/office/drawing/2014/main" id="{529A17C4-F165-F310-0CDF-276F2C49652E}"/>
              </a:ext>
            </a:extLst>
          </p:cNvPr>
          <p:cNvSpPr>
            <a:spLocks noGrp="1"/>
          </p:cNvSpPr>
          <p:nvPr>
            <p:ph sz="quarter" idx="13"/>
          </p:nvPr>
        </p:nvSpPr>
        <p:spPr>
          <a:xfrm>
            <a:off x="0" y="745455"/>
            <a:ext cx="8980860" cy="337025"/>
          </a:xfrm>
        </p:spPr>
        <p:txBody>
          <a:bodyPr/>
          <a:lstStyle/>
          <a:p>
            <a:r>
              <a:rPr lang="es-ES" dirty="0"/>
              <a:t>1 ANÁLISIS </a:t>
            </a:r>
            <a:r>
              <a:rPr lang="es-ES" dirty="0">
                <a:solidFill>
                  <a:srgbClr val="0070C0"/>
                </a:solidFill>
              </a:rPr>
              <a:t>TA 1: PROCESO DE DESARROLLO SE SW TIENDA.</a:t>
            </a:r>
          </a:p>
          <a:p>
            <a:endParaRPr lang="es-ES" dirty="0"/>
          </a:p>
        </p:txBody>
      </p:sp>
      <p:sp>
        <p:nvSpPr>
          <p:cNvPr id="2" name="Título 1">
            <a:extLst>
              <a:ext uri="{FF2B5EF4-FFF2-40B4-BE49-F238E27FC236}">
                <a16:creationId xmlns:a16="http://schemas.microsoft.com/office/drawing/2014/main" id="{1CA1781C-EB34-FEBC-194C-5D1FC311FA19}"/>
              </a:ext>
            </a:extLst>
          </p:cNvPr>
          <p:cNvSpPr>
            <a:spLocks noGrp="1"/>
          </p:cNvSpPr>
          <p:nvPr>
            <p:ph type="title"/>
          </p:nvPr>
        </p:nvSpPr>
        <p:spPr/>
        <p:txBody>
          <a:bodyPr/>
          <a:lstStyle/>
          <a:p>
            <a:r>
              <a:rPr lang="es-ES" dirty="0"/>
              <a:t>2. Desarrollo de una aplicación</a:t>
            </a:r>
          </a:p>
        </p:txBody>
      </p:sp>
      <p:sp>
        <p:nvSpPr>
          <p:cNvPr id="7" name="Marcador de contenido 6">
            <a:extLst>
              <a:ext uri="{FF2B5EF4-FFF2-40B4-BE49-F238E27FC236}">
                <a16:creationId xmlns:a16="http://schemas.microsoft.com/office/drawing/2014/main" id="{4DB07544-A112-88AA-F7BE-7E47CAE1DF0A}"/>
              </a:ext>
            </a:extLst>
          </p:cNvPr>
          <p:cNvSpPr>
            <a:spLocks noGrp="1"/>
          </p:cNvSpPr>
          <p:nvPr>
            <p:ph idx="1"/>
          </p:nvPr>
        </p:nvSpPr>
        <p:spPr/>
        <p:txBody>
          <a:bodyPr/>
          <a:lstStyle/>
          <a:p>
            <a:r>
              <a:rPr lang="es-ES" dirty="0"/>
              <a:t>2.1 Fases del desarrollo de una aplicación </a:t>
            </a:r>
          </a:p>
          <a:p>
            <a:endParaRPr lang="es-ES" dirty="0"/>
          </a:p>
        </p:txBody>
      </p:sp>
      <p:sp>
        <p:nvSpPr>
          <p:cNvPr id="10" name="Marcador de contenido 2">
            <a:extLst>
              <a:ext uri="{FF2B5EF4-FFF2-40B4-BE49-F238E27FC236}">
                <a16:creationId xmlns:a16="http://schemas.microsoft.com/office/drawing/2014/main" id="{FADB8F2C-166D-C3E0-5D7C-0E7D7DCCCCF6}"/>
              </a:ext>
            </a:extLst>
          </p:cNvPr>
          <p:cNvSpPr txBox="1">
            <a:spLocks/>
          </p:cNvSpPr>
          <p:nvPr/>
        </p:nvSpPr>
        <p:spPr>
          <a:xfrm>
            <a:off x="0" y="1214886"/>
            <a:ext cx="8571346" cy="5724394"/>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lvl="1"/>
            <a:r>
              <a:rPr lang="es-ES" dirty="0"/>
              <a:t>Se determina y define claramente las necesidades del cliente y se especifica los requisitos de usuario que debe cumplir el software a desarrollar.</a:t>
            </a:r>
          </a:p>
          <a:p>
            <a:pPr lvl="1"/>
            <a:r>
              <a:rPr lang="es-ES" dirty="0"/>
              <a:t>La </a:t>
            </a:r>
            <a:r>
              <a:rPr lang="es-ES" sz="2100" b="1" dirty="0">
                <a:solidFill>
                  <a:srgbClr val="FF0000"/>
                </a:solidFill>
              </a:rPr>
              <a:t>especificación de requisitos </a:t>
            </a:r>
            <a:r>
              <a:rPr lang="es-ES" dirty="0"/>
              <a:t>de usuario debe: </a:t>
            </a:r>
          </a:p>
          <a:p>
            <a:pPr lvl="2"/>
            <a:r>
              <a:rPr lang="es-ES" dirty="0"/>
              <a:t>Completa y sin omisiones  </a:t>
            </a:r>
          </a:p>
          <a:p>
            <a:pPr lvl="2"/>
            <a:r>
              <a:rPr lang="es-ES" dirty="0"/>
              <a:t>Clara y concisa: Una función -&gt; un requisito  </a:t>
            </a:r>
          </a:p>
          <a:p>
            <a:pPr lvl="2"/>
            <a:r>
              <a:rPr lang="es-ES" dirty="0"/>
              <a:t>Consistente</a:t>
            </a:r>
          </a:p>
          <a:p>
            <a:pPr lvl="2"/>
            <a:r>
              <a:rPr lang="es-ES" dirty="0"/>
              <a:t>Validable: Fijar criterios </a:t>
            </a:r>
          </a:p>
          <a:p>
            <a:pPr lvl="2"/>
            <a:r>
              <a:rPr lang="es-ES" dirty="0"/>
              <a:t>Modular: codificados para su seguimiento RF 03, RNF 09</a:t>
            </a:r>
          </a:p>
          <a:p>
            <a:pPr lvl="2"/>
            <a:r>
              <a:rPr lang="es-ES" dirty="0"/>
              <a:t>Evitar ambigüedades. Utilizar lenguaje formal (evitar bastante, mejor, rápido…)</a:t>
            </a:r>
          </a:p>
          <a:p>
            <a:pPr lvl="2"/>
            <a:r>
              <a:rPr lang="es-ES" dirty="0"/>
              <a:t>Evitar detalles de diseño o implementación  </a:t>
            </a:r>
          </a:p>
          <a:p>
            <a:pPr lvl="2"/>
            <a:r>
              <a:rPr lang="es-ES" dirty="0"/>
              <a:t>Ser entendible por el cliente  </a:t>
            </a:r>
          </a:p>
          <a:p>
            <a:pPr lvl="2"/>
            <a:r>
              <a:rPr lang="es-ES" dirty="0"/>
              <a:t>Separar requisitos funcionales y no funcionales  </a:t>
            </a:r>
          </a:p>
          <a:p>
            <a:pPr lvl="2"/>
            <a:r>
              <a:rPr lang="es-ES" dirty="0"/>
              <a:t>El usuario será el sujeto de la oración con la que se enuncian los requisitos</a:t>
            </a:r>
          </a:p>
          <a:p>
            <a:pPr lvl="1"/>
            <a:r>
              <a:rPr lang="es-ES" dirty="0"/>
              <a:t>DOCUMENTO: ESPECIFICACIÓN DE REQISITOS, </a:t>
            </a:r>
            <a:r>
              <a:rPr lang="es-ES" dirty="0">
                <a:highlight>
                  <a:srgbClr val="FFFF00"/>
                </a:highlight>
              </a:rPr>
              <a:t>DESCRIPCIÓN DE CASOS DE USO</a:t>
            </a:r>
          </a:p>
          <a:p>
            <a:pPr lvl="1"/>
            <a:r>
              <a:rPr lang="es-ES" dirty="0"/>
              <a:t>Diagramas de </a:t>
            </a:r>
            <a:r>
              <a:rPr lang="es-ES" sz="2200" b="1" dirty="0">
                <a:solidFill>
                  <a:srgbClr val="FF0000"/>
                </a:solidFill>
              </a:rPr>
              <a:t>Casos De Uso</a:t>
            </a:r>
          </a:p>
        </p:txBody>
      </p:sp>
    </p:spTree>
    <p:extLst>
      <p:ext uri="{BB962C8B-B14F-4D97-AF65-F5344CB8AC3E}">
        <p14:creationId xmlns:p14="http://schemas.microsoft.com/office/powerpoint/2010/main" val="1092534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FD4B12-AAED-F322-CB3F-170D8CB93102}"/>
            </a:ext>
          </a:extLst>
        </p:cNvPr>
        <p:cNvGrpSpPr/>
        <p:nvPr/>
      </p:nvGrpSpPr>
      <p:grpSpPr>
        <a:xfrm>
          <a:off x="0" y="0"/>
          <a:ext cx="0" cy="0"/>
          <a:chOff x="0" y="0"/>
          <a:chExt cx="0" cy="0"/>
        </a:xfrm>
      </p:grpSpPr>
      <p:sp>
        <p:nvSpPr>
          <p:cNvPr id="4" name="Marcador de número de diapositiva 3">
            <a:extLst>
              <a:ext uri="{FF2B5EF4-FFF2-40B4-BE49-F238E27FC236}">
                <a16:creationId xmlns:a16="http://schemas.microsoft.com/office/drawing/2014/main" id="{E26DD2F9-4651-8CD3-C7F0-90C9A88663B4}"/>
              </a:ext>
            </a:extLst>
          </p:cNvPr>
          <p:cNvSpPr>
            <a:spLocks noGrp="1"/>
          </p:cNvSpPr>
          <p:nvPr>
            <p:ph type="sldNum" sz="quarter" idx="12"/>
          </p:nvPr>
        </p:nvSpPr>
        <p:spPr/>
        <p:txBody>
          <a:bodyPr/>
          <a:lstStyle/>
          <a:p>
            <a:fld id="{19D16AAE-F5C4-493B-86B4-8EB6ACFC47F5}" type="slidenum">
              <a:rPr lang="es-ES" smtClean="0"/>
              <a:t>7</a:t>
            </a:fld>
            <a:endParaRPr lang="es-ES"/>
          </a:p>
        </p:txBody>
      </p:sp>
      <p:sp>
        <p:nvSpPr>
          <p:cNvPr id="8" name="Marcador de contenido 7">
            <a:extLst>
              <a:ext uri="{FF2B5EF4-FFF2-40B4-BE49-F238E27FC236}">
                <a16:creationId xmlns:a16="http://schemas.microsoft.com/office/drawing/2014/main" id="{1CF962FB-D527-45A6-661F-2337532E4A09}"/>
              </a:ext>
            </a:extLst>
          </p:cNvPr>
          <p:cNvSpPr>
            <a:spLocks noGrp="1"/>
          </p:cNvSpPr>
          <p:nvPr>
            <p:ph sz="quarter" idx="13"/>
          </p:nvPr>
        </p:nvSpPr>
        <p:spPr>
          <a:xfrm>
            <a:off x="0" y="745455"/>
            <a:ext cx="8980860" cy="337025"/>
          </a:xfrm>
        </p:spPr>
        <p:txBody>
          <a:bodyPr/>
          <a:lstStyle/>
          <a:p>
            <a:r>
              <a:rPr lang="es-ES" dirty="0"/>
              <a:t>1 ANÁLISIS </a:t>
            </a:r>
            <a:r>
              <a:rPr lang="es-ES" dirty="0">
                <a:solidFill>
                  <a:srgbClr val="0070C0"/>
                </a:solidFill>
              </a:rPr>
              <a:t>TA 1: PROCESO DE DESARROLLO SE SW TIENDA.</a:t>
            </a:r>
          </a:p>
          <a:p>
            <a:endParaRPr lang="es-ES" dirty="0"/>
          </a:p>
        </p:txBody>
      </p:sp>
      <p:sp>
        <p:nvSpPr>
          <p:cNvPr id="2" name="Título 1">
            <a:extLst>
              <a:ext uri="{FF2B5EF4-FFF2-40B4-BE49-F238E27FC236}">
                <a16:creationId xmlns:a16="http://schemas.microsoft.com/office/drawing/2014/main" id="{7BB8D260-6D23-1BAD-06BA-E8F74DB6310F}"/>
              </a:ext>
            </a:extLst>
          </p:cNvPr>
          <p:cNvSpPr>
            <a:spLocks noGrp="1"/>
          </p:cNvSpPr>
          <p:nvPr>
            <p:ph type="title"/>
          </p:nvPr>
        </p:nvSpPr>
        <p:spPr/>
        <p:txBody>
          <a:bodyPr/>
          <a:lstStyle/>
          <a:p>
            <a:r>
              <a:rPr lang="es-ES" dirty="0"/>
              <a:t>2. Desarrollo de una aplicación</a:t>
            </a:r>
          </a:p>
        </p:txBody>
      </p:sp>
      <p:sp>
        <p:nvSpPr>
          <p:cNvPr id="7" name="Marcador de contenido 6">
            <a:extLst>
              <a:ext uri="{FF2B5EF4-FFF2-40B4-BE49-F238E27FC236}">
                <a16:creationId xmlns:a16="http://schemas.microsoft.com/office/drawing/2014/main" id="{56DDAAF3-624B-0E22-00B7-8BF91D0E463C}"/>
              </a:ext>
            </a:extLst>
          </p:cNvPr>
          <p:cNvSpPr>
            <a:spLocks noGrp="1"/>
          </p:cNvSpPr>
          <p:nvPr>
            <p:ph idx="1"/>
          </p:nvPr>
        </p:nvSpPr>
        <p:spPr/>
        <p:txBody>
          <a:bodyPr/>
          <a:lstStyle/>
          <a:p>
            <a:r>
              <a:rPr lang="es-ES" dirty="0"/>
              <a:t>2.1 Fases del desarrollo de una aplicación </a:t>
            </a:r>
          </a:p>
          <a:p>
            <a:endParaRPr lang="es-ES" dirty="0"/>
          </a:p>
        </p:txBody>
      </p:sp>
      <p:sp>
        <p:nvSpPr>
          <p:cNvPr id="10" name="Marcador de contenido 2">
            <a:extLst>
              <a:ext uri="{FF2B5EF4-FFF2-40B4-BE49-F238E27FC236}">
                <a16:creationId xmlns:a16="http://schemas.microsoft.com/office/drawing/2014/main" id="{CF1319D4-51F9-B235-0298-21D09D2B989B}"/>
              </a:ext>
            </a:extLst>
          </p:cNvPr>
          <p:cNvSpPr txBox="1">
            <a:spLocks/>
          </p:cNvSpPr>
          <p:nvPr/>
        </p:nvSpPr>
        <p:spPr>
          <a:xfrm>
            <a:off x="0" y="1214886"/>
            <a:ext cx="8571346" cy="5724394"/>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lvl="1"/>
            <a:r>
              <a:rPr lang="es-ES" dirty="0"/>
              <a:t>Diagramas de </a:t>
            </a:r>
            <a:r>
              <a:rPr lang="es-ES" sz="2200" b="1" dirty="0">
                <a:solidFill>
                  <a:srgbClr val="FF0000"/>
                </a:solidFill>
              </a:rPr>
              <a:t>Casos De Uso</a:t>
            </a:r>
          </a:p>
        </p:txBody>
      </p:sp>
      <p:pic>
        <p:nvPicPr>
          <p:cNvPr id="3" name="Imagen 2">
            <a:extLst>
              <a:ext uri="{FF2B5EF4-FFF2-40B4-BE49-F238E27FC236}">
                <a16:creationId xmlns:a16="http://schemas.microsoft.com/office/drawing/2014/main" id="{0CDF4211-9C5D-5F97-1A1D-CA20875B6ABA}"/>
              </a:ext>
            </a:extLst>
          </p:cNvPr>
          <p:cNvPicPr>
            <a:picLocks noChangeAspect="1"/>
          </p:cNvPicPr>
          <p:nvPr/>
        </p:nvPicPr>
        <p:blipFill rotWithShape="1">
          <a:blip r:embed="rId2"/>
          <a:srcRect b="7978"/>
          <a:stretch/>
        </p:blipFill>
        <p:spPr>
          <a:xfrm>
            <a:off x="422351" y="1985791"/>
            <a:ext cx="3768394" cy="3044350"/>
          </a:xfrm>
          <a:prstGeom prst="rect">
            <a:avLst/>
          </a:prstGeom>
        </p:spPr>
      </p:pic>
    </p:spTree>
    <p:extLst>
      <p:ext uri="{BB962C8B-B14F-4D97-AF65-F5344CB8AC3E}">
        <p14:creationId xmlns:p14="http://schemas.microsoft.com/office/powerpoint/2010/main" val="22714903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número de diapositiva 2">
            <a:extLst>
              <a:ext uri="{FF2B5EF4-FFF2-40B4-BE49-F238E27FC236}">
                <a16:creationId xmlns:a16="http://schemas.microsoft.com/office/drawing/2014/main" id="{4CAD4B79-273F-B353-900D-56C1AF32B1A5}"/>
              </a:ext>
            </a:extLst>
          </p:cNvPr>
          <p:cNvSpPr>
            <a:spLocks noGrp="1"/>
          </p:cNvSpPr>
          <p:nvPr>
            <p:ph type="sldNum" sz="quarter" idx="12"/>
          </p:nvPr>
        </p:nvSpPr>
        <p:spPr/>
        <p:txBody>
          <a:bodyPr/>
          <a:lstStyle/>
          <a:p>
            <a:fld id="{19D16AAE-F5C4-493B-86B4-8EB6ACFC47F5}" type="slidenum">
              <a:rPr lang="es-ES" smtClean="0"/>
              <a:t>8</a:t>
            </a:fld>
            <a:endParaRPr lang="es-ES"/>
          </a:p>
        </p:txBody>
      </p:sp>
      <p:sp>
        <p:nvSpPr>
          <p:cNvPr id="5" name="Marcador de contenido 4">
            <a:extLst>
              <a:ext uri="{FF2B5EF4-FFF2-40B4-BE49-F238E27FC236}">
                <a16:creationId xmlns:a16="http://schemas.microsoft.com/office/drawing/2014/main" id="{389EB6A2-D49A-0BD8-6CA5-071FCB1C7221}"/>
              </a:ext>
            </a:extLst>
          </p:cNvPr>
          <p:cNvSpPr>
            <a:spLocks noGrp="1"/>
          </p:cNvSpPr>
          <p:nvPr>
            <p:ph sz="quarter" idx="13"/>
          </p:nvPr>
        </p:nvSpPr>
        <p:spPr/>
        <p:txBody>
          <a:bodyPr/>
          <a:lstStyle/>
          <a:p>
            <a:r>
              <a:rPr lang="es-ES" dirty="0"/>
              <a:t>1 ANÁLISIS </a:t>
            </a:r>
            <a:r>
              <a:rPr lang="es-ES" dirty="0">
                <a:solidFill>
                  <a:srgbClr val="0070C0"/>
                </a:solidFill>
              </a:rPr>
              <a:t>TA 1: PROCESO DE DESARROLLO SE SW. TIENDA.</a:t>
            </a:r>
          </a:p>
          <a:p>
            <a:endParaRPr lang="es-ES" dirty="0"/>
          </a:p>
        </p:txBody>
      </p:sp>
      <p:sp>
        <p:nvSpPr>
          <p:cNvPr id="2" name="Título 1">
            <a:extLst>
              <a:ext uri="{FF2B5EF4-FFF2-40B4-BE49-F238E27FC236}">
                <a16:creationId xmlns:a16="http://schemas.microsoft.com/office/drawing/2014/main" id="{128FF234-62F6-AE1F-DF6D-17BA7049B978}"/>
              </a:ext>
            </a:extLst>
          </p:cNvPr>
          <p:cNvSpPr>
            <a:spLocks noGrp="1"/>
          </p:cNvSpPr>
          <p:nvPr>
            <p:ph type="title"/>
          </p:nvPr>
        </p:nvSpPr>
        <p:spPr/>
        <p:txBody>
          <a:bodyPr>
            <a:normAutofit/>
          </a:bodyPr>
          <a:lstStyle/>
          <a:p>
            <a:r>
              <a:rPr lang="es-ES" dirty="0"/>
              <a:t>2. Desarrollo de una aplicación</a:t>
            </a:r>
          </a:p>
        </p:txBody>
      </p:sp>
      <p:sp>
        <p:nvSpPr>
          <p:cNvPr id="4" name="Marcador de contenido 3">
            <a:extLst>
              <a:ext uri="{FF2B5EF4-FFF2-40B4-BE49-F238E27FC236}">
                <a16:creationId xmlns:a16="http://schemas.microsoft.com/office/drawing/2014/main" id="{12766902-8A7D-6978-C87E-63866050DB89}"/>
              </a:ext>
            </a:extLst>
          </p:cNvPr>
          <p:cNvSpPr>
            <a:spLocks noGrp="1"/>
          </p:cNvSpPr>
          <p:nvPr>
            <p:ph idx="1"/>
          </p:nvPr>
        </p:nvSpPr>
        <p:spPr/>
        <p:txBody>
          <a:bodyPr/>
          <a:lstStyle/>
          <a:p>
            <a:r>
              <a:rPr lang="es-ES" dirty="0"/>
              <a:t>2.1 Fases del desarrollo de una aplicación </a:t>
            </a:r>
          </a:p>
          <a:p>
            <a:endParaRPr lang="es-ES" dirty="0"/>
          </a:p>
        </p:txBody>
      </p:sp>
      <p:sp>
        <p:nvSpPr>
          <p:cNvPr id="8" name="Marcador de contenido 5">
            <a:extLst>
              <a:ext uri="{FF2B5EF4-FFF2-40B4-BE49-F238E27FC236}">
                <a16:creationId xmlns:a16="http://schemas.microsoft.com/office/drawing/2014/main" id="{1B492E4B-32EB-63CE-FF99-8753C64905DC}"/>
              </a:ext>
            </a:extLst>
          </p:cNvPr>
          <p:cNvSpPr txBox="1">
            <a:spLocks/>
          </p:cNvSpPr>
          <p:nvPr/>
        </p:nvSpPr>
        <p:spPr>
          <a:xfrm>
            <a:off x="104040" y="1075184"/>
            <a:ext cx="7830920" cy="564565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es-ES" dirty="0"/>
              <a:t>REQUISITOS FUNCIONALES Y NO FUNCIONALES</a:t>
            </a:r>
          </a:p>
          <a:p>
            <a:pPr marL="0" indent="0">
              <a:buFont typeface="Wingdings 3" charset="2"/>
              <a:buNone/>
            </a:pPr>
            <a:r>
              <a:rPr lang="es-ES" dirty="0"/>
              <a:t>Los requisitos funcionales y los requisitos no funcionales son dos categorías clave de requisitos que se identifican durante la fase de análisis del proceso de desarrollo de software:</a:t>
            </a:r>
          </a:p>
          <a:p>
            <a:pPr lvl="1"/>
            <a:r>
              <a:rPr lang="es-ES" b="1" dirty="0">
                <a:solidFill>
                  <a:srgbClr val="FF0000"/>
                </a:solidFill>
              </a:rPr>
              <a:t>Requisitos funcionales</a:t>
            </a:r>
            <a:r>
              <a:rPr lang="es-ES" dirty="0"/>
              <a:t>: Estos son los requisitos que definen las funcionalidades específicas que debe tener el sistema. En otras palabras, describen lo que el sistema debe hacer. Por ejemplo, si estamos desarrollando un sistema de comercio electrónico, un requisito funcional podría ser: </a:t>
            </a:r>
            <a:r>
              <a:rPr lang="es-ES" b="1" i="1" dirty="0"/>
              <a:t>RF01</a:t>
            </a:r>
            <a:r>
              <a:rPr lang="es-ES" i="1" dirty="0"/>
              <a:t> “Los usuarios pueden añadir productos a un carrito de compras”.</a:t>
            </a:r>
          </a:p>
          <a:p>
            <a:pPr lvl="1"/>
            <a:r>
              <a:rPr lang="es-ES" b="1" dirty="0">
                <a:solidFill>
                  <a:srgbClr val="0070C0"/>
                </a:solidFill>
              </a:rPr>
              <a:t>Requisitos no funcionales</a:t>
            </a:r>
            <a:r>
              <a:rPr lang="es-ES" dirty="0"/>
              <a:t>: Estos son los requisitos que definen cómo debe ser el sistema, en lugar de qué debe hacer. Estos pueden incluir requisitos de rendimiento, seguridad, usabilidad, compatibilidad, etc. Siguiendo con el ejemplo del sistema de comercio electrónico, un requisito no funcional podría ser: </a:t>
            </a:r>
            <a:r>
              <a:rPr lang="es-ES" b="1" i="1" dirty="0"/>
              <a:t>RNF 01 </a:t>
            </a:r>
            <a:r>
              <a:rPr lang="es-ES" i="1" dirty="0"/>
              <a:t>“El usuario verá la interfaz inicial del sistema en menos de 2 segundos”.</a:t>
            </a:r>
          </a:p>
          <a:p>
            <a:pPr lvl="1"/>
            <a:r>
              <a:rPr lang="es-ES" dirty="0"/>
              <a:t>¡Atención al formato! </a:t>
            </a:r>
            <a:r>
              <a:rPr lang="es-ES" b="1" dirty="0"/>
              <a:t>RFX: El usuario podrá sumar dos números…</a:t>
            </a:r>
            <a:endParaRPr lang="es-ES" b="1" dirty="0">
              <a:hlinkClick r:id="rId2">
                <a:extLst>
                  <a:ext uri="{A12FA001-AC4F-418D-AE19-62706E023703}">
                    <ahyp:hlinkClr xmlns:ahyp="http://schemas.microsoft.com/office/drawing/2018/hyperlinkcolor" val="tx"/>
                  </a:ext>
                </a:extLst>
              </a:hlinkClick>
            </a:endParaRPr>
          </a:p>
          <a:p>
            <a:pPr lvl="1"/>
            <a:r>
              <a:rPr lang="es-ES" dirty="0">
                <a:hlinkClick r:id="rId2"/>
              </a:rPr>
              <a:t>EJEMPLO</a:t>
            </a:r>
            <a:r>
              <a:rPr lang="es-ES" dirty="0"/>
              <a:t> Biblioteca: fíjate en cómo se escriben y cómo se codifican</a:t>
            </a:r>
          </a:p>
        </p:txBody>
      </p:sp>
    </p:spTree>
    <p:extLst>
      <p:ext uri="{BB962C8B-B14F-4D97-AF65-F5344CB8AC3E}">
        <p14:creationId xmlns:p14="http://schemas.microsoft.com/office/powerpoint/2010/main" val="22544963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número de diapositiva 2">
            <a:extLst>
              <a:ext uri="{FF2B5EF4-FFF2-40B4-BE49-F238E27FC236}">
                <a16:creationId xmlns:a16="http://schemas.microsoft.com/office/drawing/2014/main" id="{45D62EF1-C3B2-3BD6-6457-2D4544EB7FC3}"/>
              </a:ext>
            </a:extLst>
          </p:cNvPr>
          <p:cNvSpPr>
            <a:spLocks noGrp="1"/>
          </p:cNvSpPr>
          <p:nvPr>
            <p:ph type="sldNum" sz="quarter" idx="12"/>
          </p:nvPr>
        </p:nvSpPr>
        <p:spPr/>
        <p:txBody>
          <a:bodyPr/>
          <a:lstStyle/>
          <a:p>
            <a:fld id="{19D16AAE-F5C4-493B-86B4-8EB6ACFC47F5}" type="slidenum">
              <a:rPr lang="es-ES" smtClean="0"/>
              <a:t>9</a:t>
            </a:fld>
            <a:endParaRPr lang="es-ES"/>
          </a:p>
        </p:txBody>
      </p:sp>
      <p:sp>
        <p:nvSpPr>
          <p:cNvPr id="5" name="Marcador de contenido 4">
            <a:extLst>
              <a:ext uri="{FF2B5EF4-FFF2-40B4-BE49-F238E27FC236}">
                <a16:creationId xmlns:a16="http://schemas.microsoft.com/office/drawing/2014/main" id="{B53BE892-83A6-687A-7513-160990AA5D50}"/>
              </a:ext>
            </a:extLst>
          </p:cNvPr>
          <p:cNvSpPr>
            <a:spLocks noGrp="1"/>
          </p:cNvSpPr>
          <p:nvPr>
            <p:ph sz="quarter" idx="13"/>
          </p:nvPr>
        </p:nvSpPr>
        <p:spPr/>
        <p:txBody>
          <a:bodyPr/>
          <a:lstStyle/>
          <a:p>
            <a:r>
              <a:rPr lang="es-ES" dirty="0"/>
              <a:t>2 DISEÑO (POO)</a:t>
            </a:r>
          </a:p>
          <a:p>
            <a:endParaRPr lang="es-ES" dirty="0"/>
          </a:p>
        </p:txBody>
      </p:sp>
      <p:sp>
        <p:nvSpPr>
          <p:cNvPr id="2" name="Título 1">
            <a:extLst>
              <a:ext uri="{FF2B5EF4-FFF2-40B4-BE49-F238E27FC236}">
                <a16:creationId xmlns:a16="http://schemas.microsoft.com/office/drawing/2014/main" id="{128FF234-62F6-AE1F-DF6D-17BA7049B978}"/>
              </a:ext>
            </a:extLst>
          </p:cNvPr>
          <p:cNvSpPr>
            <a:spLocks noGrp="1"/>
          </p:cNvSpPr>
          <p:nvPr>
            <p:ph type="title"/>
          </p:nvPr>
        </p:nvSpPr>
        <p:spPr/>
        <p:txBody>
          <a:bodyPr>
            <a:normAutofit/>
          </a:bodyPr>
          <a:lstStyle/>
          <a:p>
            <a:r>
              <a:rPr lang="es-ES" dirty="0"/>
              <a:t>2. Desarrollo de una aplicación</a:t>
            </a:r>
          </a:p>
        </p:txBody>
      </p:sp>
      <p:sp>
        <p:nvSpPr>
          <p:cNvPr id="4" name="Marcador de contenido 3">
            <a:extLst>
              <a:ext uri="{FF2B5EF4-FFF2-40B4-BE49-F238E27FC236}">
                <a16:creationId xmlns:a16="http://schemas.microsoft.com/office/drawing/2014/main" id="{5F4F84A4-2633-2349-9A1E-112D7BE9A0A4}"/>
              </a:ext>
            </a:extLst>
          </p:cNvPr>
          <p:cNvSpPr>
            <a:spLocks noGrp="1"/>
          </p:cNvSpPr>
          <p:nvPr>
            <p:ph idx="1"/>
          </p:nvPr>
        </p:nvSpPr>
        <p:spPr/>
        <p:txBody>
          <a:bodyPr/>
          <a:lstStyle/>
          <a:p>
            <a:r>
              <a:rPr lang="es-ES" dirty="0"/>
              <a:t>2.1 Fases del desarrollo de una aplicación </a:t>
            </a:r>
          </a:p>
          <a:p>
            <a:endParaRPr lang="es-ES" dirty="0"/>
          </a:p>
        </p:txBody>
      </p:sp>
      <p:sp>
        <p:nvSpPr>
          <p:cNvPr id="8" name="Marcador de contenido 6">
            <a:extLst>
              <a:ext uri="{FF2B5EF4-FFF2-40B4-BE49-F238E27FC236}">
                <a16:creationId xmlns:a16="http://schemas.microsoft.com/office/drawing/2014/main" id="{4762823A-A1D4-0FFC-69DB-E5A3AD15696C}"/>
              </a:ext>
            </a:extLst>
          </p:cNvPr>
          <p:cNvSpPr txBox="1">
            <a:spLocks/>
          </p:cNvSpPr>
          <p:nvPr/>
        </p:nvSpPr>
        <p:spPr>
          <a:xfrm>
            <a:off x="0" y="1309950"/>
            <a:ext cx="7934960" cy="495369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lvl="1"/>
            <a:r>
              <a:rPr lang="es-ES" dirty="0"/>
              <a:t>Se define cada módulo de la aplicación</a:t>
            </a:r>
          </a:p>
          <a:p>
            <a:pPr lvl="1"/>
            <a:r>
              <a:rPr lang="es-ES" dirty="0"/>
              <a:t>Los documentos son más específicos y técnicos</a:t>
            </a:r>
          </a:p>
          <a:p>
            <a:pPr lvl="1"/>
            <a:r>
              <a:rPr lang="es-ES" dirty="0"/>
              <a:t>Esta fase involucra a los jefes de proyecto, arquitectos de software y analistas</a:t>
            </a:r>
          </a:p>
          <a:p>
            <a:pPr lvl="1"/>
            <a:r>
              <a:rPr lang="es-ES" dirty="0"/>
              <a:t>Los programadores aún no intervienen en esta fase (No se escribe código)</a:t>
            </a:r>
          </a:p>
          <a:p>
            <a:pPr lvl="1"/>
            <a:endParaRPr lang="es-ES" dirty="0"/>
          </a:p>
          <a:p>
            <a:pPr lvl="2">
              <a:lnSpc>
                <a:spcPts val="1901"/>
              </a:lnSpc>
            </a:pPr>
            <a:r>
              <a:rPr lang="es-ES" sz="1600" b="1" dirty="0">
                <a:solidFill>
                  <a:schemeClr val="tx2"/>
                </a:solidFill>
                <a:latin typeface="MDUHDN+Century Gothic"/>
                <a:cs typeface="MDUHDN+Century Gothic"/>
              </a:rPr>
              <a:t>DOCUMENTO: DIAGRAMAS DE </a:t>
            </a:r>
            <a:r>
              <a:rPr lang="es-ES" sz="2600" b="1" dirty="0">
                <a:solidFill>
                  <a:srgbClr val="FF0000"/>
                </a:solidFill>
                <a:latin typeface="MDUHDN+Century Gothic"/>
                <a:cs typeface="MDUHDN+Century Gothic"/>
              </a:rPr>
              <a:t>Clases </a:t>
            </a:r>
            <a:r>
              <a:rPr lang="es-ES" sz="1600" b="1" dirty="0">
                <a:solidFill>
                  <a:schemeClr val="tx2"/>
                </a:solidFill>
                <a:latin typeface="MDUHDN+Century Gothic"/>
              </a:rPr>
              <a:t>(POO) y </a:t>
            </a:r>
            <a:r>
              <a:rPr lang="es-ES" sz="2600" b="1" dirty="0">
                <a:solidFill>
                  <a:srgbClr val="FF0000"/>
                </a:solidFill>
                <a:latin typeface="MDUHDN+Century Gothic"/>
                <a:cs typeface="MDUHDN+Century Gothic"/>
              </a:rPr>
              <a:t>Secuencia</a:t>
            </a:r>
            <a:endParaRPr lang="es-ES" b="1" dirty="0">
              <a:solidFill>
                <a:srgbClr val="FF0000"/>
              </a:solidFill>
              <a:latin typeface="MDUHDN+Century Gothic"/>
              <a:cs typeface="MDUHDN+Century Gothic"/>
            </a:endParaRPr>
          </a:p>
          <a:p>
            <a:pPr lvl="2">
              <a:lnSpc>
                <a:spcPts val="1901"/>
              </a:lnSpc>
            </a:pPr>
            <a:r>
              <a:rPr lang="es-ES" sz="1600" b="1" dirty="0">
                <a:solidFill>
                  <a:schemeClr val="tx2"/>
                </a:solidFill>
                <a:latin typeface="MDUHDN+Century Gothic"/>
              </a:rPr>
              <a:t>Documento de arquitectura, módulos y funciones</a:t>
            </a:r>
          </a:p>
          <a:p>
            <a:pPr lvl="2">
              <a:lnSpc>
                <a:spcPts val="1901"/>
              </a:lnSpc>
            </a:pPr>
            <a:r>
              <a:rPr lang="es-ES" sz="1600" b="1" dirty="0">
                <a:solidFill>
                  <a:schemeClr val="tx2"/>
                </a:solidFill>
                <a:latin typeface="MDUHDN+Century Gothic"/>
                <a:cs typeface="MDUHDN+Century Gothic"/>
              </a:rPr>
              <a:t>Documento de diseño de interfaces</a:t>
            </a:r>
          </a:p>
          <a:p>
            <a:pPr lvl="2">
              <a:lnSpc>
                <a:spcPts val="1901"/>
              </a:lnSpc>
            </a:pPr>
            <a:r>
              <a:rPr lang="es-ES" sz="1600" b="1" dirty="0">
                <a:solidFill>
                  <a:schemeClr val="tx2"/>
                </a:solidFill>
                <a:latin typeface="MDUHDN+Century Gothic"/>
                <a:cs typeface="MDUHDN+Century Gothic"/>
              </a:rPr>
              <a:t>Documento de diagrama ER y tablas</a:t>
            </a:r>
          </a:p>
        </p:txBody>
      </p:sp>
      <p:pic>
        <p:nvPicPr>
          <p:cNvPr id="6" name="Imagen 5">
            <a:extLst>
              <a:ext uri="{FF2B5EF4-FFF2-40B4-BE49-F238E27FC236}">
                <a16:creationId xmlns:a16="http://schemas.microsoft.com/office/drawing/2014/main" id="{5ACD4E22-69C2-98B6-8B82-2DA0CF170966}"/>
              </a:ext>
            </a:extLst>
          </p:cNvPr>
          <p:cNvPicPr>
            <a:picLocks noChangeAspect="1"/>
          </p:cNvPicPr>
          <p:nvPr/>
        </p:nvPicPr>
        <p:blipFill>
          <a:blip r:embed="rId2"/>
          <a:stretch>
            <a:fillRect/>
          </a:stretch>
        </p:blipFill>
        <p:spPr>
          <a:xfrm>
            <a:off x="6175097" y="3903597"/>
            <a:ext cx="2026494" cy="2435738"/>
          </a:xfrm>
          <a:prstGeom prst="rect">
            <a:avLst/>
          </a:prstGeom>
        </p:spPr>
      </p:pic>
    </p:spTree>
    <p:extLst>
      <p:ext uri="{BB962C8B-B14F-4D97-AF65-F5344CB8AC3E}">
        <p14:creationId xmlns:p14="http://schemas.microsoft.com/office/powerpoint/2010/main" val="1379962113"/>
      </p:ext>
    </p:extLst>
  </p:cSld>
  <p:clrMapOvr>
    <a:masterClrMapping/>
  </p:clrMapOvr>
</p:sld>
</file>

<file path=ppt/theme/theme1.xml><?xml version="1.0" encoding="utf-8"?>
<a:theme xmlns:a="http://schemas.openxmlformats.org/drawingml/2006/main" name="Faceta">
  <a:themeElements>
    <a:clrScheme name="Faceta">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a">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a">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1872</TotalTime>
  <Words>1922</Words>
  <Application>Microsoft Office PowerPoint</Application>
  <PresentationFormat>Presentación en pantalla (4:3)</PresentationFormat>
  <Paragraphs>268</Paragraphs>
  <Slides>23</Slides>
  <Notes>2</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23</vt:i4>
      </vt:variant>
    </vt:vector>
  </HeadingPairs>
  <TitlesOfParts>
    <vt:vector size="31" baseType="lpstr">
      <vt:lpstr>ARNJTG+Century Gothic Bold Italic</vt:lpstr>
      <vt:lpstr>Calibri</vt:lpstr>
      <vt:lpstr>MDUHDN+Century Gothic</vt:lpstr>
      <vt:lpstr>Trebuchet MS</vt:lpstr>
      <vt:lpstr>VCWNGD+Century Gothic</vt:lpstr>
      <vt:lpstr>VPJLQW+Century Gothic Bold</vt:lpstr>
      <vt:lpstr>Wingdings 3</vt:lpstr>
      <vt:lpstr>Faceta</vt:lpstr>
      <vt:lpstr>UT2 – Organizándonos: Ingeniería de software</vt:lpstr>
      <vt:lpstr>Contenidos</vt:lpstr>
      <vt:lpstr>2 Desarrollo de una aplicación</vt:lpstr>
      <vt:lpstr>2. Desarrollo de una aplicación</vt:lpstr>
      <vt:lpstr>2. Desarrollo de una aplicación</vt:lpstr>
      <vt:lpstr>2. Desarrollo de una aplicación</vt:lpstr>
      <vt:lpstr>2. Desarrollo de una aplicación</vt:lpstr>
      <vt:lpstr>2. Desarrollo de una aplicación</vt:lpstr>
      <vt:lpstr>2. Desarrollo de una aplicación</vt:lpstr>
      <vt:lpstr>2. Desarrollo de una aplicación</vt:lpstr>
      <vt:lpstr>2. Desarrollo de una aplicación</vt:lpstr>
      <vt:lpstr>2. Desarrollo de una aplicación</vt:lpstr>
      <vt:lpstr>2. Desarrollo de una aplicación</vt:lpstr>
      <vt:lpstr>2. Desarrollo de una aplicación</vt:lpstr>
      <vt:lpstr>2. Desarrollo de una aplicación</vt:lpstr>
      <vt:lpstr>2. TAREA 01: Desarrollo de una aplicación </vt:lpstr>
      <vt:lpstr>2. Desarrollo de una aplicación</vt:lpstr>
      <vt:lpstr>2. Desarrollo de una aplicación</vt:lpstr>
      <vt:lpstr>2. Ingeniería del Software</vt:lpstr>
      <vt:lpstr>2. Ingeniería del Software: TAREA GRUPAL 02</vt:lpstr>
      <vt:lpstr>2. Ingeniería del Software</vt:lpstr>
      <vt:lpstr>¿Por qué?</vt:lpstr>
      <vt:lpstr>Ampliación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U1. Desarrollo de software</dc:title>
  <dc:creator>Miguel</dc:creator>
  <cp:lastModifiedBy>Miguel Trigueros Muñoz</cp:lastModifiedBy>
  <cp:revision>7</cp:revision>
  <dcterms:created xsi:type="dcterms:W3CDTF">2022-10-16T09:13:54Z</dcterms:created>
  <dcterms:modified xsi:type="dcterms:W3CDTF">2025-07-08T08:14:15Z</dcterms:modified>
</cp:coreProperties>
</file>