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1268EAEB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modernComment_13C_AA8993D0.xml" ContentType="application/vnd.ms-powerpoint.comments+xml"/>
  <Override PartName="/ppt/ink/ink1.xml" ContentType="application/inkml+xml"/>
  <Override PartName="/ppt/notesSlides/notesSlide16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7" r:id="rId1"/>
  </p:sldMasterIdLst>
  <p:notesMasterIdLst>
    <p:notesMasterId r:id="rId35"/>
  </p:notesMasterIdLst>
  <p:handoutMasterIdLst>
    <p:handoutMasterId r:id="rId36"/>
  </p:handoutMasterIdLst>
  <p:sldIdLst>
    <p:sldId id="256" r:id="rId2"/>
    <p:sldId id="314" r:id="rId3"/>
    <p:sldId id="321" r:id="rId4"/>
    <p:sldId id="336" r:id="rId5"/>
    <p:sldId id="337" r:id="rId6"/>
    <p:sldId id="356" r:id="rId7"/>
    <p:sldId id="357" r:id="rId8"/>
    <p:sldId id="296" r:id="rId9"/>
    <p:sldId id="315" r:id="rId10"/>
    <p:sldId id="297" r:id="rId11"/>
    <p:sldId id="298" r:id="rId12"/>
    <p:sldId id="299" r:id="rId13"/>
    <p:sldId id="300" r:id="rId14"/>
    <p:sldId id="304" r:id="rId15"/>
    <p:sldId id="338" r:id="rId16"/>
    <p:sldId id="305" r:id="rId17"/>
    <p:sldId id="339" r:id="rId18"/>
    <p:sldId id="340" r:id="rId19"/>
    <p:sldId id="306" r:id="rId20"/>
    <p:sldId id="322" r:id="rId21"/>
    <p:sldId id="309" r:id="rId22"/>
    <p:sldId id="312" r:id="rId23"/>
    <p:sldId id="313" r:id="rId24"/>
    <p:sldId id="310" r:id="rId25"/>
    <p:sldId id="311" r:id="rId26"/>
    <p:sldId id="330" r:id="rId27"/>
    <p:sldId id="320" r:id="rId28"/>
    <p:sldId id="316" r:id="rId29"/>
    <p:sldId id="317" r:id="rId30"/>
    <p:sldId id="331" r:id="rId31"/>
    <p:sldId id="332" r:id="rId32"/>
    <p:sldId id="308" r:id="rId33"/>
    <p:sldId id="302" r:id="rId34"/>
  </p:sldIdLst>
  <p:sldSz cx="9144000" cy="6858000" type="screen4x3"/>
  <p:notesSz cx="12192000" cy="6858000"/>
  <p:embeddedFontLst>
    <p:embeddedFont>
      <p:font typeface="Tahoma" panose="020B0604030504040204" pitchFamily="34" charset="0"/>
      <p:regular r:id="rId37"/>
      <p:bold r:id="rId38"/>
    </p:embeddedFont>
    <p:embeddedFont>
      <p:font typeface="Trebuchet MS" panose="020B0603020202020204" pitchFamily="34" charset="0"/>
      <p:regular r:id="rId39"/>
      <p:bold r:id="rId40"/>
      <p:italic r:id="rId41"/>
      <p:boldItalic r:id="rId42"/>
    </p:embeddedFont>
    <p:embeddedFont>
      <p:font typeface="Wingdings 3" panose="05040102010807070707" pitchFamily="18" charset="2"/>
      <p:regular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47385B8-8C62-4854-B1B9-CD5033358939}">
          <p14:sldIdLst>
            <p14:sldId id="256"/>
          </p14:sldIdLst>
        </p14:section>
        <p14:section name="CONTENIDO" id="{A7719EAC-2FEC-43A1-A51F-3CEBCD789471}">
          <p14:sldIdLst>
            <p14:sldId id="314"/>
          </p14:sldIdLst>
        </p14:section>
        <p14:section name="PROCESO SOFTWARE" id="{35D09197-F951-4513-BE1B-88ED325C60A1}">
          <p14:sldIdLst>
            <p14:sldId id="321"/>
            <p14:sldId id="336"/>
            <p14:sldId id="337"/>
            <p14:sldId id="356"/>
            <p14:sldId id="357"/>
          </p14:sldIdLst>
        </p14:section>
        <p14:section name="2 DIAGRAMAS CU" id="{32AA5F9D-B5F4-4E9D-8DBB-B3503F6F8A1D}">
          <p14:sldIdLst>
            <p14:sldId id="296"/>
            <p14:sldId id="315"/>
            <p14:sldId id="297"/>
            <p14:sldId id="298"/>
            <p14:sldId id="299"/>
          </p14:sldIdLst>
        </p14:section>
        <p14:section name="ASOCIACIONES Y RELACIONES" id="{CC7BD803-ABD9-4D35-8DC9-F40A0888E346}">
          <p14:sldIdLst>
            <p14:sldId id="300"/>
            <p14:sldId id="304"/>
            <p14:sldId id="338"/>
            <p14:sldId id="305"/>
            <p14:sldId id="339"/>
            <p14:sldId id="340"/>
            <p14:sldId id="306"/>
          </p14:sldIdLst>
        </p14:section>
        <p14:section name="PASOS Y EJEMPLOS" id="{39E427B0-8952-4D56-AFD3-8B74D79BCEAC}">
          <p14:sldIdLst>
            <p14:sldId id="322"/>
            <p14:sldId id="309"/>
            <p14:sldId id="312"/>
            <p14:sldId id="313"/>
            <p14:sldId id="310"/>
          </p14:sldIdLst>
        </p14:section>
        <p14:section name="3 DOCUMENTACIÓN" id="{FCE142CC-F8D9-4CCE-A8C3-F3EFAA3F862F}">
          <p14:sldIdLst>
            <p14:sldId id="311"/>
            <p14:sldId id="330"/>
            <p14:sldId id="320"/>
            <p14:sldId id="316"/>
            <p14:sldId id="317"/>
            <p14:sldId id="331"/>
            <p14:sldId id="332"/>
            <p14:sldId id="308"/>
          </p14:sldIdLst>
        </p14:section>
        <p14:section name="RECURSOS" id="{5A9A2E12-7646-41F5-A12A-BD84E5FDFE69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18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3F3F8B-DCA6-FAF0-4A92-A6BBBBCD913E}" name="Miguel" initials="M" userId="Miguel" providerId="None"/>
  <p188:author id="{977F47D7-07F1-85A1-7633-049FB299B8FA}" name="MIGUEL TRIGUEROS MUÑOZ" initials="MT" userId="S::MIGUEL.TRIGUEROS@aulaxxi.murciaeduca.es::a4ee0321-97d7-430f-98a8-7ed13ff9a4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B54B94-95A1-4CB9-84EC-4B68CAB84776}" v="13" dt="2025-07-08T08:54:47.1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95" autoAdjust="0"/>
    <p:restoredTop sz="86395" autoAdjust="0"/>
  </p:normalViewPr>
  <p:slideViewPr>
    <p:cSldViewPr snapToGrid="0">
      <p:cViewPr varScale="1">
        <p:scale>
          <a:sx n="58" d="100"/>
          <a:sy n="58" d="100"/>
        </p:scale>
        <p:origin x="58" y="341"/>
      </p:cViewPr>
      <p:guideLst>
        <p:guide orient="horz" pos="3168"/>
        <p:guide pos="1836"/>
      </p:guideLst>
    </p:cSldViewPr>
  </p:slideViewPr>
  <p:outlineViewPr>
    <p:cViewPr>
      <p:scale>
        <a:sx n="33" d="100"/>
        <a:sy n="33" d="100"/>
      </p:scale>
      <p:origin x="0" y="-4902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354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ableStyles" Target="tableStyles.xml"/><Relationship Id="rId50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TRIGUEROS MUÑOZ" userId="93f31087-8566-4d16-a7a1-f20635823349" providerId="ADAL" clId="{88B4D73E-19ED-43A7-8D03-64AAA446BD61}"/>
    <pc:docChg chg="undo custSel addSld delSld modSld modMainMaster">
      <pc:chgData name="MIGUEL TRIGUEROS MUÑOZ" userId="93f31087-8566-4d16-a7a1-f20635823349" providerId="ADAL" clId="{88B4D73E-19ED-43A7-8D03-64AAA446BD61}" dt="2022-11-01T11:34:02.916" v="397" actId="20577"/>
      <pc:docMkLst>
        <pc:docMk/>
      </pc:docMkLst>
      <pc:sldChg chg="delSp modSp mod">
        <pc:chgData name="MIGUEL TRIGUEROS MUÑOZ" userId="93f31087-8566-4d16-a7a1-f20635823349" providerId="ADAL" clId="{88B4D73E-19ED-43A7-8D03-64AAA446BD61}" dt="2022-11-01T11:03:41.795" v="235" actId="478"/>
        <pc:sldMkLst>
          <pc:docMk/>
          <pc:sldMk cId="308865771" sldId="256"/>
        </pc:sldMkLst>
      </pc:sldChg>
      <pc:sldChg chg="del">
        <pc:chgData name="MIGUEL TRIGUEROS MUÑOZ" userId="93f31087-8566-4d16-a7a1-f20635823349" providerId="ADAL" clId="{88B4D73E-19ED-43A7-8D03-64AAA446BD61}" dt="2022-11-01T10:58:17.753" v="0" actId="47"/>
        <pc:sldMkLst>
          <pc:docMk/>
          <pc:sldMk cId="0" sldId="257"/>
        </pc:sldMkLst>
      </pc:sldChg>
      <pc:sldChg chg="del">
        <pc:chgData name="MIGUEL TRIGUEROS MUÑOZ" userId="93f31087-8566-4d16-a7a1-f20635823349" providerId="ADAL" clId="{88B4D73E-19ED-43A7-8D03-64AAA446BD61}" dt="2022-11-01T11:00:45.772" v="68" actId="47"/>
        <pc:sldMkLst>
          <pc:docMk/>
          <pc:sldMk cId="0" sldId="272"/>
        </pc:sldMkLst>
      </pc:sldChg>
      <pc:sldChg chg="del">
        <pc:chgData name="MIGUEL TRIGUEROS MUÑOZ" userId="93f31087-8566-4d16-a7a1-f20635823349" providerId="ADAL" clId="{88B4D73E-19ED-43A7-8D03-64AAA446BD61}" dt="2022-11-01T11:00:46.915" v="69" actId="47"/>
        <pc:sldMkLst>
          <pc:docMk/>
          <pc:sldMk cId="0" sldId="273"/>
        </pc:sldMkLst>
      </pc:sldChg>
      <pc:sldChg chg="del">
        <pc:chgData name="MIGUEL TRIGUEROS MUÑOZ" userId="93f31087-8566-4d16-a7a1-f20635823349" providerId="ADAL" clId="{88B4D73E-19ED-43A7-8D03-64AAA446BD61}" dt="2022-11-01T11:00:47.711" v="70" actId="47"/>
        <pc:sldMkLst>
          <pc:docMk/>
          <pc:sldMk cId="0" sldId="274"/>
        </pc:sldMkLst>
      </pc:sldChg>
      <pc:sldChg chg="del">
        <pc:chgData name="MIGUEL TRIGUEROS MUÑOZ" userId="93f31087-8566-4d16-a7a1-f20635823349" providerId="ADAL" clId="{88B4D73E-19ED-43A7-8D03-64AAA446BD61}" dt="2022-11-01T11:00:48.560" v="71" actId="47"/>
        <pc:sldMkLst>
          <pc:docMk/>
          <pc:sldMk cId="0" sldId="275"/>
        </pc:sldMkLst>
      </pc:sldChg>
      <pc:sldChg chg="del">
        <pc:chgData name="MIGUEL TRIGUEROS MUÑOZ" userId="93f31087-8566-4d16-a7a1-f20635823349" providerId="ADAL" clId="{88B4D73E-19ED-43A7-8D03-64AAA446BD61}" dt="2022-11-01T11:00:50.837" v="73" actId="47"/>
        <pc:sldMkLst>
          <pc:docMk/>
          <pc:sldMk cId="0" sldId="276"/>
        </pc:sldMkLst>
      </pc:sldChg>
      <pc:sldChg chg="del">
        <pc:chgData name="MIGUEL TRIGUEROS MUÑOZ" userId="93f31087-8566-4d16-a7a1-f20635823349" providerId="ADAL" clId="{88B4D73E-19ED-43A7-8D03-64AAA446BD61}" dt="2022-11-01T11:00:49.382" v="72" actId="47"/>
        <pc:sldMkLst>
          <pc:docMk/>
          <pc:sldMk cId="0" sldId="277"/>
        </pc:sldMkLst>
      </pc:sldChg>
      <pc:sldChg chg="del">
        <pc:chgData name="MIGUEL TRIGUEROS MUÑOZ" userId="93f31087-8566-4d16-a7a1-f20635823349" providerId="ADAL" clId="{88B4D73E-19ED-43A7-8D03-64AAA446BD61}" dt="2022-11-01T11:00:51.815" v="74" actId="47"/>
        <pc:sldMkLst>
          <pc:docMk/>
          <pc:sldMk cId="0" sldId="293"/>
        </pc:sldMkLst>
      </pc:sldChg>
      <pc:sldChg chg="addSp delSp modSp mod">
        <pc:chgData name="MIGUEL TRIGUEROS MUÑOZ" userId="93f31087-8566-4d16-a7a1-f20635823349" providerId="ADAL" clId="{88B4D73E-19ED-43A7-8D03-64AAA446BD61}" dt="2022-11-01T11:07:33.099" v="374" actId="113"/>
        <pc:sldMkLst>
          <pc:docMk/>
          <pc:sldMk cId="2182144064" sldId="295"/>
        </pc:sldMkLst>
      </pc:sldChg>
      <pc:sldChg chg="delSp modSp mod">
        <pc:chgData name="MIGUEL TRIGUEROS MUÑOZ" userId="93f31087-8566-4d16-a7a1-f20635823349" providerId="ADAL" clId="{88B4D73E-19ED-43A7-8D03-64AAA446BD61}" dt="2022-11-01T11:03:45.399" v="237" actId="478"/>
        <pc:sldMkLst>
          <pc:docMk/>
          <pc:sldMk cId="3881213358" sldId="296"/>
        </pc:sldMkLst>
      </pc:sldChg>
      <pc:sldChg chg="delSp modSp mod">
        <pc:chgData name="MIGUEL TRIGUEROS MUÑOZ" userId="93f31087-8566-4d16-a7a1-f20635823349" providerId="ADAL" clId="{88B4D73E-19ED-43A7-8D03-64AAA446BD61}" dt="2022-11-01T11:03:46.722" v="238" actId="478"/>
        <pc:sldMkLst>
          <pc:docMk/>
          <pc:sldMk cId="651048111" sldId="297"/>
        </pc:sldMkLst>
      </pc:sldChg>
      <pc:sldChg chg="delSp modSp mod">
        <pc:chgData name="MIGUEL TRIGUEROS MUÑOZ" userId="93f31087-8566-4d16-a7a1-f20635823349" providerId="ADAL" clId="{88B4D73E-19ED-43A7-8D03-64AAA446BD61}" dt="2022-11-01T11:03:47.654" v="239" actId="478"/>
        <pc:sldMkLst>
          <pc:docMk/>
          <pc:sldMk cId="1285496475" sldId="298"/>
        </pc:sldMkLst>
      </pc:sldChg>
      <pc:sldChg chg="delSp modSp mod">
        <pc:chgData name="MIGUEL TRIGUEROS MUÑOZ" userId="93f31087-8566-4d16-a7a1-f20635823349" providerId="ADAL" clId="{88B4D73E-19ED-43A7-8D03-64AAA446BD61}" dt="2022-11-01T11:03:48.511" v="240" actId="478"/>
        <pc:sldMkLst>
          <pc:docMk/>
          <pc:sldMk cId="975738591" sldId="299"/>
        </pc:sldMkLst>
      </pc:sldChg>
      <pc:sldChg chg="delSp modSp mod">
        <pc:chgData name="MIGUEL TRIGUEROS MUÑOZ" userId="93f31087-8566-4d16-a7a1-f20635823349" providerId="ADAL" clId="{88B4D73E-19ED-43A7-8D03-64AAA446BD61}" dt="2022-11-01T11:03:49.477" v="241" actId="478"/>
        <pc:sldMkLst>
          <pc:docMk/>
          <pc:sldMk cId="1286011775" sldId="300"/>
        </pc:sldMkLst>
      </pc:sldChg>
      <pc:sldChg chg="add del">
        <pc:chgData name="MIGUEL TRIGUEROS MUÑOZ" userId="93f31087-8566-4d16-a7a1-f20635823349" providerId="ADAL" clId="{88B4D73E-19ED-43A7-8D03-64AAA446BD61}" dt="2022-11-01T11:01:00.328" v="77" actId="47"/>
        <pc:sldMkLst>
          <pc:docMk/>
          <pc:sldMk cId="4280179594" sldId="301"/>
        </pc:sldMkLst>
      </pc:sldChg>
      <pc:sldChg chg="delSp modSp mod">
        <pc:chgData name="MIGUEL TRIGUEROS MUÑOZ" userId="93f31087-8566-4d16-a7a1-f20635823349" providerId="ADAL" clId="{88B4D73E-19ED-43A7-8D03-64AAA446BD61}" dt="2022-11-01T11:34:02.916" v="397" actId="20577"/>
        <pc:sldMkLst>
          <pc:docMk/>
          <pc:sldMk cId="1662085430" sldId="302"/>
        </pc:sldMkLst>
      </pc:sldChg>
      <pc:sldChg chg="del">
        <pc:chgData name="MIGUEL TRIGUEROS MUÑOZ" userId="93f31087-8566-4d16-a7a1-f20635823349" providerId="ADAL" clId="{88B4D73E-19ED-43A7-8D03-64AAA446BD61}" dt="2022-11-01T11:01:03.209" v="79" actId="47"/>
        <pc:sldMkLst>
          <pc:docMk/>
          <pc:sldMk cId="40683663" sldId="303"/>
        </pc:sldMkLst>
      </pc:sldChg>
      <pc:sldChg chg="delSp modSp mod">
        <pc:chgData name="MIGUEL TRIGUEROS MUÑOZ" userId="93f31087-8566-4d16-a7a1-f20635823349" providerId="ADAL" clId="{88B4D73E-19ED-43A7-8D03-64AAA446BD61}" dt="2022-11-01T11:03:50.499" v="242" actId="478"/>
        <pc:sldMkLst>
          <pc:docMk/>
          <pc:sldMk cId="1878582030" sldId="304"/>
        </pc:sldMkLst>
      </pc:sldChg>
      <pc:sldChg chg="delSp modSp mod">
        <pc:chgData name="MIGUEL TRIGUEROS MUÑOZ" userId="93f31087-8566-4d16-a7a1-f20635823349" providerId="ADAL" clId="{88B4D73E-19ED-43A7-8D03-64AAA446BD61}" dt="2022-11-01T11:03:51.482" v="243" actId="478"/>
        <pc:sldMkLst>
          <pc:docMk/>
          <pc:sldMk cId="524834107" sldId="305"/>
        </pc:sldMkLst>
      </pc:sldChg>
      <pc:sldChg chg="delSp modSp mod">
        <pc:chgData name="MIGUEL TRIGUEROS MUÑOZ" userId="93f31087-8566-4d16-a7a1-f20635823349" providerId="ADAL" clId="{88B4D73E-19ED-43A7-8D03-64AAA446BD61}" dt="2022-11-01T11:03:52.418" v="244" actId="478"/>
        <pc:sldMkLst>
          <pc:docMk/>
          <pc:sldMk cId="3007344242" sldId="306"/>
        </pc:sldMkLst>
      </pc:sldChg>
      <pc:sldChg chg="del">
        <pc:chgData name="MIGUEL TRIGUEROS MUÑOZ" userId="93f31087-8566-4d16-a7a1-f20635823349" providerId="ADAL" clId="{88B4D73E-19ED-43A7-8D03-64AAA446BD61}" dt="2022-11-01T11:01:01.510" v="78" actId="47"/>
        <pc:sldMkLst>
          <pc:docMk/>
          <pc:sldMk cId="1441313987" sldId="308"/>
        </pc:sldMkLst>
      </pc:sldChg>
      <pc:sldChg chg="delSp modSp mod">
        <pc:chgData name="MIGUEL TRIGUEROS MUÑOZ" userId="93f31087-8566-4d16-a7a1-f20635823349" providerId="ADAL" clId="{88B4D73E-19ED-43A7-8D03-64AAA446BD61}" dt="2022-11-01T11:03:53.358" v="245" actId="478"/>
        <pc:sldMkLst>
          <pc:docMk/>
          <pc:sldMk cId="1679762254" sldId="309"/>
        </pc:sldMkLst>
      </pc:sldChg>
      <pc:sldChg chg="delSp modSp mod">
        <pc:chgData name="MIGUEL TRIGUEROS MUÑOZ" userId="93f31087-8566-4d16-a7a1-f20635823349" providerId="ADAL" clId="{88B4D73E-19ED-43A7-8D03-64AAA446BD61}" dt="2022-11-01T11:03:54.529" v="246" actId="478"/>
        <pc:sldMkLst>
          <pc:docMk/>
          <pc:sldMk cId="2242644199" sldId="310"/>
        </pc:sldMkLst>
      </pc:sldChg>
      <pc:sldChg chg="delSp modSp mod">
        <pc:chgData name="MIGUEL TRIGUEROS MUÑOZ" userId="93f31087-8566-4d16-a7a1-f20635823349" providerId="ADAL" clId="{88B4D73E-19ED-43A7-8D03-64AAA446BD61}" dt="2022-11-01T11:04:18.335" v="260" actId="1038"/>
        <pc:sldMkLst>
          <pc:docMk/>
          <pc:sldMk cId="1813723418" sldId="311"/>
        </pc:sldMkLst>
      </pc:sldChg>
      <pc:sldChg chg="delSp modSp mod">
        <pc:chgData name="MIGUEL TRIGUEROS MUÑOZ" userId="93f31087-8566-4d16-a7a1-f20635823349" providerId="ADAL" clId="{88B4D73E-19ED-43A7-8D03-64AAA446BD61}" dt="2022-11-01T11:03:56.863" v="248" actId="478"/>
        <pc:sldMkLst>
          <pc:docMk/>
          <pc:sldMk cId="2269836530" sldId="312"/>
        </pc:sldMkLst>
      </pc:sldChg>
      <pc:sldChg chg="delSp modSp mod">
        <pc:chgData name="MIGUEL TRIGUEROS MUÑOZ" userId="93f31087-8566-4d16-a7a1-f20635823349" providerId="ADAL" clId="{88B4D73E-19ED-43A7-8D03-64AAA446BD61}" dt="2022-11-01T11:03:58.101" v="249" actId="478"/>
        <pc:sldMkLst>
          <pc:docMk/>
          <pc:sldMk cId="1814859966" sldId="313"/>
        </pc:sldMkLst>
      </pc:sldChg>
      <pc:sldChg chg="modSp new mod">
        <pc:chgData name="MIGUEL TRIGUEROS MUÑOZ" userId="93f31087-8566-4d16-a7a1-f20635823349" providerId="ADAL" clId="{88B4D73E-19ED-43A7-8D03-64AAA446BD61}" dt="2022-11-01T11:03:24.021" v="234"/>
        <pc:sldMkLst>
          <pc:docMk/>
          <pc:sldMk cId="745458148" sldId="314"/>
        </pc:sldMkLst>
      </pc:sldChg>
      <pc:sldMasterChg chg="modSp modSldLayout">
        <pc:chgData name="MIGUEL TRIGUEROS MUÑOZ" userId="93f31087-8566-4d16-a7a1-f20635823349" providerId="ADAL" clId="{88B4D73E-19ED-43A7-8D03-64AAA446BD61}" dt="2022-11-01T11:03:24.021" v="234"/>
        <pc:sldMasterMkLst>
          <pc:docMk/>
          <pc:sldMasterMk cId="1556463269" sldId="2147483650"/>
        </pc:sldMasterMkLst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2457708068" sldId="2147483651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476614851" sldId="2147483653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3626004973" sldId="2147483654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1820072059" sldId="2147483655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1306797549" sldId="2147483656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1145431880" sldId="2147483658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483850310" sldId="2147483659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3010608803" sldId="2147483660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4005746396" sldId="2147483661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3598708856" sldId="2147483662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4071405183" sldId="2147483663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3029885662" sldId="2147483664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727740866" sldId="2147483666"/>
          </pc:sldLayoutMkLst>
        </pc:sldLayoutChg>
      </pc:sldMasterChg>
    </pc:docChg>
  </pc:docChgLst>
  <pc:docChgLst>
    <pc:chgData name="MIGUEL TRIGUEROS MUÑOZ" userId="93f31087-8566-4d16-a7a1-f20635823349" providerId="ADAL" clId="{28A45800-A829-4FF9-9AF1-45101DDF326D}"/>
    <pc:docChg chg="undo custSel addSld delSld modSld">
      <pc:chgData name="MIGUEL TRIGUEROS MUÑOZ" userId="93f31087-8566-4d16-a7a1-f20635823349" providerId="ADAL" clId="{28A45800-A829-4FF9-9AF1-45101DDF326D}" dt="2022-11-13T18:01:51.441" v="523" actId="11"/>
      <pc:docMkLst>
        <pc:docMk/>
      </pc:docMkLst>
      <pc:sldChg chg="delSp modSp mod">
        <pc:chgData name="MIGUEL TRIGUEROS MUÑOZ" userId="93f31087-8566-4d16-a7a1-f20635823349" providerId="ADAL" clId="{28A45800-A829-4FF9-9AF1-45101DDF326D}" dt="2022-11-13T06:28:42.575" v="312" actId="113"/>
        <pc:sldMkLst>
          <pc:docMk/>
          <pc:sldMk cId="3881213358" sldId="296"/>
        </pc:sldMkLst>
      </pc:sldChg>
      <pc:sldChg chg="modSp mod">
        <pc:chgData name="MIGUEL TRIGUEROS MUÑOZ" userId="93f31087-8566-4d16-a7a1-f20635823349" providerId="ADAL" clId="{28A45800-A829-4FF9-9AF1-45101DDF326D}" dt="2022-11-13T17:55:53.386" v="473" actId="207"/>
        <pc:sldMkLst>
          <pc:docMk/>
          <pc:sldMk cId="1286011775" sldId="300"/>
        </pc:sldMkLst>
      </pc:sldChg>
      <pc:sldChg chg="modSp add del mod">
        <pc:chgData name="MIGUEL TRIGUEROS MUÑOZ" userId="93f31087-8566-4d16-a7a1-f20635823349" providerId="ADAL" clId="{28A45800-A829-4FF9-9AF1-45101DDF326D}" dt="2022-11-13T17:59:04.065" v="478"/>
        <pc:sldMkLst>
          <pc:docMk/>
          <pc:sldMk cId="1564841555" sldId="301"/>
        </pc:sldMkLst>
      </pc:sldChg>
      <pc:sldChg chg="modSp mod">
        <pc:chgData name="MIGUEL TRIGUEROS MUÑOZ" userId="93f31087-8566-4d16-a7a1-f20635823349" providerId="ADAL" clId="{28A45800-A829-4FF9-9AF1-45101DDF326D}" dt="2022-11-13T18:01:51.441" v="523" actId="11"/>
        <pc:sldMkLst>
          <pc:docMk/>
          <pc:sldMk cId="1662085430" sldId="302"/>
        </pc:sldMkLst>
      </pc:sldChg>
      <pc:sldChg chg="modSp add del mod">
        <pc:chgData name="MIGUEL TRIGUEROS MUÑOZ" userId="93f31087-8566-4d16-a7a1-f20635823349" providerId="ADAL" clId="{28A45800-A829-4FF9-9AF1-45101DDF326D}" dt="2022-11-13T18:01:36.302" v="522" actId="20577"/>
        <pc:sldMkLst>
          <pc:docMk/>
          <pc:sldMk cId="1441313987" sldId="308"/>
        </pc:sldMkLst>
      </pc:sldChg>
      <pc:sldChg chg="modSp mod">
        <pc:chgData name="MIGUEL TRIGUEROS MUÑOZ" userId="93f31087-8566-4d16-a7a1-f20635823349" providerId="ADAL" clId="{28A45800-A829-4FF9-9AF1-45101DDF326D}" dt="2022-11-13T17:56:50.534" v="474" actId="20577"/>
        <pc:sldMkLst>
          <pc:docMk/>
          <pc:sldMk cId="1679762254" sldId="309"/>
        </pc:sldMkLst>
      </pc:sldChg>
      <pc:sldChg chg="modSp mod">
        <pc:chgData name="MIGUEL TRIGUEROS MUÑOZ" userId="93f31087-8566-4d16-a7a1-f20635823349" providerId="ADAL" clId="{28A45800-A829-4FF9-9AF1-45101DDF326D}" dt="2022-11-13T05:46:50.057" v="28" actId="20577"/>
        <pc:sldMkLst>
          <pc:docMk/>
          <pc:sldMk cId="2242644199" sldId="310"/>
        </pc:sldMkLst>
      </pc:sldChg>
      <pc:sldChg chg="modSp mod">
        <pc:chgData name="MIGUEL TRIGUEROS MUÑOZ" userId="93f31087-8566-4d16-a7a1-f20635823349" providerId="ADAL" clId="{28A45800-A829-4FF9-9AF1-45101DDF326D}" dt="2022-11-13T18:00:24.255" v="510" actId="20577"/>
        <pc:sldMkLst>
          <pc:docMk/>
          <pc:sldMk cId="1814859966" sldId="313"/>
        </pc:sldMkLst>
      </pc:sldChg>
      <pc:sldChg chg="modSp mod">
        <pc:chgData name="MIGUEL TRIGUEROS MUÑOZ" userId="93f31087-8566-4d16-a7a1-f20635823349" providerId="ADAL" clId="{28A45800-A829-4FF9-9AF1-45101DDF326D}" dt="2022-11-13T17:54:34.728" v="469" actId="1076"/>
        <pc:sldMkLst>
          <pc:docMk/>
          <pc:sldMk cId="745458148" sldId="314"/>
        </pc:sldMkLst>
      </pc:sldChg>
      <pc:sldChg chg="delSp modSp add mod">
        <pc:chgData name="MIGUEL TRIGUEROS MUÑOZ" userId="93f31087-8566-4d16-a7a1-f20635823349" providerId="ADAL" clId="{28A45800-A829-4FF9-9AF1-45101DDF326D}" dt="2022-11-13T06:30:20.958" v="344" actId="122"/>
        <pc:sldMkLst>
          <pc:docMk/>
          <pc:sldMk cId="279635090" sldId="315"/>
        </pc:sldMkLst>
      </pc:sldChg>
      <pc:sldChg chg="addSp delSp modSp add del mod">
        <pc:chgData name="MIGUEL TRIGUEROS MUÑOZ" userId="93f31087-8566-4d16-a7a1-f20635823349" providerId="ADAL" clId="{28A45800-A829-4FF9-9AF1-45101DDF326D}" dt="2022-11-13T17:59:32.177" v="485" actId="14100"/>
        <pc:sldMkLst>
          <pc:docMk/>
          <pc:sldMk cId="2861142992" sldId="316"/>
        </pc:sldMkLst>
      </pc:sldChg>
      <pc:sldChg chg="modSp add del mod">
        <pc:chgData name="MIGUEL TRIGUEROS MUÑOZ" userId="93f31087-8566-4d16-a7a1-f20635823349" providerId="ADAL" clId="{28A45800-A829-4FF9-9AF1-45101DDF326D}" dt="2022-11-13T10:20:27.303" v="430"/>
        <pc:sldMkLst>
          <pc:docMk/>
          <pc:sldMk cId="2928801094" sldId="317"/>
        </pc:sldMkLst>
      </pc:sldChg>
      <pc:sldChg chg="modSp add del mod">
        <pc:chgData name="MIGUEL TRIGUEROS MUÑOZ" userId="93f31087-8566-4d16-a7a1-f20635823349" providerId="ADAL" clId="{28A45800-A829-4FF9-9AF1-45101DDF326D}" dt="2022-11-13T10:20:27.303" v="430"/>
        <pc:sldMkLst>
          <pc:docMk/>
          <pc:sldMk cId="579504102" sldId="318"/>
        </pc:sldMkLst>
      </pc:sldChg>
      <pc:sldChg chg="modSp add del mod">
        <pc:chgData name="MIGUEL TRIGUEROS MUÑOZ" userId="93f31087-8566-4d16-a7a1-f20635823349" providerId="ADAL" clId="{28A45800-A829-4FF9-9AF1-45101DDF326D}" dt="2022-11-13T10:20:27.303" v="430"/>
        <pc:sldMkLst>
          <pc:docMk/>
          <pc:sldMk cId="3820478449" sldId="319"/>
        </pc:sldMkLst>
      </pc:sldChg>
      <pc:sldChg chg="add">
        <pc:chgData name="MIGUEL TRIGUEROS MUÑOZ" userId="93f31087-8566-4d16-a7a1-f20635823349" providerId="ADAL" clId="{28A45800-A829-4FF9-9AF1-45101DDF326D}" dt="2022-11-13T17:59:11.427" v="479" actId="2890"/>
        <pc:sldMkLst>
          <pc:docMk/>
          <pc:sldMk cId="3143426356" sldId="320"/>
        </pc:sldMkLst>
      </pc:sldChg>
    </pc:docChg>
  </pc:docChgLst>
  <pc:docChgLst>
    <pc:chgData name="MIGUEL TRIGUEROS MUÑOZ" userId="S::miguel.trigueros@aulaxxi.murciaeduca.es::a4ee0321-97d7-430f-98a8-7ed13ff9a4bf" providerId="AD" clId="Web-{F84A73B3-7A0D-9E72-9405-59F7710A5BA6}"/>
    <pc:docChg chg="modSld">
      <pc:chgData name="MIGUEL TRIGUEROS MUÑOZ" userId="S::miguel.trigueros@aulaxxi.murciaeduca.es::a4ee0321-97d7-430f-98a8-7ed13ff9a4bf" providerId="AD" clId="Web-{F84A73B3-7A0D-9E72-9405-59F7710A5BA6}" dt="2024-11-21T11:08:26.915" v="20"/>
      <pc:docMkLst>
        <pc:docMk/>
      </pc:docMkLst>
      <pc:sldChg chg="modNotes">
        <pc:chgData name="MIGUEL TRIGUEROS MUÑOZ" userId="S::miguel.trigueros@aulaxxi.murciaeduca.es::a4ee0321-97d7-430f-98a8-7ed13ff9a4bf" providerId="AD" clId="Web-{F84A73B3-7A0D-9E72-9405-59F7710A5BA6}" dt="2024-11-21T11:08:26.915" v="20"/>
        <pc:sldMkLst>
          <pc:docMk/>
          <pc:sldMk cId="1188484412" sldId="350"/>
        </pc:sldMkLst>
      </pc:sldChg>
    </pc:docChg>
  </pc:docChgLst>
  <pc:docChgLst>
    <pc:chgData name="MIGUEL TRIGUEROS MUÑOZ" userId="a4ee0321-97d7-430f-98a8-7ed13ff9a4bf" providerId="ADAL" clId="{2AEE6863-937B-4AA7-8B19-2C717111FF6F}"/>
    <pc:docChg chg="undo custSel addSld delSld modSld sldOrd modSection">
      <pc:chgData name="MIGUEL TRIGUEROS MUÑOZ" userId="a4ee0321-97d7-430f-98a8-7ed13ff9a4bf" providerId="ADAL" clId="{2AEE6863-937B-4AA7-8B19-2C717111FF6F}" dt="2024-06-05T11:23:47.647" v="707" actId="1076"/>
      <pc:docMkLst>
        <pc:docMk/>
      </pc:docMkLst>
      <pc:sldChg chg="modSp mod modNotesTx">
        <pc:chgData name="MIGUEL TRIGUEROS MUÑOZ" userId="a4ee0321-97d7-430f-98a8-7ed13ff9a4bf" providerId="ADAL" clId="{2AEE6863-937B-4AA7-8B19-2C717111FF6F}" dt="2024-06-05T09:04:17.421" v="260" actId="20577"/>
        <pc:sldMkLst>
          <pc:docMk/>
          <pc:sldMk cId="651048111" sldId="297"/>
        </pc:sldMkLst>
      </pc:sldChg>
      <pc:sldChg chg="addSp delSp modSp mod modNotesTx">
        <pc:chgData name="MIGUEL TRIGUEROS MUÑOZ" userId="a4ee0321-97d7-430f-98a8-7ed13ff9a4bf" providerId="ADAL" clId="{2AEE6863-937B-4AA7-8B19-2C717111FF6F}" dt="2024-06-05T10:20:36.161" v="372" actId="1076"/>
        <pc:sldMkLst>
          <pc:docMk/>
          <pc:sldMk cId="1878582030" sldId="304"/>
        </pc:sldMkLst>
      </pc:sldChg>
      <pc:sldChg chg="addSp delSp modSp mod">
        <pc:chgData name="MIGUEL TRIGUEROS MUÑOZ" userId="a4ee0321-97d7-430f-98a8-7ed13ff9a4bf" providerId="ADAL" clId="{2AEE6863-937B-4AA7-8B19-2C717111FF6F}" dt="2024-06-05T10:24:04.931" v="390" actId="1076"/>
        <pc:sldMkLst>
          <pc:docMk/>
          <pc:sldMk cId="524834107" sldId="305"/>
        </pc:sldMkLst>
      </pc:sldChg>
      <pc:sldChg chg="modSp">
        <pc:chgData name="MIGUEL TRIGUEROS MUÑOZ" userId="a4ee0321-97d7-430f-98a8-7ed13ff9a4bf" providerId="ADAL" clId="{2AEE6863-937B-4AA7-8B19-2C717111FF6F}" dt="2024-06-05T10:35:00.464" v="452" actId="20577"/>
        <pc:sldMkLst>
          <pc:docMk/>
          <pc:sldMk cId="3007344242" sldId="306"/>
        </pc:sldMkLst>
      </pc:sldChg>
      <pc:sldChg chg="modSp">
        <pc:chgData name="MIGUEL TRIGUEROS MUÑOZ" userId="a4ee0321-97d7-430f-98a8-7ed13ff9a4bf" providerId="ADAL" clId="{2AEE6863-937B-4AA7-8B19-2C717111FF6F}" dt="2024-06-05T10:35:41.007" v="459" actId="5793"/>
        <pc:sldMkLst>
          <pc:docMk/>
          <pc:sldMk cId="1679762254" sldId="309"/>
        </pc:sldMkLst>
      </pc:sldChg>
      <pc:sldChg chg="modSp mod ord modCm">
        <pc:chgData name="MIGUEL TRIGUEROS MUÑOZ" userId="a4ee0321-97d7-430f-98a8-7ed13ff9a4bf" providerId="ADAL" clId="{2AEE6863-937B-4AA7-8B19-2C717111FF6F}" dt="2024-06-05T10:47:09.115" v="570" actId="20577"/>
        <pc:sldMkLst>
          <pc:docMk/>
          <pc:sldMk cId="2242644199" sldId="31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MIGUEL TRIGUEROS MUÑOZ" userId="a4ee0321-97d7-430f-98a8-7ed13ff9a4bf" providerId="ADAL" clId="{2AEE6863-937B-4AA7-8B19-2C717111FF6F}" dt="2024-06-05T10:40:23.694" v="536" actId="20577"/>
              <pc2:cmMkLst xmlns:pc2="http://schemas.microsoft.com/office/powerpoint/2019/9/main/command">
                <pc:docMk/>
                <pc:sldMk cId="2242644199" sldId="310"/>
                <pc2:cmMk id="{67C8A8FA-5B21-4352-9C79-EB9142759F2D}"/>
              </pc2:cmMkLst>
            </pc226:cmChg>
          </p:ext>
        </pc:extLst>
      </pc:sldChg>
      <pc:sldChg chg="addSp delSp modSp mod">
        <pc:chgData name="MIGUEL TRIGUEROS MUÑOZ" userId="a4ee0321-97d7-430f-98a8-7ed13ff9a4bf" providerId="ADAL" clId="{2AEE6863-937B-4AA7-8B19-2C717111FF6F}" dt="2024-06-05T10:49:08.552" v="573" actId="1076"/>
        <pc:sldMkLst>
          <pc:docMk/>
          <pc:sldMk cId="1813723418" sldId="311"/>
        </pc:sldMkLst>
      </pc:sldChg>
      <pc:sldChg chg="modSp mod ord modNotesTx">
        <pc:chgData name="MIGUEL TRIGUEROS MUÑOZ" userId="a4ee0321-97d7-430f-98a8-7ed13ff9a4bf" providerId="ADAL" clId="{2AEE6863-937B-4AA7-8B19-2C717111FF6F}" dt="2024-06-05T10:51:53.988" v="626" actId="20577"/>
        <pc:sldMkLst>
          <pc:docMk/>
          <pc:sldMk cId="2269836530" sldId="312"/>
        </pc:sldMkLst>
      </pc:sldChg>
      <pc:sldChg chg="modSp mod ord">
        <pc:chgData name="MIGUEL TRIGUEROS MUÑOZ" userId="a4ee0321-97d7-430f-98a8-7ed13ff9a4bf" providerId="ADAL" clId="{2AEE6863-937B-4AA7-8B19-2C717111FF6F}" dt="2024-06-05T10:39:39.255" v="506" actId="20577"/>
        <pc:sldMkLst>
          <pc:docMk/>
          <pc:sldMk cId="1814859966" sldId="313"/>
        </pc:sldMkLst>
      </pc:sldChg>
      <pc:sldChg chg="modSp mod modNotesTx">
        <pc:chgData name="MIGUEL TRIGUEROS MUÑOZ" userId="a4ee0321-97d7-430f-98a8-7ed13ff9a4bf" providerId="ADAL" clId="{2AEE6863-937B-4AA7-8B19-2C717111FF6F}" dt="2024-06-05T10:52:42.844" v="704" actId="20577"/>
        <pc:sldMkLst>
          <pc:docMk/>
          <pc:sldMk cId="2928801094" sldId="317"/>
        </pc:sldMkLst>
      </pc:sldChg>
      <pc:sldChg chg="modSp">
        <pc:chgData name="MIGUEL TRIGUEROS MUÑOZ" userId="a4ee0321-97d7-430f-98a8-7ed13ff9a4bf" providerId="ADAL" clId="{2AEE6863-937B-4AA7-8B19-2C717111FF6F}" dt="2024-06-05T10:27:31.747" v="395" actId="113"/>
        <pc:sldMkLst>
          <pc:docMk/>
          <pc:sldMk cId="1855636476" sldId="340"/>
        </pc:sldMkLst>
      </pc:sldChg>
      <pc:sldChg chg="addSp delSp modSp mod">
        <pc:chgData name="MIGUEL TRIGUEROS MUÑOZ" userId="a4ee0321-97d7-430f-98a8-7ed13ff9a4bf" providerId="ADAL" clId="{2AEE6863-937B-4AA7-8B19-2C717111FF6F}" dt="2024-06-05T11:23:47.647" v="707" actId="1076"/>
        <pc:sldMkLst>
          <pc:docMk/>
          <pc:sldMk cId="59108425" sldId="345"/>
        </pc:sldMkLst>
      </pc:sldChg>
      <pc:sldChg chg="modSp add del">
        <pc:chgData name="MIGUEL TRIGUEROS MUÑOZ" userId="a4ee0321-97d7-430f-98a8-7ed13ff9a4bf" providerId="ADAL" clId="{2AEE6863-937B-4AA7-8B19-2C717111FF6F}" dt="2024-06-05T10:08:18.186" v="305" actId="2696"/>
        <pc:sldMkLst>
          <pc:docMk/>
          <pc:sldMk cId="2521459586" sldId="350"/>
        </pc:sldMkLst>
      </pc:sldChg>
      <pc:sldChg chg="modSp add del">
        <pc:chgData name="MIGUEL TRIGUEROS MUÑOZ" userId="a4ee0321-97d7-430f-98a8-7ed13ff9a4bf" providerId="ADAL" clId="{2AEE6863-937B-4AA7-8B19-2C717111FF6F}" dt="2024-06-05T10:13:22.896" v="326" actId="2696"/>
        <pc:sldMkLst>
          <pc:docMk/>
          <pc:sldMk cId="3076450737" sldId="350"/>
        </pc:sldMkLst>
      </pc:sldChg>
    </pc:docChg>
  </pc:docChgLst>
  <pc:docChgLst>
    <pc:chgData name="MIGUEL TRIGUEROS MUÑOZ" userId="a4ee0321-97d7-430f-98a8-7ed13ff9a4bf" providerId="ADAL" clId="{ED9151D6-2F0F-426F-A2ED-2173232EC2B0}"/>
    <pc:docChg chg="modSld">
      <pc:chgData name="MIGUEL TRIGUEROS MUÑOZ" userId="a4ee0321-97d7-430f-98a8-7ed13ff9a4bf" providerId="ADAL" clId="{ED9151D6-2F0F-426F-A2ED-2173232EC2B0}" dt="2025-02-07T16:23:54.749" v="22" actId="20577"/>
      <pc:docMkLst>
        <pc:docMk/>
      </pc:docMkLst>
      <pc:sldChg chg="modSp mod">
        <pc:chgData name="MIGUEL TRIGUEROS MUÑOZ" userId="a4ee0321-97d7-430f-98a8-7ed13ff9a4bf" providerId="ADAL" clId="{ED9151D6-2F0F-426F-A2ED-2173232EC2B0}" dt="2025-02-07T16:23:54.749" v="22" actId="20577"/>
        <pc:sldMkLst>
          <pc:docMk/>
          <pc:sldMk cId="1662085430" sldId="302"/>
        </pc:sldMkLst>
      </pc:sldChg>
    </pc:docChg>
  </pc:docChgLst>
  <pc:docChgLst>
    <pc:chgData name="MIGUEL TRIGUEROS MUÑOZ" userId="S::miguel.trigueros@aulaxxi.murciaeduca.es::a4ee0321-97d7-430f-98a8-7ed13ff9a4bf" providerId="AD" clId="Web-{DF44C4A1-E9F9-CEF8-CC48-0724636AA584}"/>
    <pc:docChg chg="modSld">
      <pc:chgData name="MIGUEL TRIGUEROS MUÑOZ" userId="S::miguel.trigueros@aulaxxi.murciaeduca.es::a4ee0321-97d7-430f-98a8-7ed13ff9a4bf" providerId="AD" clId="Web-{DF44C4A1-E9F9-CEF8-CC48-0724636AA584}" dt="2024-01-15T11:34:58.616" v="0" actId="1076"/>
      <pc:docMkLst>
        <pc:docMk/>
      </pc:docMkLst>
      <pc:sldChg chg="modSp">
        <pc:chgData name="MIGUEL TRIGUEROS MUÑOZ" userId="S::miguel.trigueros@aulaxxi.murciaeduca.es::a4ee0321-97d7-430f-98a8-7ed13ff9a4bf" providerId="AD" clId="Web-{DF44C4A1-E9F9-CEF8-CC48-0724636AA584}" dt="2024-01-15T11:34:58.616" v="0" actId="1076"/>
        <pc:sldMkLst>
          <pc:docMk/>
          <pc:sldMk cId="982610843" sldId="348"/>
        </pc:sldMkLst>
      </pc:sldChg>
    </pc:docChg>
  </pc:docChgLst>
  <pc:docChgLst>
    <pc:chgData name="MIGUEL TRIGUEROS MUÑOZ" userId="a4ee0321-97d7-430f-98a8-7ed13ff9a4bf" providerId="ADAL" clId="{9C88CFC2-C7BB-4861-A542-548B698160AC}"/>
    <pc:docChg chg="undo redo custSel addSld delSld modSld modMainMaster modSection">
      <pc:chgData name="MIGUEL TRIGUEROS MUÑOZ" userId="a4ee0321-97d7-430f-98a8-7ed13ff9a4bf" providerId="ADAL" clId="{9C88CFC2-C7BB-4861-A542-548B698160AC}" dt="2024-11-07T16:25:58.647" v="3666"/>
      <pc:docMkLst>
        <pc:docMk/>
      </pc:docMkLst>
      <pc:sldChg chg="modSp mod">
        <pc:chgData name="MIGUEL TRIGUEROS MUÑOZ" userId="a4ee0321-97d7-430f-98a8-7ed13ff9a4bf" providerId="ADAL" clId="{9C88CFC2-C7BB-4861-A542-548B698160AC}" dt="2024-10-13T06:07:32.428" v="186" actId="1076"/>
        <pc:sldMkLst>
          <pc:docMk/>
          <pc:sldMk cId="308865771" sldId="256"/>
        </pc:sldMkLst>
      </pc:sldChg>
      <pc:sldChg chg="addSp modSp del mod modClrScheme chgLayout">
        <pc:chgData name="MIGUEL TRIGUEROS MUÑOZ" userId="a4ee0321-97d7-430f-98a8-7ed13ff9a4bf" providerId="ADAL" clId="{9C88CFC2-C7BB-4861-A542-548B698160AC}" dt="2024-10-13T06:14:24.260" v="556" actId="2696"/>
        <pc:sldMkLst>
          <pc:docMk/>
          <pc:sldMk cId="2182144064" sldId="295"/>
        </pc:sldMkLst>
      </pc:sldChg>
      <pc:sldChg chg="modSp mod modClrScheme chgLayout modNotesTx">
        <pc:chgData name="MIGUEL TRIGUEROS MUÑOZ" userId="a4ee0321-97d7-430f-98a8-7ed13ff9a4bf" providerId="ADAL" clId="{9C88CFC2-C7BB-4861-A542-548B698160AC}" dt="2024-11-07T16:24:31.005" v="3655"/>
        <pc:sldMkLst>
          <pc:docMk/>
          <pc:sldMk cId="3881213358" sldId="296"/>
        </pc:sldMkLst>
      </pc:sldChg>
      <pc:sldChg chg="addSp delSp modSp mod modClrScheme chgLayout modNotesTx">
        <pc:chgData name="MIGUEL TRIGUEROS MUÑOZ" userId="a4ee0321-97d7-430f-98a8-7ed13ff9a4bf" providerId="ADAL" clId="{9C88CFC2-C7BB-4861-A542-548B698160AC}" dt="2024-10-21T21:48:45.356" v="1545" actId="20577"/>
        <pc:sldMkLst>
          <pc:docMk/>
          <pc:sldMk cId="651048111" sldId="297"/>
        </pc:sldMkLst>
      </pc:sldChg>
      <pc:sldChg chg="addSp delSp modSp mod modClrScheme chgLayout">
        <pc:chgData name="MIGUEL TRIGUEROS MUÑOZ" userId="a4ee0321-97d7-430f-98a8-7ed13ff9a4bf" providerId="ADAL" clId="{9C88CFC2-C7BB-4861-A542-548B698160AC}" dt="2024-10-13T06:42:34.487" v="1003" actId="20577"/>
        <pc:sldMkLst>
          <pc:docMk/>
          <pc:sldMk cId="1285496475" sldId="298"/>
        </pc:sldMkLst>
      </pc:sldChg>
      <pc:sldChg chg="addSp delSp modSp mod modClrScheme chgLayout">
        <pc:chgData name="MIGUEL TRIGUEROS MUÑOZ" userId="a4ee0321-97d7-430f-98a8-7ed13ff9a4bf" providerId="ADAL" clId="{9C88CFC2-C7BB-4861-A542-548B698160AC}" dt="2024-10-13T06:42:38.247" v="1007" actId="20577"/>
        <pc:sldMkLst>
          <pc:docMk/>
          <pc:sldMk cId="975738591" sldId="299"/>
        </pc:sldMkLst>
      </pc:sldChg>
      <pc:sldChg chg="addSp delSp modSp mod modClrScheme chgLayout">
        <pc:chgData name="MIGUEL TRIGUEROS MUÑOZ" userId="a4ee0321-97d7-430f-98a8-7ed13ff9a4bf" providerId="ADAL" clId="{9C88CFC2-C7BB-4861-A542-548B698160AC}" dt="2024-10-13T06:42:43.134" v="1011" actId="20577"/>
        <pc:sldMkLst>
          <pc:docMk/>
          <pc:sldMk cId="1286011775" sldId="300"/>
        </pc:sldMkLst>
      </pc:sldChg>
      <pc:sldChg chg="modSp mod modClrScheme chgLayout">
        <pc:chgData name="MIGUEL TRIGUEROS MUÑOZ" userId="a4ee0321-97d7-430f-98a8-7ed13ff9a4bf" providerId="ADAL" clId="{9C88CFC2-C7BB-4861-A542-548B698160AC}" dt="2024-10-22T16:48:45.692" v="2270" actId="20577"/>
        <pc:sldMkLst>
          <pc:docMk/>
          <pc:sldMk cId="1662085430" sldId="302"/>
        </pc:sldMkLst>
      </pc:sldChg>
      <pc:sldChg chg="addSp modSp mod modClrScheme chgLayout">
        <pc:chgData name="MIGUEL TRIGUEROS MUÑOZ" userId="a4ee0321-97d7-430f-98a8-7ed13ff9a4bf" providerId="ADAL" clId="{9C88CFC2-C7BB-4861-A542-548B698160AC}" dt="2024-10-13T06:42:46.727" v="1015" actId="20577"/>
        <pc:sldMkLst>
          <pc:docMk/>
          <pc:sldMk cId="1878582030" sldId="304"/>
        </pc:sldMkLst>
      </pc:sldChg>
      <pc:sldChg chg="addSp modSp mod modClrScheme chgLayout modNotesTx">
        <pc:chgData name="MIGUEL TRIGUEROS MUÑOZ" userId="a4ee0321-97d7-430f-98a8-7ed13ff9a4bf" providerId="ADAL" clId="{9C88CFC2-C7BB-4861-A542-548B698160AC}" dt="2024-11-03T07:38:48.522" v="2997" actId="20577"/>
        <pc:sldMkLst>
          <pc:docMk/>
          <pc:sldMk cId="524834107" sldId="305"/>
        </pc:sldMkLst>
      </pc:sldChg>
      <pc:sldChg chg="addSp modSp mod modClrScheme chgLayout">
        <pc:chgData name="MIGUEL TRIGUEROS MUÑOZ" userId="a4ee0321-97d7-430f-98a8-7ed13ff9a4bf" providerId="ADAL" clId="{9C88CFC2-C7BB-4861-A542-548B698160AC}" dt="2024-11-03T08:30:00.894" v="3436" actId="1076"/>
        <pc:sldMkLst>
          <pc:docMk/>
          <pc:sldMk cId="3007344242" sldId="306"/>
        </pc:sldMkLst>
      </pc:sldChg>
      <pc:sldChg chg="modSp mod modClrScheme chgLayout">
        <pc:chgData name="MIGUEL TRIGUEROS MUÑOZ" userId="a4ee0321-97d7-430f-98a8-7ed13ff9a4bf" providerId="ADAL" clId="{9C88CFC2-C7BB-4861-A542-548B698160AC}" dt="2024-10-22T18:23:24.747" v="2868" actId="20577"/>
        <pc:sldMkLst>
          <pc:docMk/>
          <pc:sldMk cId="1441313987" sldId="308"/>
        </pc:sldMkLst>
      </pc:sldChg>
      <pc:sldChg chg="addSp modSp mod modClrScheme chgLayout">
        <pc:chgData name="MIGUEL TRIGUEROS MUÑOZ" userId="a4ee0321-97d7-430f-98a8-7ed13ff9a4bf" providerId="ADAL" clId="{9C88CFC2-C7BB-4861-A542-548B698160AC}" dt="2024-10-13T06:51:49.680" v="1066" actId="207"/>
        <pc:sldMkLst>
          <pc:docMk/>
          <pc:sldMk cId="1679762254" sldId="309"/>
        </pc:sldMkLst>
      </pc:sldChg>
      <pc:sldChg chg="addSp delSp modSp mod modClrScheme chgLayout">
        <pc:chgData name="MIGUEL TRIGUEROS MUÑOZ" userId="a4ee0321-97d7-430f-98a8-7ed13ff9a4bf" providerId="ADAL" clId="{9C88CFC2-C7BB-4861-A542-548B698160AC}" dt="2024-10-13T06:58:23.880" v="1197" actId="20577"/>
        <pc:sldMkLst>
          <pc:docMk/>
          <pc:sldMk cId="2242644199" sldId="310"/>
        </pc:sldMkLst>
      </pc:sldChg>
      <pc:sldChg chg="addSp delSp modSp mod modClrScheme chgLayout">
        <pc:chgData name="MIGUEL TRIGUEROS MUÑOZ" userId="a4ee0321-97d7-430f-98a8-7ed13ff9a4bf" providerId="ADAL" clId="{9C88CFC2-C7BB-4861-A542-548B698160AC}" dt="2024-11-03T07:47:33.487" v="3198" actId="1076"/>
        <pc:sldMkLst>
          <pc:docMk/>
          <pc:sldMk cId="1813723418" sldId="311"/>
        </pc:sldMkLst>
      </pc:sldChg>
      <pc:sldChg chg="addSp delSp modSp mod modClrScheme chgLayout">
        <pc:chgData name="MIGUEL TRIGUEROS MUÑOZ" userId="a4ee0321-97d7-430f-98a8-7ed13ff9a4bf" providerId="ADAL" clId="{9C88CFC2-C7BB-4861-A542-548B698160AC}" dt="2024-10-13T07:05:36.452" v="1273" actId="20577"/>
        <pc:sldMkLst>
          <pc:docMk/>
          <pc:sldMk cId="2269836530" sldId="312"/>
        </pc:sldMkLst>
      </pc:sldChg>
      <pc:sldChg chg="addSp delSp modSp mod modClrScheme chgLayout modNotesTx">
        <pc:chgData name="MIGUEL TRIGUEROS MUÑOZ" userId="a4ee0321-97d7-430f-98a8-7ed13ff9a4bf" providerId="ADAL" clId="{9C88CFC2-C7BB-4861-A542-548B698160AC}" dt="2024-11-03T07:45:55.769" v="3177" actId="20577"/>
        <pc:sldMkLst>
          <pc:docMk/>
          <pc:sldMk cId="1814859966" sldId="313"/>
        </pc:sldMkLst>
      </pc:sldChg>
      <pc:sldChg chg="modSp mod modClrScheme modCm chgLayout modNotesTx">
        <pc:chgData name="MIGUEL TRIGUEROS MUÑOZ" userId="a4ee0321-97d7-430f-98a8-7ed13ff9a4bf" providerId="ADAL" clId="{9C88CFC2-C7BB-4861-A542-548B698160AC}" dt="2024-11-07T16:23:31.433" v="3626" actId="108"/>
        <pc:sldMkLst>
          <pc:docMk/>
          <pc:sldMk cId="745458148" sldId="31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MIGUEL TRIGUEROS MUÑOZ" userId="a4ee0321-97d7-430f-98a8-7ed13ff9a4bf" providerId="ADAL" clId="{9C88CFC2-C7BB-4861-A542-548B698160AC}" dt="2024-11-07T16:23:06.098" v="3625" actId="6549"/>
              <pc2:cmMkLst xmlns:pc2="http://schemas.microsoft.com/office/powerpoint/2019/9/main/command">
                <pc:docMk/>
                <pc:sldMk cId="745458148" sldId="314"/>
                <pc2:cmMk id="{A31BAD83-C51C-46DB-88E1-1E3F9DD51A54}"/>
              </pc2:cmMkLst>
            </pc226:cmChg>
          </p:ext>
        </pc:extLst>
      </pc:sldChg>
      <pc:sldChg chg="modSp mod modClrScheme chgLayout modNotesTx">
        <pc:chgData name="MIGUEL TRIGUEROS MUÑOZ" userId="a4ee0321-97d7-430f-98a8-7ed13ff9a4bf" providerId="ADAL" clId="{9C88CFC2-C7BB-4861-A542-548B698160AC}" dt="2024-11-03T11:43:28.856" v="3620" actId="113"/>
        <pc:sldMkLst>
          <pc:docMk/>
          <pc:sldMk cId="279635090" sldId="315"/>
        </pc:sldMkLst>
      </pc:sldChg>
      <pc:sldChg chg="addSp delSp modSp mod modClrScheme chgLayout">
        <pc:chgData name="MIGUEL TRIGUEROS MUÑOZ" userId="a4ee0321-97d7-430f-98a8-7ed13ff9a4bf" providerId="ADAL" clId="{9C88CFC2-C7BB-4861-A542-548B698160AC}" dt="2024-10-13T07:06:36.897" v="1284" actId="164"/>
        <pc:sldMkLst>
          <pc:docMk/>
          <pc:sldMk cId="2861142992" sldId="316"/>
        </pc:sldMkLst>
      </pc:sldChg>
      <pc:sldChg chg="addSp modSp mod modClrScheme chgLayout">
        <pc:chgData name="MIGUEL TRIGUEROS MUÑOZ" userId="a4ee0321-97d7-430f-98a8-7ed13ff9a4bf" providerId="ADAL" clId="{9C88CFC2-C7BB-4861-A542-548B698160AC}" dt="2024-10-13T07:03:56.865" v="1259" actId="1076"/>
        <pc:sldMkLst>
          <pc:docMk/>
          <pc:sldMk cId="2928801094" sldId="317"/>
        </pc:sldMkLst>
      </pc:sldChg>
      <pc:sldChg chg="addSp modSp mod modClrScheme chgLayout">
        <pc:chgData name="MIGUEL TRIGUEROS MUÑOZ" userId="a4ee0321-97d7-430f-98a8-7ed13ff9a4bf" providerId="ADAL" clId="{9C88CFC2-C7BB-4861-A542-548B698160AC}" dt="2024-10-13T07:03:09.004" v="1251" actId="14100"/>
        <pc:sldMkLst>
          <pc:docMk/>
          <pc:sldMk cId="3143426356" sldId="320"/>
        </pc:sldMkLst>
      </pc:sldChg>
      <pc:sldChg chg="addSp delSp modSp mod modClrScheme chgLayout modNotesTx">
        <pc:chgData name="MIGUEL TRIGUEROS MUÑOZ" userId="a4ee0321-97d7-430f-98a8-7ed13ff9a4bf" providerId="ADAL" clId="{9C88CFC2-C7BB-4861-A542-548B698160AC}" dt="2024-11-07T16:24:07.234" v="3632"/>
        <pc:sldMkLst>
          <pc:docMk/>
          <pc:sldMk cId="2894294298" sldId="321"/>
        </pc:sldMkLst>
      </pc:sldChg>
      <pc:sldChg chg="modSp mod modClrScheme chgLayout">
        <pc:chgData name="MIGUEL TRIGUEROS MUÑOZ" userId="a4ee0321-97d7-430f-98a8-7ed13ff9a4bf" providerId="ADAL" clId="{9C88CFC2-C7BB-4861-A542-548B698160AC}" dt="2024-11-03T08:28:10.062" v="3364" actId="20577"/>
        <pc:sldMkLst>
          <pc:docMk/>
          <pc:sldMk cId="986423972" sldId="322"/>
        </pc:sldMkLst>
      </pc:sldChg>
      <pc:sldChg chg="addSp modSp mod modClrScheme chgLayout modNotesTx">
        <pc:chgData name="MIGUEL TRIGUEROS MUÑOZ" userId="a4ee0321-97d7-430f-98a8-7ed13ff9a4bf" providerId="ADAL" clId="{9C88CFC2-C7BB-4861-A542-548B698160AC}" dt="2024-11-07T16:25:23.619" v="3664" actId="20577"/>
        <pc:sldMkLst>
          <pc:docMk/>
          <pc:sldMk cId="1069880379" sldId="323"/>
        </pc:sldMkLst>
      </pc:sldChg>
      <pc:sldChg chg="addSp modSp mod modClrScheme chgLayout">
        <pc:chgData name="MIGUEL TRIGUEROS MUÑOZ" userId="a4ee0321-97d7-430f-98a8-7ed13ff9a4bf" providerId="ADAL" clId="{9C88CFC2-C7BB-4861-A542-548B698160AC}" dt="2024-10-13T07:30:34.483" v="1501" actId="6549"/>
        <pc:sldMkLst>
          <pc:docMk/>
          <pc:sldMk cId="2304737095" sldId="324"/>
        </pc:sldMkLst>
      </pc:sldChg>
      <pc:sldChg chg="addSp modSp mod modClrScheme chgLayout">
        <pc:chgData name="MIGUEL TRIGUEROS MUÑOZ" userId="a4ee0321-97d7-430f-98a8-7ed13ff9a4bf" providerId="ADAL" clId="{9C88CFC2-C7BB-4861-A542-548B698160AC}" dt="2024-10-13T07:09:50.239" v="1358" actId="20577"/>
        <pc:sldMkLst>
          <pc:docMk/>
          <pc:sldMk cId="1122745256" sldId="325"/>
        </pc:sldMkLst>
      </pc:sldChg>
      <pc:sldChg chg="addSp delSp modSp mod modClrScheme chgLayout">
        <pc:chgData name="MIGUEL TRIGUEROS MUÑOZ" userId="a4ee0321-97d7-430f-98a8-7ed13ff9a4bf" providerId="ADAL" clId="{9C88CFC2-C7BB-4861-A542-548B698160AC}" dt="2024-10-13T07:12:58.055" v="1377" actId="20577"/>
        <pc:sldMkLst>
          <pc:docMk/>
          <pc:sldMk cId="3983183523" sldId="326"/>
        </pc:sldMkLst>
      </pc:sldChg>
      <pc:sldChg chg="modSp del">
        <pc:chgData name="MIGUEL TRIGUEROS MUÑOZ" userId="a4ee0321-97d7-430f-98a8-7ed13ff9a4bf" providerId="ADAL" clId="{9C88CFC2-C7BB-4861-A542-548B698160AC}" dt="2024-10-21T21:47:54.151" v="1531" actId="47"/>
        <pc:sldMkLst>
          <pc:docMk/>
          <pc:sldMk cId="1414400370" sldId="327"/>
        </pc:sldMkLst>
      </pc:sldChg>
      <pc:sldChg chg="addSp modSp mod modClrScheme chgLayout">
        <pc:chgData name="MIGUEL TRIGUEROS MUÑOZ" userId="a4ee0321-97d7-430f-98a8-7ed13ff9a4bf" providerId="ADAL" clId="{9C88CFC2-C7BB-4861-A542-548B698160AC}" dt="2024-10-13T07:08:30.129" v="1311" actId="20577"/>
        <pc:sldMkLst>
          <pc:docMk/>
          <pc:sldMk cId="3410194891" sldId="328"/>
        </pc:sldMkLst>
      </pc:sldChg>
      <pc:sldChg chg="addSp modSp mod modClrScheme chgLayout">
        <pc:chgData name="MIGUEL TRIGUEROS MUÑOZ" userId="a4ee0321-97d7-430f-98a8-7ed13ff9a4bf" providerId="ADAL" clId="{9C88CFC2-C7BB-4861-A542-548B698160AC}" dt="2024-10-13T07:02:13.786" v="1245" actId="5793"/>
        <pc:sldMkLst>
          <pc:docMk/>
          <pc:sldMk cId="544873430" sldId="330"/>
        </pc:sldMkLst>
      </pc:sldChg>
      <pc:sldChg chg="addSp modSp mod modClrScheme chgLayout">
        <pc:chgData name="MIGUEL TRIGUEROS MUÑOZ" userId="a4ee0321-97d7-430f-98a8-7ed13ff9a4bf" providerId="ADAL" clId="{9C88CFC2-C7BB-4861-A542-548B698160AC}" dt="2024-10-13T07:06:29.513" v="1283" actId="164"/>
        <pc:sldMkLst>
          <pc:docMk/>
          <pc:sldMk cId="959411268" sldId="331"/>
        </pc:sldMkLst>
      </pc:sldChg>
      <pc:sldChg chg="addSp modSp mod modClrScheme chgLayout">
        <pc:chgData name="MIGUEL TRIGUEROS MUÑOZ" userId="a4ee0321-97d7-430f-98a8-7ed13ff9a4bf" providerId="ADAL" clId="{9C88CFC2-C7BB-4861-A542-548B698160AC}" dt="2024-10-13T07:06:17.928" v="1282" actId="164"/>
        <pc:sldMkLst>
          <pc:docMk/>
          <pc:sldMk cId="1952241282" sldId="332"/>
        </pc:sldMkLst>
      </pc:sldChg>
      <pc:sldChg chg="modSp mod modClrScheme chgLayout">
        <pc:chgData name="MIGUEL TRIGUEROS MUÑOZ" userId="a4ee0321-97d7-430f-98a8-7ed13ff9a4bf" providerId="ADAL" clId="{9C88CFC2-C7BB-4861-A542-548B698160AC}" dt="2024-10-13T07:17:57.181" v="1455" actId="1076"/>
        <pc:sldMkLst>
          <pc:docMk/>
          <pc:sldMk cId="2336738011" sldId="333"/>
        </pc:sldMkLst>
      </pc:sldChg>
      <pc:sldChg chg="addSp delSp modSp del mod modClrScheme chgLayout">
        <pc:chgData name="MIGUEL TRIGUEROS MUÑOZ" userId="a4ee0321-97d7-430f-98a8-7ed13ff9a4bf" providerId="ADAL" clId="{9C88CFC2-C7BB-4861-A542-548B698160AC}" dt="2024-10-13T06:14:24.239" v="554" actId="2696"/>
        <pc:sldMkLst>
          <pc:docMk/>
          <pc:sldMk cId="1325656893" sldId="334"/>
        </pc:sldMkLst>
      </pc:sldChg>
      <pc:sldChg chg="addSp modSp del mod modClrScheme chgLayout">
        <pc:chgData name="MIGUEL TRIGUEROS MUÑOZ" userId="a4ee0321-97d7-430f-98a8-7ed13ff9a4bf" providerId="ADAL" clId="{9C88CFC2-C7BB-4861-A542-548B698160AC}" dt="2024-10-13T06:14:24.249" v="555" actId="2696"/>
        <pc:sldMkLst>
          <pc:docMk/>
          <pc:sldMk cId="2012064882" sldId="335"/>
        </pc:sldMkLst>
      </pc:sldChg>
      <pc:sldChg chg="modSp mod modClrScheme chgLayout">
        <pc:chgData name="MIGUEL TRIGUEROS MUÑOZ" userId="a4ee0321-97d7-430f-98a8-7ed13ff9a4bf" providerId="ADAL" clId="{9C88CFC2-C7BB-4861-A542-548B698160AC}" dt="2024-10-13T06:16:08.170" v="598" actId="1076"/>
        <pc:sldMkLst>
          <pc:docMk/>
          <pc:sldMk cId="3389564933" sldId="336"/>
        </pc:sldMkLst>
      </pc:sldChg>
      <pc:sldChg chg="modSp mod modClrScheme chgLayout">
        <pc:chgData name="MIGUEL TRIGUEROS MUÑOZ" userId="a4ee0321-97d7-430f-98a8-7ed13ff9a4bf" providerId="ADAL" clId="{9C88CFC2-C7BB-4861-A542-548B698160AC}" dt="2024-10-13T06:16:11.472" v="599" actId="1076"/>
        <pc:sldMkLst>
          <pc:docMk/>
          <pc:sldMk cId="3634630687" sldId="337"/>
        </pc:sldMkLst>
      </pc:sldChg>
      <pc:sldChg chg="addSp modSp mod modClrScheme chgLayout">
        <pc:chgData name="MIGUEL TRIGUEROS MUÑOZ" userId="a4ee0321-97d7-430f-98a8-7ed13ff9a4bf" providerId="ADAL" clId="{9C88CFC2-C7BB-4861-A542-548B698160AC}" dt="2024-10-13T06:42:50.381" v="1019" actId="20577"/>
        <pc:sldMkLst>
          <pc:docMk/>
          <pc:sldMk cId="2601617281" sldId="338"/>
        </pc:sldMkLst>
      </pc:sldChg>
      <pc:sldChg chg="addSp modSp mod modClrScheme chgLayout">
        <pc:chgData name="MIGUEL TRIGUEROS MUÑOZ" userId="a4ee0321-97d7-430f-98a8-7ed13ff9a4bf" providerId="ADAL" clId="{9C88CFC2-C7BB-4861-A542-548B698160AC}" dt="2024-10-22T12:09:32.402" v="1602" actId="1076"/>
        <pc:sldMkLst>
          <pc:docMk/>
          <pc:sldMk cId="548552804" sldId="339"/>
        </pc:sldMkLst>
      </pc:sldChg>
      <pc:sldChg chg="addSp modSp mod modClrScheme chgLayout">
        <pc:chgData name="MIGUEL TRIGUEROS MUÑOZ" userId="a4ee0321-97d7-430f-98a8-7ed13ff9a4bf" providerId="ADAL" clId="{9C88CFC2-C7BB-4861-A542-548B698160AC}" dt="2024-10-13T06:43:05.284" v="1031" actId="20577"/>
        <pc:sldMkLst>
          <pc:docMk/>
          <pc:sldMk cId="1855636476" sldId="340"/>
        </pc:sldMkLst>
      </pc:sldChg>
      <pc:sldChg chg="addSp modSp mod modClrScheme chgLayout">
        <pc:chgData name="MIGUEL TRIGUEROS MUÑOZ" userId="a4ee0321-97d7-430f-98a8-7ed13ff9a4bf" providerId="ADAL" clId="{9C88CFC2-C7BB-4861-A542-548B698160AC}" dt="2024-10-13T07:14:19.082" v="1427" actId="15"/>
        <pc:sldMkLst>
          <pc:docMk/>
          <pc:sldMk cId="3761948457" sldId="341"/>
        </pc:sldMkLst>
      </pc:sldChg>
      <pc:sldChg chg="addSp modSp mod modClrScheme chgLayout">
        <pc:chgData name="MIGUEL TRIGUEROS MUÑOZ" userId="a4ee0321-97d7-430f-98a8-7ed13ff9a4bf" providerId="ADAL" clId="{9C88CFC2-C7BB-4861-A542-548B698160AC}" dt="2024-10-13T07:14:31.932" v="1435" actId="20577"/>
        <pc:sldMkLst>
          <pc:docMk/>
          <pc:sldMk cId="1759713922" sldId="342"/>
        </pc:sldMkLst>
      </pc:sldChg>
      <pc:sldChg chg="modSp mod modClrScheme chgLayout">
        <pc:chgData name="MIGUEL TRIGUEROS MUÑOZ" userId="a4ee0321-97d7-430f-98a8-7ed13ff9a4bf" providerId="ADAL" clId="{9C88CFC2-C7BB-4861-A542-548B698160AC}" dt="2024-10-22T12:02:59.415" v="1561" actId="20577"/>
        <pc:sldMkLst>
          <pc:docMk/>
          <pc:sldMk cId="1363057816" sldId="343"/>
        </pc:sldMkLst>
      </pc:sldChg>
      <pc:sldChg chg="modSp del mod modClrScheme chgLayout">
        <pc:chgData name="MIGUEL TRIGUEROS MUÑOZ" userId="a4ee0321-97d7-430f-98a8-7ed13ff9a4bf" providerId="ADAL" clId="{9C88CFC2-C7BB-4861-A542-548B698160AC}" dt="2024-10-22T16:46:51.559" v="2268" actId="2696"/>
        <pc:sldMkLst>
          <pc:docMk/>
          <pc:sldMk cId="3323428066" sldId="344"/>
        </pc:sldMkLst>
      </pc:sldChg>
      <pc:sldChg chg="modSp del mod modClrScheme chgLayout">
        <pc:chgData name="MIGUEL TRIGUEROS MUÑOZ" userId="a4ee0321-97d7-430f-98a8-7ed13ff9a4bf" providerId="ADAL" clId="{9C88CFC2-C7BB-4861-A542-548B698160AC}" dt="2024-10-22T16:46:51.559" v="2268" actId="2696"/>
        <pc:sldMkLst>
          <pc:docMk/>
          <pc:sldMk cId="59108425" sldId="345"/>
        </pc:sldMkLst>
      </pc:sldChg>
      <pc:sldChg chg="modSp del mod modClrScheme chgLayout">
        <pc:chgData name="MIGUEL TRIGUEROS MUÑOZ" userId="a4ee0321-97d7-430f-98a8-7ed13ff9a4bf" providerId="ADAL" clId="{9C88CFC2-C7BB-4861-A542-548B698160AC}" dt="2024-10-22T16:46:51.559" v="2268" actId="2696"/>
        <pc:sldMkLst>
          <pc:docMk/>
          <pc:sldMk cId="1293908598" sldId="346"/>
        </pc:sldMkLst>
      </pc:sldChg>
      <pc:sldChg chg="modSp del mod modClrScheme chgLayout">
        <pc:chgData name="MIGUEL TRIGUEROS MUÑOZ" userId="a4ee0321-97d7-430f-98a8-7ed13ff9a4bf" providerId="ADAL" clId="{9C88CFC2-C7BB-4861-A542-548B698160AC}" dt="2024-10-22T16:46:51.559" v="2268" actId="2696"/>
        <pc:sldMkLst>
          <pc:docMk/>
          <pc:sldMk cId="42083021" sldId="347"/>
        </pc:sldMkLst>
      </pc:sldChg>
      <pc:sldChg chg="modSp del mod modClrScheme chgLayout">
        <pc:chgData name="MIGUEL TRIGUEROS MUÑOZ" userId="a4ee0321-97d7-430f-98a8-7ed13ff9a4bf" providerId="ADAL" clId="{9C88CFC2-C7BB-4861-A542-548B698160AC}" dt="2024-10-22T16:46:51.559" v="2268" actId="2696"/>
        <pc:sldMkLst>
          <pc:docMk/>
          <pc:sldMk cId="982610843" sldId="348"/>
        </pc:sldMkLst>
      </pc:sldChg>
      <pc:sldChg chg="modSp del mod modClrScheme chgLayout">
        <pc:chgData name="MIGUEL TRIGUEROS MUÑOZ" userId="a4ee0321-97d7-430f-98a8-7ed13ff9a4bf" providerId="ADAL" clId="{9C88CFC2-C7BB-4861-A542-548B698160AC}" dt="2024-10-22T16:46:51.559" v="2268" actId="2696"/>
        <pc:sldMkLst>
          <pc:docMk/>
          <pc:sldMk cId="796993660" sldId="349"/>
        </pc:sldMkLst>
      </pc:sldChg>
      <pc:sldChg chg="modSp add del">
        <pc:chgData name="MIGUEL TRIGUEROS MUÑOZ" userId="a4ee0321-97d7-430f-98a8-7ed13ff9a4bf" providerId="ADAL" clId="{9C88CFC2-C7BB-4861-A542-548B698160AC}" dt="2024-10-13T06:21:32.427" v="712" actId="2696"/>
        <pc:sldMkLst>
          <pc:docMk/>
          <pc:sldMk cId="868835383" sldId="350"/>
        </pc:sldMkLst>
      </pc:sldChg>
      <pc:sldChg chg="modSp add del">
        <pc:chgData name="MIGUEL TRIGUEROS MUÑOZ" userId="a4ee0321-97d7-430f-98a8-7ed13ff9a4bf" providerId="ADAL" clId="{9C88CFC2-C7BB-4861-A542-548B698160AC}" dt="2024-10-13T06:18:06.867" v="613" actId="2696"/>
        <pc:sldMkLst>
          <pc:docMk/>
          <pc:sldMk cId="923694121" sldId="350"/>
        </pc:sldMkLst>
      </pc:sldChg>
      <pc:sldChg chg="modSp add del">
        <pc:chgData name="MIGUEL TRIGUEROS MUÑOZ" userId="a4ee0321-97d7-430f-98a8-7ed13ff9a4bf" providerId="ADAL" clId="{9C88CFC2-C7BB-4861-A542-548B698160AC}" dt="2024-10-13T07:13:15.505" v="1405" actId="2696"/>
        <pc:sldMkLst>
          <pc:docMk/>
          <pc:sldMk cId="1174595158" sldId="350"/>
        </pc:sldMkLst>
      </pc:sldChg>
      <pc:sldChg chg="addSp delSp modSp add mod modClrScheme chgLayout modNotesTx">
        <pc:chgData name="MIGUEL TRIGUEROS MUÑOZ" userId="a4ee0321-97d7-430f-98a8-7ed13ff9a4bf" providerId="ADAL" clId="{9C88CFC2-C7BB-4861-A542-548B698160AC}" dt="2024-11-07T16:25:46.221" v="3665"/>
        <pc:sldMkLst>
          <pc:docMk/>
          <pc:sldMk cId="1188484412" sldId="350"/>
        </pc:sldMkLst>
      </pc:sldChg>
      <pc:sldChg chg="modSp add del">
        <pc:chgData name="MIGUEL TRIGUEROS MUÑOZ" userId="a4ee0321-97d7-430f-98a8-7ed13ff9a4bf" providerId="ADAL" clId="{9C88CFC2-C7BB-4861-A542-548B698160AC}" dt="2024-10-13T07:14:01.622" v="1423" actId="2696"/>
        <pc:sldMkLst>
          <pc:docMk/>
          <pc:sldMk cId="1625039490" sldId="350"/>
        </pc:sldMkLst>
      </pc:sldChg>
      <pc:sldChg chg="modSp add del">
        <pc:chgData name="MIGUEL TRIGUEROS MUÑOZ" userId="a4ee0321-97d7-430f-98a8-7ed13ff9a4bf" providerId="ADAL" clId="{9C88CFC2-C7BB-4861-A542-548B698160AC}" dt="2024-10-13T07:09:09.304" v="1343"/>
        <pc:sldMkLst>
          <pc:docMk/>
          <pc:sldMk cId="1989159900" sldId="350"/>
        </pc:sldMkLst>
      </pc:sldChg>
      <pc:sldChg chg="modSp add del">
        <pc:chgData name="MIGUEL TRIGUEROS MUÑOZ" userId="a4ee0321-97d7-430f-98a8-7ed13ff9a4bf" providerId="ADAL" clId="{9C88CFC2-C7BB-4861-A542-548B698160AC}" dt="2024-10-13T06:19:42.053" v="681" actId="2696"/>
        <pc:sldMkLst>
          <pc:docMk/>
          <pc:sldMk cId="2218038200" sldId="350"/>
        </pc:sldMkLst>
      </pc:sldChg>
      <pc:sldChg chg="modSp add del">
        <pc:chgData name="MIGUEL TRIGUEROS MUÑOZ" userId="a4ee0321-97d7-430f-98a8-7ed13ff9a4bf" providerId="ADAL" clId="{9C88CFC2-C7BB-4861-A542-548B698160AC}" dt="2024-10-13T06:19:04.673" v="658"/>
        <pc:sldMkLst>
          <pc:docMk/>
          <pc:sldMk cId="2461667371" sldId="350"/>
        </pc:sldMkLst>
      </pc:sldChg>
      <pc:sldChg chg="modSp add del">
        <pc:chgData name="MIGUEL TRIGUEROS MUÑOZ" userId="a4ee0321-97d7-430f-98a8-7ed13ff9a4bf" providerId="ADAL" clId="{9C88CFC2-C7BB-4861-A542-548B698160AC}" dt="2024-10-13T06:53:02.789" v="1071" actId="2696"/>
        <pc:sldMkLst>
          <pc:docMk/>
          <pc:sldMk cId="2657817143" sldId="350"/>
        </pc:sldMkLst>
      </pc:sldChg>
      <pc:sldChg chg="modSp add del">
        <pc:chgData name="MIGUEL TRIGUEROS MUÑOZ" userId="a4ee0321-97d7-430f-98a8-7ed13ff9a4bf" providerId="ADAL" clId="{9C88CFC2-C7BB-4861-A542-548B698160AC}" dt="2024-10-13T06:19:06.124" v="660" actId="2696"/>
        <pc:sldMkLst>
          <pc:docMk/>
          <pc:sldMk cId="2857524527" sldId="350"/>
        </pc:sldMkLst>
      </pc:sldChg>
      <pc:sldChg chg="modSp add del">
        <pc:chgData name="MIGUEL TRIGUEROS MUÑOZ" userId="a4ee0321-97d7-430f-98a8-7ed13ff9a4bf" providerId="ADAL" clId="{9C88CFC2-C7BB-4861-A542-548B698160AC}" dt="2024-10-13T06:19:25.051" v="665" actId="2696"/>
        <pc:sldMkLst>
          <pc:docMk/>
          <pc:sldMk cId="2867982799" sldId="350"/>
        </pc:sldMkLst>
      </pc:sldChg>
      <pc:sldChg chg="modSp add del">
        <pc:chgData name="MIGUEL TRIGUEROS MUÑOZ" userId="a4ee0321-97d7-430f-98a8-7ed13ff9a4bf" providerId="ADAL" clId="{9C88CFC2-C7BB-4861-A542-548B698160AC}" dt="2024-10-13T07:12:25.108" v="1370" actId="2696"/>
        <pc:sldMkLst>
          <pc:docMk/>
          <pc:sldMk cId="2894411345" sldId="350"/>
        </pc:sldMkLst>
      </pc:sldChg>
      <pc:sldChg chg="modSp add del">
        <pc:chgData name="MIGUEL TRIGUEROS MUÑOZ" userId="a4ee0321-97d7-430f-98a8-7ed13ff9a4bf" providerId="ADAL" clId="{9C88CFC2-C7BB-4861-A542-548B698160AC}" dt="2024-10-13T07:12:38.303" v="1375" actId="2696"/>
        <pc:sldMkLst>
          <pc:docMk/>
          <pc:sldMk cId="3434666207" sldId="350"/>
        </pc:sldMkLst>
      </pc:sldChg>
      <pc:sldChg chg="modSp add del">
        <pc:chgData name="MIGUEL TRIGUEROS MUÑOZ" userId="a4ee0321-97d7-430f-98a8-7ed13ff9a4bf" providerId="ADAL" clId="{9C88CFC2-C7BB-4861-A542-548B698160AC}" dt="2024-10-13T07:09:47.973" v="1355" actId="2696"/>
        <pc:sldMkLst>
          <pc:docMk/>
          <pc:sldMk cId="4255889001" sldId="350"/>
        </pc:sldMkLst>
      </pc:sldChg>
      <pc:sldChg chg="addSp delSp modSp add mod modClrScheme chgLayout">
        <pc:chgData name="MIGUEL TRIGUEROS MUÑOZ" userId="a4ee0321-97d7-430f-98a8-7ed13ff9a4bf" providerId="ADAL" clId="{9C88CFC2-C7BB-4861-A542-548B698160AC}" dt="2024-10-22T15:39:29.146" v="1732" actId="33524"/>
        <pc:sldMkLst>
          <pc:docMk/>
          <pc:sldMk cId="2076484974" sldId="351"/>
        </pc:sldMkLst>
      </pc:sldChg>
      <pc:sldChg chg="modSp add del">
        <pc:chgData name="MIGUEL TRIGUEROS MUÑOZ" userId="a4ee0321-97d7-430f-98a8-7ed13ff9a4bf" providerId="ADAL" clId="{9C88CFC2-C7BB-4861-A542-548B698160AC}" dt="2024-10-13T07:19:05.761" v="1493" actId="2696"/>
        <pc:sldMkLst>
          <pc:docMk/>
          <pc:sldMk cId="3060298993" sldId="351"/>
        </pc:sldMkLst>
      </pc:sldChg>
      <pc:sldChg chg="addSp delSp modSp new mod modNotesTx">
        <pc:chgData name="MIGUEL TRIGUEROS MUÑOZ" userId="a4ee0321-97d7-430f-98a8-7ed13ff9a4bf" providerId="ADAL" clId="{9C88CFC2-C7BB-4861-A542-548B698160AC}" dt="2024-11-07T16:25:58.647" v="3666"/>
        <pc:sldMkLst>
          <pc:docMk/>
          <pc:sldMk cId="683416156" sldId="352"/>
        </pc:sldMkLst>
      </pc:sldChg>
      <pc:sldChg chg="addSp modSp add mod">
        <pc:chgData name="MIGUEL TRIGUEROS MUÑOZ" userId="a4ee0321-97d7-430f-98a8-7ed13ff9a4bf" providerId="ADAL" clId="{9C88CFC2-C7BB-4861-A542-548B698160AC}" dt="2024-10-22T16:25:43.228" v="1796" actId="1076"/>
        <pc:sldMkLst>
          <pc:docMk/>
          <pc:sldMk cId="1131165253" sldId="353"/>
        </pc:sldMkLst>
      </pc:sldChg>
      <pc:sldChg chg="addSp delSp modSp new mod">
        <pc:chgData name="MIGUEL TRIGUEROS MUÑOZ" userId="a4ee0321-97d7-430f-98a8-7ed13ff9a4bf" providerId="ADAL" clId="{9C88CFC2-C7BB-4861-A542-548B698160AC}" dt="2024-10-22T16:35:21.019" v="2228" actId="15"/>
        <pc:sldMkLst>
          <pc:docMk/>
          <pc:sldMk cId="3098520206" sldId="354"/>
        </pc:sldMkLst>
      </pc:sldChg>
      <pc:sldChg chg="addSp delSp modSp new mod modClrScheme chgLayout">
        <pc:chgData name="MIGUEL TRIGUEROS MUÑOZ" userId="a4ee0321-97d7-430f-98a8-7ed13ff9a4bf" providerId="ADAL" clId="{9C88CFC2-C7BB-4861-A542-548B698160AC}" dt="2024-10-22T16:50:58.344" v="2573" actId="20577"/>
        <pc:sldMkLst>
          <pc:docMk/>
          <pc:sldMk cId="3753997660" sldId="355"/>
        </pc:sldMkLst>
      </pc:sldChg>
      <pc:sldMasterChg chg="addSp modSp mod delSldLayout modSldLayout">
        <pc:chgData name="MIGUEL TRIGUEROS MUÑOZ" userId="a4ee0321-97d7-430f-98a8-7ed13ff9a4bf" providerId="ADAL" clId="{9C88CFC2-C7BB-4861-A542-548B698160AC}" dt="2024-10-22T16:40:06.553" v="2266" actId="20577"/>
        <pc:sldMasterMkLst>
          <pc:docMk/>
          <pc:sldMasterMk cId="876523488" sldId="2147483687"/>
        </pc:sldMasterMkLst>
        <pc:sldLayoutChg chg="modSp">
          <pc:chgData name="MIGUEL TRIGUEROS MUÑOZ" userId="a4ee0321-97d7-430f-98a8-7ed13ff9a4bf" providerId="ADAL" clId="{9C88CFC2-C7BB-4861-A542-548B698160AC}" dt="2024-10-13T06:05:40.843" v="184"/>
          <pc:sldLayoutMkLst>
            <pc:docMk/>
            <pc:sldMasterMk cId="876523488" sldId="2147483687"/>
            <pc:sldLayoutMk cId="2151700916" sldId="2147483669"/>
          </pc:sldLayoutMkLst>
        </pc:sldLayoutChg>
        <pc:sldLayoutChg chg="modSp">
          <pc:chgData name="MIGUEL TRIGUEROS MUÑOZ" userId="a4ee0321-97d7-430f-98a8-7ed13ff9a4bf" providerId="ADAL" clId="{9C88CFC2-C7BB-4861-A542-548B698160AC}" dt="2024-10-13T06:05:40.843" v="184"/>
          <pc:sldLayoutMkLst>
            <pc:docMk/>
            <pc:sldMasterMk cId="876523488" sldId="2147483687"/>
            <pc:sldLayoutMk cId="1007035637" sldId="2147483686"/>
          </pc:sldLayoutMkLst>
        </pc:sldLayoutChg>
        <pc:sldLayoutChg chg="del">
          <pc:chgData name="MIGUEL TRIGUEROS MUÑOZ" userId="a4ee0321-97d7-430f-98a8-7ed13ff9a4bf" providerId="ADAL" clId="{9C88CFC2-C7BB-4861-A542-548B698160AC}" dt="2024-10-21T21:47:54.151" v="1531" actId="47"/>
          <pc:sldLayoutMkLst>
            <pc:docMk/>
            <pc:sldMasterMk cId="876523488" sldId="2147483687"/>
            <pc:sldLayoutMk cId="3461786865" sldId="2147483696"/>
          </pc:sldLayoutMkLst>
        </pc:sldLayoutChg>
      </pc:sldMasterChg>
    </pc:docChg>
  </pc:docChgLst>
  <pc:docChgLst>
    <pc:chgData name="MIGUEL TRIGUEROS MUÑOZ" userId="a4ee0321-97d7-430f-98a8-7ed13ff9a4bf" providerId="ADAL" clId="{ECF7CA32-5363-4D47-B025-306E25F55430}"/>
    <pc:docChg chg="undo redo custSel addSld delSld modSld sldOrd modMainMaster modSection">
      <pc:chgData name="MIGUEL TRIGUEROS MUÑOZ" userId="a4ee0321-97d7-430f-98a8-7ed13ff9a4bf" providerId="ADAL" clId="{ECF7CA32-5363-4D47-B025-306E25F55430}" dt="2023-12-10T17:50:55.406" v="3306"/>
      <pc:docMkLst>
        <pc:docMk/>
      </pc:docMkLst>
      <pc:sldChg chg="addSp delSp modSp mod">
        <pc:chgData name="MIGUEL TRIGUEROS MUÑOZ" userId="a4ee0321-97d7-430f-98a8-7ed13ff9a4bf" providerId="ADAL" clId="{ECF7CA32-5363-4D47-B025-306E25F55430}" dt="2023-11-26T06:44:07.136" v="2127" actId="1076"/>
        <pc:sldMkLst>
          <pc:docMk/>
          <pc:sldMk cId="308865771" sldId="256"/>
        </pc:sldMkLst>
      </pc:sldChg>
      <pc:sldChg chg="delSp modSp mod addCm">
        <pc:chgData name="MIGUEL TRIGUEROS MUÑOZ" userId="a4ee0321-97d7-430f-98a8-7ed13ff9a4bf" providerId="ADAL" clId="{ECF7CA32-5363-4D47-B025-306E25F55430}" dt="2023-12-03T16:41:05.523" v="3048" actId="20577"/>
        <pc:sldMkLst>
          <pc:docMk/>
          <pc:sldMk cId="2182144064" sldId="29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IGUEL TRIGUEROS MUÑOZ" userId="a4ee0321-97d7-430f-98a8-7ed13ff9a4bf" providerId="ADAL" clId="{ECF7CA32-5363-4D47-B025-306E25F55430}" dt="2023-11-25T07:18:35.948" v="409"/>
              <pc2:cmMkLst xmlns:pc2="http://schemas.microsoft.com/office/powerpoint/2019/9/main/command">
                <pc:docMk/>
                <pc:sldMk cId="2182144064" sldId="295"/>
                <pc2:cmMk id="{CA9C8CAE-6CDC-4224-88C4-31AC8CCAA95F}"/>
              </pc2:cmMkLst>
            </pc226:cmChg>
          </p:ext>
        </pc:extLst>
      </pc:sldChg>
      <pc:sldChg chg="addSp delSp modSp mod">
        <pc:chgData name="MIGUEL TRIGUEROS MUÑOZ" userId="a4ee0321-97d7-430f-98a8-7ed13ff9a4bf" providerId="ADAL" clId="{ECF7CA32-5363-4D47-B025-306E25F55430}" dt="2023-12-06T11:21:44.910" v="3139" actId="14100"/>
        <pc:sldMkLst>
          <pc:docMk/>
          <pc:sldMk cId="3881213358" sldId="296"/>
        </pc:sldMkLst>
      </pc:sldChg>
      <pc:sldChg chg="modSp mod">
        <pc:chgData name="MIGUEL TRIGUEROS MUÑOZ" userId="a4ee0321-97d7-430f-98a8-7ed13ff9a4bf" providerId="ADAL" clId="{ECF7CA32-5363-4D47-B025-306E25F55430}" dt="2023-12-10T17:47:50.163" v="3259" actId="207"/>
        <pc:sldMkLst>
          <pc:docMk/>
          <pc:sldMk cId="1286011775" sldId="300"/>
        </pc:sldMkLst>
      </pc:sldChg>
      <pc:sldChg chg="modSp">
        <pc:chgData name="MIGUEL TRIGUEROS MUÑOZ" userId="a4ee0321-97d7-430f-98a8-7ed13ff9a4bf" providerId="ADAL" clId="{ECF7CA32-5363-4D47-B025-306E25F55430}" dt="2023-11-25T10:40:06.923" v="1766" actId="20577"/>
        <pc:sldMkLst>
          <pc:docMk/>
          <pc:sldMk cId="1662085430" sldId="302"/>
        </pc:sldMkLst>
      </pc:sldChg>
      <pc:sldChg chg="addSp delSp modSp mod">
        <pc:chgData name="MIGUEL TRIGUEROS MUÑOZ" userId="a4ee0321-97d7-430f-98a8-7ed13ff9a4bf" providerId="ADAL" clId="{ECF7CA32-5363-4D47-B025-306E25F55430}" dt="2023-12-10T17:47:53.734" v="3260" actId="207"/>
        <pc:sldMkLst>
          <pc:docMk/>
          <pc:sldMk cId="1878582030" sldId="304"/>
        </pc:sldMkLst>
      </pc:sldChg>
      <pc:sldChg chg="addSp modSp mod">
        <pc:chgData name="MIGUEL TRIGUEROS MUÑOZ" userId="a4ee0321-97d7-430f-98a8-7ed13ff9a4bf" providerId="ADAL" clId="{ECF7CA32-5363-4D47-B025-306E25F55430}" dt="2023-11-26T07:33:38.517" v="2905" actId="20577"/>
        <pc:sldMkLst>
          <pc:docMk/>
          <pc:sldMk cId="524834107" sldId="305"/>
        </pc:sldMkLst>
      </pc:sldChg>
      <pc:sldChg chg="addSp delSp modSp mod">
        <pc:chgData name="MIGUEL TRIGUEROS MUÑOZ" userId="a4ee0321-97d7-430f-98a8-7ed13ff9a4bf" providerId="ADAL" clId="{ECF7CA32-5363-4D47-B025-306E25F55430}" dt="2023-12-03T16:46:13.291" v="3103" actId="113"/>
        <pc:sldMkLst>
          <pc:docMk/>
          <pc:sldMk cId="3007344242" sldId="306"/>
        </pc:sldMkLst>
      </pc:sldChg>
      <pc:sldChg chg="addSp delSp modSp mod">
        <pc:chgData name="MIGUEL TRIGUEROS MUÑOZ" userId="a4ee0321-97d7-430f-98a8-7ed13ff9a4bf" providerId="ADAL" clId="{ECF7CA32-5363-4D47-B025-306E25F55430}" dt="2023-12-03T16:47:44.029" v="3120" actId="20577"/>
        <pc:sldMkLst>
          <pc:docMk/>
          <pc:sldMk cId="1441313987" sldId="308"/>
        </pc:sldMkLst>
      </pc:sldChg>
      <pc:sldChg chg="modSp">
        <pc:chgData name="MIGUEL TRIGUEROS MUÑOZ" userId="a4ee0321-97d7-430f-98a8-7ed13ff9a4bf" providerId="ADAL" clId="{ECF7CA32-5363-4D47-B025-306E25F55430}" dt="2023-11-26T07:35:58.589" v="2951" actId="20577"/>
        <pc:sldMkLst>
          <pc:docMk/>
          <pc:sldMk cId="1679762254" sldId="309"/>
        </pc:sldMkLst>
      </pc:sldChg>
      <pc:sldChg chg="modSp addCm">
        <pc:chgData name="MIGUEL TRIGUEROS MUÑOZ" userId="a4ee0321-97d7-430f-98a8-7ed13ff9a4bf" providerId="ADAL" clId="{ECF7CA32-5363-4D47-B025-306E25F55430}" dt="2023-12-10T17:50:55.406" v="3306"/>
        <pc:sldMkLst>
          <pc:docMk/>
          <pc:sldMk cId="2242644199" sldId="31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IGUEL TRIGUEROS MUÑOZ" userId="a4ee0321-97d7-430f-98a8-7ed13ff9a4bf" providerId="ADAL" clId="{ECF7CA32-5363-4D47-B025-306E25F55430}" dt="2023-12-10T17:50:55.406" v="3306"/>
              <pc2:cmMkLst xmlns:pc2="http://schemas.microsoft.com/office/powerpoint/2019/9/main/command">
                <pc:docMk/>
                <pc:sldMk cId="2242644199" sldId="310"/>
                <pc2:cmMk id="{67C8A8FA-5B21-4352-9C79-EB9142759F2D}"/>
              </pc2:cmMkLst>
            </pc226:cmChg>
          </p:ext>
        </pc:extLst>
      </pc:sldChg>
      <pc:sldChg chg="modSp">
        <pc:chgData name="MIGUEL TRIGUEROS MUÑOZ" userId="a4ee0321-97d7-430f-98a8-7ed13ff9a4bf" providerId="ADAL" clId="{ECF7CA32-5363-4D47-B025-306E25F55430}" dt="2023-11-26T07:41:28.771" v="2992" actId="20577"/>
        <pc:sldMkLst>
          <pc:docMk/>
          <pc:sldMk cId="2269836530" sldId="312"/>
        </pc:sldMkLst>
      </pc:sldChg>
      <pc:sldChg chg="delSp modSp mod">
        <pc:chgData name="MIGUEL TRIGUEROS MUÑOZ" userId="a4ee0321-97d7-430f-98a8-7ed13ff9a4bf" providerId="ADAL" clId="{ECF7CA32-5363-4D47-B025-306E25F55430}" dt="2023-11-26T07:14:26.572" v="2640" actId="20577"/>
        <pc:sldMkLst>
          <pc:docMk/>
          <pc:sldMk cId="745458148" sldId="314"/>
        </pc:sldMkLst>
      </pc:sldChg>
      <pc:sldChg chg="addSp delSp modSp mod">
        <pc:chgData name="MIGUEL TRIGUEROS MUÑOZ" userId="a4ee0321-97d7-430f-98a8-7ed13ff9a4bf" providerId="ADAL" clId="{ECF7CA32-5363-4D47-B025-306E25F55430}" dt="2023-12-10T17:49:36.524" v="3305" actId="20577"/>
        <pc:sldMkLst>
          <pc:docMk/>
          <pc:sldMk cId="279635090" sldId="315"/>
        </pc:sldMkLst>
      </pc:sldChg>
      <pc:sldChg chg="addSp delSp modSp mod addCm">
        <pc:chgData name="MIGUEL TRIGUEROS MUÑOZ" userId="a4ee0321-97d7-430f-98a8-7ed13ff9a4bf" providerId="ADAL" clId="{ECF7CA32-5363-4D47-B025-306E25F55430}" dt="2023-11-26T07:06:42.666" v="2606" actId="9405"/>
        <pc:sldMkLst>
          <pc:docMk/>
          <pc:sldMk cId="2861142992" sldId="31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IGUEL TRIGUEROS MUÑOZ" userId="a4ee0321-97d7-430f-98a8-7ed13ff9a4bf" providerId="ADAL" clId="{ECF7CA32-5363-4D47-B025-306E25F55430}" dt="2023-11-25T07:24:21.334" v="421"/>
              <pc2:cmMkLst xmlns:pc2="http://schemas.microsoft.com/office/powerpoint/2019/9/main/command">
                <pc:docMk/>
                <pc:sldMk cId="2861142992" sldId="316"/>
                <pc2:cmMk id="{1A07DCB7-E8E0-4095-912E-CA94356E266C}"/>
              </pc2:cmMkLst>
            </pc226:cmChg>
          </p:ext>
        </pc:extLst>
      </pc:sldChg>
      <pc:sldChg chg="addSp delSp modSp mod">
        <pc:chgData name="MIGUEL TRIGUEROS MUÑOZ" userId="a4ee0321-97d7-430f-98a8-7ed13ff9a4bf" providerId="ADAL" clId="{ECF7CA32-5363-4D47-B025-306E25F55430}" dt="2023-11-26T06:52:56.488" v="2311" actId="20577"/>
        <pc:sldMkLst>
          <pc:docMk/>
          <pc:sldMk cId="2928801094" sldId="317"/>
        </pc:sldMkLst>
      </pc:sldChg>
      <pc:sldChg chg="delSp del">
        <pc:chgData name="MIGUEL TRIGUEROS MUÑOZ" userId="a4ee0321-97d7-430f-98a8-7ed13ff9a4bf" providerId="ADAL" clId="{ECF7CA32-5363-4D47-B025-306E25F55430}" dt="2023-11-26T07:09:27.655" v="2619" actId="2696"/>
        <pc:sldMkLst>
          <pc:docMk/>
          <pc:sldMk cId="579504102" sldId="318"/>
        </pc:sldMkLst>
      </pc:sldChg>
      <pc:sldChg chg="delSp del">
        <pc:chgData name="MIGUEL TRIGUEROS MUÑOZ" userId="a4ee0321-97d7-430f-98a8-7ed13ff9a4bf" providerId="ADAL" clId="{ECF7CA32-5363-4D47-B025-306E25F55430}" dt="2023-11-26T07:11:06.637" v="2627" actId="2696"/>
        <pc:sldMkLst>
          <pc:docMk/>
          <pc:sldMk cId="3820478449" sldId="319"/>
        </pc:sldMkLst>
      </pc:sldChg>
      <pc:sldChg chg="addSp delSp modSp mod ord">
        <pc:chgData name="MIGUEL TRIGUEROS MUÑOZ" userId="a4ee0321-97d7-430f-98a8-7ed13ff9a4bf" providerId="ADAL" clId="{ECF7CA32-5363-4D47-B025-306E25F55430}" dt="2023-11-26T07:05:04.814" v="2592" actId="14100"/>
        <pc:sldMkLst>
          <pc:docMk/>
          <pc:sldMk cId="3143426356" sldId="320"/>
        </pc:sldMkLst>
      </pc:sldChg>
      <pc:sldChg chg="addSp delSp modSp add mod ord">
        <pc:chgData name="MIGUEL TRIGUEROS MUÑOZ" userId="a4ee0321-97d7-430f-98a8-7ed13ff9a4bf" providerId="ADAL" clId="{ECF7CA32-5363-4D47-B025-306E25F55430}" dt="2023-12-03T16:39:36.963" v="3037" actId="207"/>
        <pc:sldMkLst>
          <pc:docMk/>
          <pc:sldMk cId="2894294298" sldId="321"/>
        </pc:sldMkLst>
      </pc:sldChg>
      <pc:sldChg chg="addSp delSp modSp add mod">
        <pc:chgData name="MIGUEL TRIGUEROS MUÑOZ" userId="a4ee0321-97d7-430f-98a8-7ed13ff9a4bf" providerId="ADAL" clId="{ECF7CA32-5363-4D47-B025-306E25F55430}" dt="2023-11-25T06:27:45.248" v="153" actId="207"/>
        <pc:sldMkLst>
          <pc:docMk/>
          <pc:sldMk cId="986423972" sldId="322"/>
        </pc:sldMkLst>
      </pc:sldChg>
      <pc:sldChg chg="modSp add del">
        <pc:chgData name="MIGUEL TRIGUEROS MUÑOZ" userId="a4ee0321-97d7-430f-98a8-7ed13ff9a4bf" providerId="ADAL" clId="{ECF7CA32-5363-4D47-B025-306E25F55430}" dt="2023-11-25T06:30:59.477" v="303" actId="2696"/>
        <pc:sldMkLst>
          <pc:docMk/>
          <pc:sldMk cId="848466910" sldId="323"/>
        </pc:sldMkLst>
      </pc:sldChg>
      <pc:sldChg chg="addSp delSp modSp add mod">
        <pc:chgData name="MIGUEL TRIGUEROS MUÑOZ" userId="a4ee0321-97d7-430f-98a8-7ed13ff9a4bf" providerId="ADAL" clId="{ECF7CA32-5363-4D47-B025-306E25F55430}" dt="2023-11-26T07:16:21.965" v="2670" actId="20577"/>
        <pc:sldMkLst>
          <pc:docMk/>
          <pc:sldMk cId="1069880379" sldId="323"/>
        </pc:sldMkLst>
      </pc:sldChg>
      <pc:sldChg chg="modSp add del">
        <pc:chgData name="MIGUEL TRIGUEROS MUÑOZ" userId="a4ee0321-97d7-430f-98a8-7ed13ff9a4bf" providerId="ADAL" clId="{ECF7CA32-5363-4D47-B025-306E25F55430}" dt="2023-11-25T07:25:57.010" v="438" actId="2696"/>
        <pc:sldMkLst>
          <pc:docMk/>
          <pc:sldMk cId="1573640797" sldId="323"/>
        </pc:sldMkLst>
      </pc:sldChg>
      <pc:sldChg chg="addSp delSp modSp add mod">
        <pc:chgData name="MIGUEL TRIGUEROS MUÑOZ" userId="a4ee0321-97d7-430f-98a8-7ed13ff9a4bf" providerId="ADAL" clId="{ECF7CA32-5363-4D47-B025-306E25F55430}" dt="2023-11-25T10:20:38.957" v="1509" actId="208"/>
        <pc:sldMkLst>
          <pc:docMk/>
          <pc:sldMk cId="2304737095" sldId="324"/>
        </pc:sldMkLst>
      </pc:sldChg>
      <pc:sldChg chg="modSp add del">
        <pc:chgData name="MIGUEL TRIGUEROS MUÑOZ" userId="a4ee0321-97d7-430f-98a8-7ed13ff9a4bf" providerId="ADAL" clId="{ECF7CA32-5363-4D47-B025-306E25F55430}" dt="2023-11-25T07:27:01.097" v="479" actId="2696"/>
        <pc:sldMkLst>
          <pc:docMk/>
          <pc:sldMk cId="4030946607" sldId="324"/>
        </pc:sldMkLst>
      </pc:sldChg>
      <pc:sldChg chg="addSp delSp modSp add mod">
        <pc:chgData name="MIGUEL TRIGUEROS MUÑOZ" userId="a4ee0321-97d7-430f-98a8-7ed13ff9a4bf" providerId="ADAL" clId="{ECF7CA32-5363-4D47-B025-306E25F55430}" dt="2023-11-26T07:20:29.060" v="2745" actId="14100"/>
        <pc:sldMkLst>
          <pc:docMk/>
          <pc:sldMk cId="1122745256" sldId="325"/>
        </pc:sldMkLst>
      </pc:sldChg>
      <pc:sldChg chg="modSp add del">
        <pc:chgData name="MIGUEL TRIGUEROS MUÑOZ" userId="a4ee0321-97d7-430f-98a8-7ed13ff9a4bf" providerId="ADAL" clId="{ECF7CA32-5363-4D47-B025-306E25F55430}" dt="2023-11-25T07:31:49.926" v="823" actId="2696"/>
        <pc:sldMkLst>
          <pc:docMk/>
          <pc:sldMk cId="1524151713" sldId="325"/>
        </pc:sldMkLst>
      </pc:sldChg>
      <pc:sldChg chg="modSp add del">
        <pc:chgData name="MIGUEL TRIGUEROS MUÑOZ" userId="a4ee0321-97d7-430f-98a8-7ed13ff9a4bf" providerId="ADAL" clId="{ECF7CA32-5363-4D47-B025-306E25F55430}" dt="2023-11-25T07:37:42.276" v="1051" actId="2696"/>
        <pc:sldMkLst>
          <pc:docMk/>
          <pc:sldMk cId="1483350769" sldId="326"/>
        </pc:sldMkLst>
      </pc:sldChg>
      <pc:sldChg chg="addSp delSp modSp add mod">
        <pc:chgData name="MIGUEL TRIGUEROS MUÑOZ" userId="a4ee0321-97d7-430f-98a8-7ed13ff9a4bf" providerId="ADAL" clId="{ECF7CA32-5363-4D47-B025-306E25F55430}" dt="2023-11-26T07:27:07.131" v="2750" actId="20577"/>
        <pc:sldMkLst>
          <pc:docMk/>
          <pc:sldMk cId="3983183523" sldId="326"/>
        </pc:sldMkLst>
      </pc:sldChg>
      <pc:sldChg chg="addSp modSp add mod">
        <pc:chgData name="MIGUEL TRIGUEROS MUÑOZ" userId="a4ee0321-97d7-430f-98a8-7ed13ff9a4bf" providerId="ADAL" clId="{ECF7CA32-5363-4D47-B025-306E25F55430}" dt="2023-11-25T09:36:43.537" v="1401" actId="1076"/>
        <pc:sldMkLst>
          <pc:docMk/>
          <pc:sldMk cId="1414400370" sldId="327"/>
        </pc:sldMkLst>
      </pc:sldChg>
      <pc:sldChg chg="modSp add del">
        <pc:chgData name="MIGUEL TRIGUEROS MUÑOZ" userId="a4ee0321-97d7-430f-98a8-7ed13ff9a4bf" providerId="ADAL" clId="{ECF7CA32-5363-4D47-B025-306E25F55430}" dt="2023-11-25T07:55:01.807" v="1364" actId="2696"/>
        <pc:sldMkLst>
          <pc:docMk/>
          <pc:sldMk cId="3976127957" sldId="327"/>
        </pc:sldMkLst>
      </pc:sldChg>
      <pc:sldChg chg="addSp delSp modSp add mod">
        <pc:chgData name="MIGUEL TRIGUEROS MUÑOZ" userId="a4ee0321-97d7-430f-98a8-7ed13ff9a4bf" providerId="ADAL" clId="{ECF7CA32-5363-4D47-B025-306E25F55430}" dt="2023-11-26T07:19:39.014" v="2736" actId="14100"/>
        <pc:sldMkLst>
          <pc:docMk/>
          <pc:sldMk cId="3410194891" sldId="328"/>
        </pc:sldMkLst>
      </pc:sldChg>
      <pc:sldChg chg="modSp add del">
        <pc:chgData name="MIGUEL TRIGUEROS MUÑOZ" userId="a4ee0321-97d7-430f-98a8-7ed13ff9a4bf" providerId="ADAL" clId="{ECF7CA32-5363-4D47-B025-306E25F55430}" dt="2023-11-25T09:36:29.535" v="1387" actId="2696"/>
        <pc:sldMkLst>
          <pc:docMk/>
          <pc:sldMk cId="4286382909" sldId="328"/>
        </pc:sldMkLst>
      </pc:sldChg>
      <pc:sldChg chg="modSp add">
        <pc:chgData name="MIGUEL TRIGUEROS MUÑOZ" userId="a4ee0321-97d7-430f-98a8-7ed13ff9a4bf" providerId="ADAL" clId="{ECF7CA32-5363-4D47-B025-306E25F55430}" dt="2023-11-25T10:43:11.383" v="1946" actId="313"/>
        <pc:sldMkLst>
          <pc:docMk/>
          <pc:sldMk cId="97368630" sldId="329"/>
        </pc:sldMkLst>
      </pc:sldChg>
      <pc:sldChg chg="modSp add del">
        <pc:chgData name="MIGUEL TRIGUEROS MUÑOZ" userId="a4ee0321-97d7-430f-98a8-7ed13ff9a4bf" providerId="ADAL" clId="{ECF7CA32-5363-4D47-B025-306E25F55430}" dt="2023-11-25T10:12:46.233" v="1466" actId="2696"/>
        <pc:sldMkLst>
          <pc:docMk/>
          <pc:sldMk cId="1940515242" sldId="329"/>
        </pc:sldMkLst>
      </pc:sldChg>
      <pc:sldChg chg="addSp delSp modSp add ord">
        <pc:chgData name="MIGUEL TRIGUEROS MUÑOZ" userId="a4ee0321-97d7-430f-98a8-7ed13ff9a4bf" providerId="ADAL" clId="{ECF7CA32-5363-4D47-B025-306E25F55430}" dt="2023-11-26T07:44:12.644" v="2995" actId="20577"/>
        <pc:sldMkLst>
          <pc:docMk/>
          <pc:sldMk cId="544873430" sldId="330"/>
        </pc:sldMkLst>
      </pc:sldChg>
      <pc:sldChg chg="modSp add del">
        <pc:chgData name="MIGUEL TRIGUEROS MUÑOZ" userId="a4ee0321-97d7-430f-98a8-7ed13ff9a4bf" providerId="ADAL" clId="{ECF7CA32-5363-4D47-B025-306E25F55430}" dt="2023-11-26T06:54:32.280" v="2372"/>
        <pc:sldMkLst>
          <pc:docMk/>
          <pc:sldMk cId="892033424" sldId="330"/>
        </pc:sldMkLst>
      </pc:sldChg>
      <pc:sldChg chg="modSp add del">
        <pc:chgData name="MIGUEL TRIGUEROS MUÑOZ" userId="a4ee0321-97d7-430f-98a8-7ed13ff9a4bf" providerId="ADAL" clId="{ECF7CA32-5363-4D47-B025-306E25F55430}" dt="2023-11-26T06:54:03.899" v="2343"/>
        <pc:sldMkLst>
          <pc:docMk/>
          <pc:sldMk cId="2651884297" sldId="330"/>
        </pc:sldMkLst>
      </pc:sldChg>
      <pc:sldChg chg="modSp add del">
        <pc:chgData name="MIGUEL TRIGUEROS MUÑOZ" userId="a4ee0321-97d7-430f-98a8-7ed13ff9a4bf" providerId="ADAL" clId="{ECF7CA32-5363-4D47-B025-306E25F55430}" dt="2023-11-25T10:42:12.409" v="1802" actId="2696"/>
        <pc:sldMkLst>
          <pc:docMk/>
          <pc:sldMk cId="2800968920" sldId="330"/>
        </pc:sldMkLst>
      </pc:sldChg>
      <pc:sldChg chg="modSp add del">
        <pc:chgData name="MIGUEL TRIGUEROS MUÑOZ" userId="a4ee0321-97d7-430f-98a8-7ed13ff9a4bf" providerId="ADAL" clId="{ECF7CA32-5363-4D47-B025-306E25F55430}" dt="2023-11-26T06:48:46.763" v="2190" actId="2696"/>
        <pc:sldMkLst>
          <pc:docMk/>
          <pc:sldMk cId="4046763815" sldId="330"/>
        </pc:sldMkLst>
      </pc:sldChg>
      <pc:sldChg chg="modSp add del">
        <pc:chgData name="MIGUEL TRIGUEROS MUÑOZ" userId="a4ee0321-97d7-430f-98a8-7ed13ff9a4bf" providerId="ADAL" clId="{ECF7CA32-5363-4D47-B025-306E25F55430}" dt="2023-11-26T07:01:33.194" v="2543"/>
        <pc:sldMkLst>
          <pc:docMk/>
          <pc:sldMk cId="324130740" sldId="331"/>
        </pc:sldMkLst>
      </pc:sldChg>
      <pc:sldChg chg="addSp delSp modSp add mod">
        <pc:chgData name="MIGUEL TRIGUEROS MUÑOZ" userId="a4ee0321-97d7-430f-98a8-7ed13ff9a4bf" providerId="ADAL" clId="{ECF7CA32-5363-4D47-B025-306E25F55430}" dt="2023-11-26T07:12:23.725" v="2628" actId="9405"/>
        <pc:sldMkLst>
          <pc:docMk/>
          <pc:sldMk cId="959411268" sldId="331"/>
        </pc:sldMkLst>
      </pc:sldChg>
      <pc:sldChg chg="modSp add del">
        <pc:chgData name="MIGUEL TRIGUEROS MUÑOZ" userId="a4ee0321-97d7-430f-98a8-7ed13ff9a4bf" providerId="ADAL" clId="{ECF7CA32-5363-4D47-B025-306E25F55430}" dt="2023-11-26T07:01:40.599" v="2547" actId="2696"/>
        <pc:sldMkLst>
          <pc:docMk/>
          <pc:sldMk cId="1611791801" sldId="331"/>
        </pc:sldMkLst>
      </pc:sldChg>
      <pc:sldChg chg="modSp add del">
        <pc:chgData name="MIGUEL TRIGUEROS MUÑOZ" userId="a4ee0321-97d7-430f-98a8-7ed13ff9a4bf" providerId="ADAL" clId="{ECF7CA32-5363-4D47-B025-306E25F55430}" dt="2023-11-26T07:00:33.270" v="2530" actId="2696"/>
        <pc:sldMkLst>
          <pc:docMk/>
          <pc:sldMk cId="3419335723" sldId="331"/>
        </pc:sldMkLst>
      </pc:sldChg>
      <pc:sldChg chg="addSp delSp modSp add mod">
        <pc:chgData name="MIGUEL TRIGUEROS MUÑOZ" userId="a4ee0321-97d7-430f-98a8-7ed13ff9a4bf" providerId="ADAL" clId="{ECF7CA32-5363-4D47-B025-306E25F55430}" dt="2023-11-26T07:12:27.933" v="2629" actId="9405"/>
        <pc:sldMkLst>
          <pc:docMk/>
          <pc:sldMk cId="1952241282" sldId="332"/>
        </pc:sldMkLst>
      </pc:sldChg>
      <pc:sldChg chg="addSp modSp add mod">
        <pc:chgData name="MIGUEL TRIGUEROS MUÑOZ" userId="a4ee0321-97d7-430f-98a8-7ed13ff9a4bf" providerId="ADAL" clId="{ECF7CA32-5363-4D47-B025-306E25F55430}" dt="2023-11-26T07:29:44.157" v="2882" actId="14100"/>
        <pc:sldMkLst>
          <pc:docMk/>
          <pc:sldMk cId="2336738011" sldId="333"/>
        </pc:sldMkLst>
      </pc:sldChg>
      <pc:sldChg chg="addSp delSp modSp add mod ord">
        <pc:chgData name="MIGUEL TRIGUEROS MUÑOZ" userId="a4ee0321-97d7-430f-98a8-7ed13ff9a4bf" providerId="ADAL" clId="{ECF7CA32-5363-4D47-B025-306E25F55430}" dt="2023-12-03T16:38:30.670" v="3023" actId="207"/>
        <pc:sldMkLst>
          <pc:docMk/>
          <pc:sldMk cId="1325656893" sldId="334"/>
        </pc:sldMkLst>
      </pc:sldChg>
      <pc:sldChg chg="modSp add del">
        <pc:chgData name="MIGUEL TRIGUEROS MUÑOZ" userId="a4ee0321-97d7-430f-98a8-7ed13ff9a4bf" providerId="ADAL" clId="{ECF7CA32-5363-4D47-B025-306E25F55430}" dt="2023-11-26T07:27:17.041" v="2778" actId="2696"/>
        <pc:sldMkLst>
          <pc:docMk/>
          <pc:sldMk cId="3295419295" sldId="334"/>
        </pc:sldMkLst>
      </pc:sldChg>
      <pc:sldChg chg="addSp delSp modSp add mod">
        <pc:chgData name="MIGUEL TRIGUEROS MUÑOZ" userId="a4ee0321-97d7-430f-98a8-7ed13ff9a4bf" providerId="ADAL" clId="{ECF7CA32-5363-4D47-B025-306E25F55430}" dt="2023-12-03T16:38:38.624" v="3028" actId="207"/>
        <pc:sldMkLst>
          <pc:docMk/>
          <pc:sldMk cId="2012064882" sldId="335"/>
        </pc:sldMkLst>
      </pc:sldChg>
      <pc:sldChg chg="addSp modSp new mod">
        <pc:chgData name="MIGUEL TRIGUEROS MUÑOZ" userId="a4ee0321-97d7-430f-98a8-7ed13ff9a4bf" providerId="ADAL" clId="{ECF7CA32-5363-4D47-B025-306E25F55430}" dt="2023-12-03T16:43:28.336" v="3088"/>
        <pc:sldMkLst>
          <pc:docMk/>
          <pc:sldMk cId="3389564933" sldId="336"/>
        </pc:sldMkLst>
      </pc:sldChg>
      <pc:sldChg chg="addSp delSp modSp add mod">
        <pc:chgData name="MIGUEL TRIGUEROS MUÑOZ" userId="a4ee0321-97d7-430f-98a8-7ed13ff9a4bf" providerId="ADAL" clId="{ECF7CA32-5363-4D47-B025-306E25F55430}" dt="2023-12-03T16:44:29.728" v="3101" actId="1076"/>
        <pc:sldMkLst>
          <pc:docMk/>
          <pc:sldMk cId="3634630687" sldId="337"/>
        </pc:sldMkLst>
      </pc:sldChg>
      <pc:sldChg chg="modSp add del">
        <pc:chgData name="MIGUEL TRIGUEROS MUÑOZ" userId="a4ee0321-97d7-430f-98a8-7ed13ff9a4bf" providerId="ADAL" clId="{ECF7CA32-5363-4D47-B025-306E25F55430}" dt="2023-12-06T11:20:26.290" v="3129" actId="2696"/>
        <pc:sldMkLst>
          <pc:docMk/>
          <pc:sldMk cId="608183959" sldId="338"/>
        </pc:sldMkLst>
      </pc:sldChg>
      <pc:sldChg chg="modSp add del">
        <pc:chgData name="MIGUEL TRIGUEROS MUÑOZ" userId="a4ee0321-97d7-430f-98a8-7ed13ff9a4bf" providerId="ADAL" clId="{ECF7CA32-5363-4D47-B025-306E25F55430}" dt="2023-12-06T11:25:25.506" v="3141" actId="2696"/>
        <pc:sldMkLst>
          <pc:docMk/>
          <pc:sldMk cId="1017278950" sldId="338"/>
        </pc:sldMkLst>
      </pc:sldChg>
      <pc:sldChg chg="modSp add del">
        <pc:chgData name="MIGUEL TRIGUEROS MUÑOZ" userId="a4ee0321-97d7-430f-98a8-7ed13ff9a4bf" providerId="ADAL" clId="{ECF7CA32-5363-4D47-B025-306E25F55430}" dt="2023-12-06T11:19:50.724" v="3122" actId="2696"/>
        <pc:sldMkLst>
          <pc:docMk/>
          <pc:sldMk cId="2167009757" sldId="338"/>
        </pc:sldMkLst>
      </pc:sldChg>
      <pc:sldChg chg="modSp add del">
        <pc:chgData name="MIGUEL TRIGUEROS MUÑOZ" userId="a4ee0321-97d7-430f-98a8-7ed13ff9a4bf" providerId="ADAL" clId="{ECF7CA32-5363-4D47-B025-306E25F55430}" dt="2023-12-06T11:26:52.405" v="3188" actId="2696"/>
        <pc:sldMkLst>
          <pc:docMk/>
          <pc:sldMk cId="3847534666" sldId="338"/>
        </pc:sldMkLst>
      </pc:sldChg>
      <pc:sldMasterChg chg="delSp modSp mod">
        <pc:chgData name="MIGUEL TRIGUEROS MUÑOZ" userId="a4ee0321-97d7-430f-98a8-7ed13ff9a4bf" providerId="ADAL" clId="{ECF7CA32-5363-4D47-B025-306E25F55430}" dt="2023-11-25T07:31:14.933" v="791" actId="14100"/>
        <pc:sldMasterMkLst>
          <pc:docMk/>
          <pc:sldMasterMk cId="138951284" sldId="2147483668"/>
        </pc:sldMasterMkLst>
      </pc:sldMasterChg>
    </pc:docChg>
  </pc:docChgLst>
  <pc:docChgLst>
    <pc:chgData name="TRIGUEROS MUÑOZ, MIGUEL" userId="93f31087-8566-4d16-a7a1-f20635823349" providerId="ADAL" clId="{28A45800-A829-4FF9-9AF1-45101DDF326D}"/>
    <pc:docChg chg="custSel modSld modMainMaster addSection modSection">
      <pc:chgData name="TRIGUEROS MUÑOZ, MIGUEL" userId="93f31087-8566-4d16-a7a1-f20635823349" providerId="ADAL" clId="{28A45800-A829-4FF9-9AF1-45101DDF326D}" dt="2022-11-20T17:40:05.951" v="87"/>
      <pc:docMkLst>
        <pc:docMk/>
      </pc:docMkLst>
      <pc:sldChg chg="addSp delSp modSp">
        <pc:chgData name="TRIGUEROS MUÑOZ, MIGUEL" userId="93f31087-8566-4d16-a7a1-f20635823349" providerId="ADAL" clId="{28A45800-A829-4FF9-9AF1-45101DDF326D}" dt="2022-11-20T17:38:11.657" v="78"/>
        <pc:sldMkLst>
          <pc:docMk/>
          <pc:sldMk cId="308865771" sldId="256"/>
        </pc:sldMkLst>
      </pc:sldChg>
      <pc:sldChg chg="delSp mod">
        <pc:chgData name="TRIGUEROS MUÑOZ, MIGUEL" userId="93f31087-8566-4d16-a7a1-f20635823349" providerId="ADAL" clId="{28A45800-A829-4FF9-9AF1-45101DDF326D}" dt="2022-11-20T17:39:17.696" v="82" actId="478"/>
        <pc:sldMkLst>
          <pc:docMk/>
          <pc:sldMk cId="3881213358" sldId="296"/>
        </pc:sldMkLst>
      </pc:sldChg>
      <pc:sldChg chg="modSp mod">
        <pc:chgData name="TRIGUEROS MUÑOZ, MIGUEL" userId="93f31087-8566-4d16-a7a1-f20635823349" providerId="ADAL" clId="{28A45800-A829-4FF9-9AF1-45101DDF326D}" dt="2022-11-20T17:33:14.803" v="28" actId="20577"/>
        <pc:sldMkLst>
          <pc:docMk/>
          <pc:sldMk cId="1662085430" sldId="302"/>
        </pc:sldMkLst>
      </pc:sldChg>
      <pc:sldChg chg="addSp delSp modSp mod">
        <pc:chgData name="TRIGUEROS MUÑOZ, MIGUEL" userId="93f31087-8566-4d16-a7a1-f20635823349" providerId="ADAL" clId="{28A45800-A829-4FF9-9AF1-45101DDF326D}" dt="2022-11-20T17:36:04.460" v="64" actId="21"/>
        <pc:sldMkLst>
          <pc:docMk/>
          <pc:sldMk cId="745458148" sldId="314"/>
        </pc:sldMkLst>
      </pc:sldChg>
      <pc:sldChg chg="delSp mod">
        <pc:chgData name="TRIGUEROS MUÑOZ, MIGUEL" userId="93f31087-8566-4d16-a7a1-f20635823349" providerId="ADAL" clId="{28A45800-A829-4FF9-9AF1-45101DDF326D}" dt="2022-11-20T17:38:26.571" v="79" actId="478"/>
        <pc:sldMkLst>
          <pc:docMk/>
          <pc:sldMk cId="279635090" sldId="315"/>
        </pc:sldMkLst>
      </pc:sldChg>
      <pc:sldMasterChg chg="addSp modSp mod addSldLayout modSldLayout">
        <pc:chgData name="TRIGUEROS MUÑOZ, MIGUEL" userId="93f31087-8566-4d16-a7a1-f20635823349" providerId="ADAL" clId="{28A45800-A829-4FF9-9AF1-45101DDF326D}" dt="2022-11-20T17:40:05.951" v="87"/>
        <pc:sldMasterMkLst>
          <pc:docMk/>
          <pc:sldMasterMk cId="138951284" sldId="2147483668"/>
        </pc:sldMasterMkLst>
        <pc:sldLayoutChg chg="addSp delSp modSp">
          <pc:chgData name="TRIGUEROS MUÑOZ, MIGUEL" userId="93f31087-8566-4d16-a7a1-f20635823349" providerId="ADAL" clId="{28A45800-A829-4FF9-9AF1-45101DDF326D}" dt="2022-11-20T17:40:05.951" v="87"/>
          <pc:sldLayoutMkLst>
            <pc:docMk/>
            <pc:sldMasterMk cId="876523488" sldId="2147483687"/>
            <pc:sldLayoutMk cId="2151700916" sldId="2147483669"/>
          </pc:sldLayoutMkLst>
        </pc:sldLayoutChg>
        <pc:sldLayoutChg chg="addSp delSp modSp mod">
          <pc:chgData name="TRIGUEROS MUÑOZ, MIGUEL" userId="93f31087-8566-4d16-a7a1-f20635823349" providerId="ADAL" clId="{28A45800-A829-4FF9-9AF1-45101DDF326D}" dt="2022-11-20T17:37:03.080" v="71" actId="21"/>
          <pc:sldLayoutMkLst>
            <pc:docMk/>
            <pc:sldMasterMk cId="138951284" sldId="2147483668"/>
            <pc:sldLayoutMk cId="1423141970" sldId="2147483670"/>
          </pc:sldLayoutMkLst>
        </pc:sldLayoutChg>
        <pc:sldLayoutChg chg="new mod">
          <pc:chgData name="TRIGUEROS MUÑOZ, MIGUEL" userId="93f31087-8566-4d16-a7a1-f20635823349" providerId="ADAL" clId="{28A45800-A829-4FF9-9AF1-45101DDF326D}" dt="2022-11-20T17:39:46.886" v="83" actId="11236"/>
          <pc:sldLayoutMkLst>
            <pc:docMk/>
            <pc:sldMasterMk cId="876523488" sldId="2147483687"/>
            <pc:sldLayoutMk cId="1007035637" sldId="2147483686"/>
          </pc:sldLayoutMkLst>
        </pc:sldLayoutChg>
      </pc:sldMasterChg>
    </pc:docChg>
  </pc:docChgLst>
  <pc:docChgLst>
    <pc:chgData name="MIGUEL TRIGUEROS MUÑOZ" userId="a4ee0321-97d7-430f-98a8-7ed13ff9a4bf" providerId="ADAL" clId="{DEB93CC6-CB12-4D4E-9032-AF10A8D2E82F}"/>
    <pc:docChg chg="undo custSel addSld delSld modSld sldOrd modSection">
      <pc:chgData name="MIGUEL TRIGUEROS MUÑOZ" userId="a4ee0321-97d7-430f-98a8-7ed13ff9a4bf" providerId="ADAL" clId="{DEB93CC6-CB12-4D4E-9032-AF10A8D2E82F}" dt="2024-01-14T10:06:18.358" v="865" actId="20577"/>
      <pc:docMkLst>
        <pc:docMk/>
      </pc:docMkLst>
      <pc:sldChg chg="modSp mod modCm">
        <pc:chgData name="MIGUEL TRIGUEROS MUÑOZ" userId="a4ee0321-97d7-430f-98a8-7ed13ff9a4bf" providerId="ADAL" clId="{DEB93CC6-CB12-4D4E-9032-AF10A8D2E82F}" dt="2024-01-14T10:03:36.097" v="862"/>
        <pc:sldMkLst>
          <pc:docMk/>
          <pc:sldMk cId="308865771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MIGUEL TRIGUEROS MUÑOZ" userId="a4ee0321-97d7-430f-98a8-7ed13ff9a4bf" providerId="ADAL" clId="{DEB93CC6-CB12-4D4E-9032-AF10A8D2E82F}" dt="2024-01-14T10:03:36.097" v="862"/>
              <pc2:cmMkLst xmlns:pc2="http://schemas.microsoft.com/office/powerpoint/2019/9/main/command">
                <pc:docMk/>
                <pc:sldMk cId="308865771" sldId="256"/>
                <pc2:cmMk id="{F1528637-61FE-4547-9330-70EE5DB07593}"/>
              </pc2:cmMkLst>
              <pc226:cmRplyChg chg="add">
                <pc226:chgData name="MIGUEL TRIGUEROS MUÑOZ" userId="a4ee0321-97d7-430f-98a8-7ed13ff9a4bf" providerId="ADAL" clId="{DEB93CC6-CB12-4D4E-9032-AF10A8D2E82F}" dt="2024-01-14T10:03:36.097" v="862"/>
                <pc2:cmRplyMkLst xmlns:pc2="http://schemas.microsoft.com/office/powerpoint/2019/9/main/command">
                  <pc:docMk/>
                  <pc:sldMk cId="308865771" sldId="256"/>
                  <pc2:cmMk id="{F1528637-61FE-4547-9330-70EE5DB07593}"/>
                  <pc2:cmRplyMk id="{F6D17209-6F6C-47EF-A7FB-BB586BB7F880}"/>
                </pc2:cmRplyMkLst>
              </pc226:cmRplyChg>
            </pc226:cmChg>
          </p:ext>
        </pc:extLst>
      </pc:sldChg>
      <pc:sldChg chg="modSp ord">
        <pc:chgData name="MIGUEL TRIGUEROS MUÑOZ" userId="a4ee0321-97d7-430f-98a8-7ed13ff9a4bf" providerId="ADAL" clId="{DEB93CC6-CB12-4D4E-9032-AF10A8D2E82F}" dt="2024-01-09T17:14:07.864" v="744" actId="20577"/>
        <pc:sldMkLst>
          <pc:docMk/>
          <pc:sldMk cId="1662085430" sldId="302"/>
        </pc:sldMkLst>
      </pc:sldChg>
      <pc:sldChg chg="modSp mod">
        <pc:chgData name="MIGUEL TRIGUEROS MUÑOZ" userId="a4ee0321-97d7-430f-98a8-7ed13ff9a4bf" providerId="ADAL" clId="{DEB93CC6-CB12-4D4E-9032-AF10A8D2E82F}" dt="2024-01-07T10:29:59.700" v="28" actId="255"/>
        <pc:sldMkLst>
          <pc:docMk/>
          <pc:sldMk cId="1878582030" sldId="304"/>
        </pc:sldMkLst>
      </pc:sldChg>
      <pc:sldChg chg="modSp mod">
        <pc:chgData name="MIGUEL TRIGUEROS MUÑOZ" userId="a4ee0321-97d7-430f-98a8-7ed13ff9a4bf" providerId="ADAL" clId="{DEB93CC6-CB12-4D4E-9032-AF10A8D2E82F}" dt="2024-01-07T10:29:38.951" v="26" actId="114"/>
        <pc:sldMkLst>
          <pc:docMk/>
          <pc:sldMk cId="524834107" sldId="305"/>
        </pc:sldMkLst>
      </pc:sldChg>
      <pc:sldChg chg="modSp mod">
        <pc:chgData name="MIGUEL TRIGUEROS MUÑOZ" userId="a4ee0321-97d7-430f-98a8-7ed13ff9a4bf" providerId="ADAL" clId="{DEB93CC6-CB12-4D4E-9032-AF10A8D2E82F}" dt="2024-01-07T10:29:41.921" v="27" actId="114"/>
        <pc:sldMkLst>
          <pc:docMk/>
          <pc:sldMk cId="3007344242" sldId="306"/>
        </pc:sldMkLst>
      </pc:sldChg>
      <pc:sldChg chg="addSp delSp modSp">
        <pc:chgData name="MIGUEL TRIGUEROS MUÑOZ" userId="a4ee0321-97d7-430f-98a8-7ed13ff9a4bf" providerId="ADAL" clId="{DEB93CC6-CB12-4D4E-9032-AF10A8D2E82F}" dt="2024-01-07T10:49:55.279" v="317" actId="20577"/>
        <pc:sldMkLst>
          <pc:docMk/>
          <pc:sldMk cId="1679762254" sldId="309"/>
        </pc:sldMkLst>
      </pc:sldChg>
      <pc:sldChg chg="addSp delSp modSp mod">
        <pc:chgData name="MIGUEL TRIGUEROS MUÑOZ" userId="a4ee0321-97d7-430f-98a8-7ed13ff9a4bf" providerId="ADAL" clId="{DEB93CC6-CB12-4D4E-9032-AF10A8D2E82F}" dt="2024-01-07T10:25:02.537" v="22" actId="1076"/>
        <pc:sldMkLst>
          <pc:docMk/>
          <pc:sldMk cId="1813723418" sldId="311"/>
        </pc:sldMkLst>
      </pc:sldChg>
      <pc:sldChg chg="addSp modSp">
        <pc:chgData name="MIGUEL TRIGUEROS MUÑOZ" userId="a4ee0321-97d7-430f-98a8-7ed13ff9a4bf" providerId="ADAL" clId="{DEB93CC6-CB12-4D4E-9032-AF10A8D2E82F}" dt="2024-01-07T10:47:37.474" v="294" actId="14100"/>
        <pc:sldMkLst>
          <pc:docMk/>
          <pc:sldMk cId="986423972" sldId="322"/>
        </pc:sldMkLst>
      </pc:sldChg>
      <pc:sldChg chg="modSp">
        <pc:chgData name="MIGUEL TRIGUEROS MUÑOZ" userId="a4ee0321-97d7-430f-98a8-7ed13ff9a4bf" providerId="ADAL" clId="{DEB93CC6-CB12-4D4E-9032-AF10A8D2E82F}" dt="2024-01-09T17:14:14.191" v="745" actId="20577"/>
        <pc:sldMkLst>
          <pc:docMk/>
          <pc:sldMk cId="97368630" sldId="329"/>
        </pc:sldMkLst>
      </pc:sldChg>
      <pc:sldChg chg="modSp">
        <pc:chgData name="MIGUEL TRIGUEROS MUÑOZ" userId="a4ee0321-97d7-430f-98a8-7ed13ff9a4bf" providerId="ADAL" clId="{DEB93CC6-CB12-4D4E-9032-AF10A8D2E82F}" dt="2024-01-09T17:05:38.615" v="667" actId="20577"/>
        <pc:sldMkLst>
          <pc:docMk/>
          <pc:sldMk cId="959411268" sldId="331"/>
        </pc:sldMkLst>
      </pc:sldChg>
      <pc:sldChg chg="modSp">
        <pc:chgData name="MIGUEL TRIGUEROS MUÑOZ" userId="a4ee0321-97d7-430f-98a8-7ed13ff9a4bf" providerId="ADAL" clId="{DEB93CC6-CB12-4D4E-9032-AF10A8D2E82F}" dt="2024-01-07T19:18:05.118" v="320" actId="20577"/>
        <pc:sldMkLst>
          <pc:docMk/>
          <pc:sldMk cId="2336738011" sldId="333"/>
        </pc:sldMkLst>
      </pc:sldChg>
      <pc:sldChg chg="addSp delSp modSp add mod modClrScheme chgLayout">
        <pc:chgData name="MIGUEL TRIGUEROS MUÑOZ" userId="a4ee0321-97d7-430f-98a8-7ed13ff9a4bf" providerId="ADAL" clId="{DEB93CC6-CB12-4D4E-9032-AF10A8D2E82F}" dt="2024-01-07T10:45:07.649" v="159" actId="14100"/>
        <pc:sldMkLst>
          <pc:docMk/>
          <pc:sldMk cId="2601617281" sldId="338"/>
        </pc:sldMkLst>
      </pc:sldChg>
      <pc:sldChg chg="modSp add ord">
        <pc:chgData name="MIGUEL TRIGUEROS MUÑOZ" userId="a4ee0321-97d7-430f-98a8-7ed13ff9a4bf" providerId="ADAL" clId="{DEB93CC6-CB12-4D4E-9032-AF10A8D2E82F}" dt="2024-01-07T10:45:16.144" v="160" actId="14100"/>
        <pc:sldMkLst>
          <pc:docMk/>
          <pc:sldMk cId="548552804" sldId="339"/>
        </pc:sldMkLst>
      </pc:sldChg>
      <pc:sldChg chg="modSp add del">
        <pc:chgData name="MIGUEL TRIGUEROS MUÑOZ" userId="a4ee0321-97d7-430f-98a8-7ed13ff9a4bf" providerId="ADAL" clId="{DEB93CC6-CB12-4D4E-9032-AF10A8D2E82F}" dt="2024-01-07T10:35:14.085" v="35" actId="2696"/>
        <pc:sldMkLst>
          <pc:docMk/>
          <pc:sldMk cId="996008408" sldId="339"/>
        </pc:sldMkLst>
      </pc:sldChg>
      <pc:sldChg chg="modSp add">
        <pc:chgData name="MIGUEL TRIGUEROS MUÑOZ" userId="a4ee0321-97d7-430f-98a8-7ed13ff9a4bf" providerId="ADAL" clId="{DEB93CC6-CB12-4D4E-9032-AF10A8D2E82F}" dt="2024-01-07T10:46:27.559" v="184" actId="20577"/>
        <pc:sldMkLst>
          <pc:docMk/>
          <pc:sldMk cId="1855636476" sldId="340"/>
        </pc:sldMkLst>
      </pc:sldChg>
      <pc:sldChg chg="modSp add del">
        <pc:chgData name="MIGUEL TRIGUEROS MUÑOZ" userId="a4ee0321-97d7-430f-98a8-7ed13ff9a4bf" providerId="ADAL" clId="{DEB93CC6-CB12-4D4E-9032-AF10A8D2E82F}" dt="2024-01-07T10:48:05.599" v="297" actId="2696"/>
        <pc:sldMkLst>
          <pc:docMk/>
          <pc:sldMk cId="2708177853" sldId="341"/>
        </pc:sldMkLst>
      </pc:sldChg>
      <pc:sldChg chg="modSp add del">
        <pc:chgData name="MIGUEL TRIGUEROS MUÑOZ" userId="a4ee0321-97d7-430f-98a8-7ed13ff9a4bf" providerId="ADAL" clId="{DEB93CC6-CB12-4D4E-9032-AF10A8D2E82F}" dt="2024-01-07T10:47:01.929" v="186" actId="2696"/>
        <pc:sldMkLst>
          <pc:docMk/>
          <pc:sldMk cId="3275715263" sldId="341"/>
        </pc:sldMkLst>
      </pc:sldChg>
      <pc:sldChg chg="addSp delSp modSp add mod">
        <pc:chgData name="MIGUEL TRIGUEROS MUÑOZ" userId="a4ee0321-97d7-430f-98a8-7ed13ff9a4bf" providerId="ADAL" clId="{DEB93CC6-CB12-4D4E-9032-AF10A8D2E82F}" dt="2024-01-07T19:38:55.791" v="490" actId="1076"/>
        <pc:sldMkLst>
          <pc:docMk/>
          <pc:sldMk cId="3761948457" sldId="341"/>
        </pc:sldMkLst>
      </pc:sldChg>
      <pc:sldChg chg="addSp delSp modSp add mod">
        <pc:chgData name="MIGUEL TRIGUEROS MUÑOZ" userId="a4ee0321-97d7-430f-98a8-7ed13ff9a4bf" providerId="ADAL" clId="{DEB93CC6-CB12-4D4E-9032-AF10A8D2E82F}" dt="2024-01-07T19:39:48.436" v="491" actId="1076"/>
        <pc:sldMkLst>
          <pc:docMk/>
          <pc:sldMk cId="1759713922" sldId="342"/>
        </pc:sldMkLst>
      </pc:sldChg>
      <pc:sldChg chg="modSp add del">
        <pc:chgData name="MIGUEL TRIGUEROS MUÑOZ" userId="a4ee0321-97d7-430f-98a8-7ed13ff9a4bf" providerId="ADAL" clId="{DEB93CC6-CB12-4D4E-9032-AF10A8D2E82F}" dt="2024-01-07T19:18:18.332" v="353" actId="2696"/>
        <pc:sldMkLst>
          <pc:docMk/>
          <pc:sldMk cId="3473415835" sldId="342"/>
        </pc:sldMkLst>
      </pc:sldChg>
      <pc:sldChg chg="delSp modSp add">
        <pc:chgData name="MIGUEL TRIGUEROS MUÑOZ" userId="a4ee0321-97d7-430f-98a8-7ed13ff9a4bf" providerId="ADAL" clId="{DEB93CC6-CB12-4D4E-9032-AF10A8D2E82F}" dt="2024-01-07T19:45:17.144" v="640" actId="20577"/>
        <pc:sldMkLst>
          <pc:docMk/>
          <pc:sldMk cId="1363057816" sldId="343"/>
        </pc:sldMkLst>
      </pc:sldChg>
      <pc:sldChg chg="addSp modSp add mod">
        <pc:chgData name="MIGUEL TRIGUEROS MUÑOZ" userId="a4ee0321-97d7-430f-98a8-7ed13ff9a4bf" providerId="ADAL" clId="{DEB93CC6-CB12-4D4E-9032-AF10A8D2E82F}" dt="2024-01-14T10:04:47.782" v="864" actId="20577"/>
        <pc:sldMkLst>
          <pc:docMk/>
          <pc:sldMk cId="3323428066" sldId="344"/>
        </pc:sldMkLst>
      </pc:sldChg>
      <pc:sldChg chg="addSp delSp modSp add mod">
        <pc:chgData name="MIGUEL TRIGUEROS MUÑOZ" userId="a4ee0321-97d7-430f-98a8-7ed13ff9a4bf" providerId="ADAL" clId="{DEB93CC6-CB12-4D4E-9032-AF10A8D2E82F}" dt="2024-01-09T17:36:17.805" v="820" actId="1076"/>
        <pc:sldMkLst>
          <pc:docMk/>
          <pc:sldMk cId="59108425" sldId="345"/>
        </pc:sldMkLst>
      </pc:sldChg>
      <pc:sldChg chg="addSp delSp modSp add mod">
        <pc:chgData name="MIGUEL TRIGUEROS MUÑOZ" userId="a4ee0321-97d7-430f-98a8-7ed13ff9a4bf" providerId="ADAL" clId="{DEB93CC6-CB12-4D4E-9032-AF10A8D2E82F}" dt="2024-01-14T10:06:18.358" v="865" actId="20577"/>
        <pc:sldMkLst>
          <pc:docMk/>
          <pc:sldMk cId="1293908598" sldId="346"/>
        </pc:sldMkLst>
      </pc:sldChg>
      <pc:sldChg chg="addSp delSp modSp add mod">
        <pc:chgData name="MIGUEL TRIGUEROS MUÑOZ" userId="a4ee0321-97d7-430f-98a8-7ed13ff9a4bf" providerId="ADAL" clId="{DEB93CC6-CB12-4D4E-9032-AF10A8D2E82F}" dt="2024-01-09T17:42:32.264" v="824" actId="167"/>
        <pc:sldMkLst>
          <pc:docMk/>
          <pc:sldMk cId="42083021" sldId="347"/>
        </pc:sldMkLst>
      </pc:sldChg>
      <pc:sldChg chg="addSp delSp modSp add">
        <pc:chgData name="MIGUEL TRIGUEROS MUÑOZ" userId="a4ee0321-97d7-430f-98a8-7ed13ff9a4bf" providerId="ADAL" clId="{DEB93CC6-CB12-4D4E-9032-AF10A8D2E82F}" dt="2024-01-09T17:44:27.121" v="849" actId="1076"/>
        <pc:sldMkLst>
          <pc:docMk/>
          <pc:sldMk cId="982610843" sldId="348"/>
        </pc:sldMkLst>
      </pc:sldChg>
      <pc:sldChg chg="addSp delSp modSp add mod">
        <pc:chgData name="MIGUEL TRIGUEROS MUÑOZ" userId="a4ee0321-97d7-430f-98a8-7ed13ff9a4bf" providerId="ADAL" clId="{DEB93CC6-CB12-4D4E-9032-AF10A8D2E82F}" dt="2024-01-09T17:56:30.257" v="856" actId="14100"/>
        <pc:sldMkLst>
          <pc:docMk/>
          <pc:sldMk cId="796993660" sldId="349"/>
        </pc:sldMkLst>
      </pc:sldChg>
      <pc:sldMasterChg chg="modSldLayout">
        <pc:chgData name="MIGUEL TRIGUEROS MUÑOZ" userId="a4ee0321-97d7-430f-98a8-7ed13ff9a4bf" providerId="ADAL" clId="{DEB93CC6-CB12-4D4E-9032-AF10A8D2E82F}" dt="2024-01-07T10:38:56.170" v="62" actId="6014"/>
        <pc:sldMasterMkLst>
          <pc:docMk/>
          <pc:sldMasterMk cId="138951284" sldId="2147483668"/>
        </pc:sldMasterMkLst>
        <pc:sldLayoutChg chg="mod">
          <pc:chgData name="MIGUEL TRIGUEROS MUÑOZ" userId="a4ee0321-97d7-430f-98a8-7ed13ff9a4bf" providerId="ADAL" clId="{DEB93CC6-CB12-4D4E-9032-AF10A8D2E82F}" dt="2024-01-07T10:38:56.170" v="62" actId="6014"/>
          <pc:sldLayoutMkLst>
            <pc:docMk/>
            <pc:sldMasterMk cId="138951284" sldId="2147483668"/>
            <pc:sldLayoutMk cId="738248331" sldId="2147483685"/>
          </pc:sldLayoutMkLst>
        </pc:sldLayoutChg>
      </pc:sldMasterChg>
    </pc:docChg>
  </pc:docChgLst>
  <pc:docChgLst>
    <pc:chgData name="MIGUEL TRIGUEROS MUÑOZ" userId="S::miguel.trigueros@aulaxxi.murciaeduca.es::a4ee0321-97d7-430f-98a8-7ed13ff9a4bf" providerId="AD" clId="Web-{275AAB97-552E-8B8D-BB3D-5B715D0335B7}"/>
    <pc:docChg chg="modSld">
      <pc:chgData name="MIGUEL TRIGUEROS MUÑOZ" userId="S::miguel.trigueros@aulaxxi.murciaeduca.es::a4ee0321-97d7-430f-98a8-7ed13ff9a4bf" providerId="AD" clId="Web-{275AAB97-552E-8B8D-BB3D-5B715D0335B7}" dt="2024-01-08T09:15:36.092" v="52" actId="20577"/>
      <pc:docMkLst>
        <pc:docMk/>
      </pc:docMkLst>
      <pc:sldChg chg="modSp">
        <pc:chgData name="MIGUEL TRIGUEROS MUÑOZ" userId="S::miguel.trigueros@aulaxxi.murciaeduca.es::a4ee0321-97d7-430f-98a8-7ed13ff9a4bf" providerId="AD" clId="Web-{275AAB97-552E-8B8D-BB3D-5B715D0335B7}" dt="2024-01-08T09:15:36.092" v="52" actId="20577"/>
        <pc:sldMkLst>
          <pc:docMk/>
          <pc:sldMk cId="279635090" sldId="315"/>
        </pc:sldMkLst>
      </pc:sldChg>
    </pc:docChg>
  </pc:docChgLst>
  <pc:docChgLst>
    <pc:chgData name="TRIGUEROS MUÑOZ, MIGUEL" userId="93f31087-8566-4d16-a7a1-f20635823349" providerId="ADAL" clId="{E297E389-1D0C-46E5-BDDF-E897149FAF93}"/>
    <pc:docChg chg="modSld">
      <pc:chgData name="TRIGUEROS MUÑOZ, MIGUEL" userId="93f31087-8566-4d16-a7a1-f20635823349" providerId="ADAL" clId="{E297E389-1D0C-46E5-BDDF-E897149FAF93}" dt="2022-11-30T19:06:00.063" v="56" actId="113"/>
      <pc:docMkLst>
        <pc:docMk/>
      </pc:docMkLst>
      <pc:sldChg chg="modSp mod">
        <pc:chgData name="TRIGUEROS MUÑOZ, MIGUEL" userId="93f31087-8566-4d16-a7a1-f20635823349" providerId="ADAL" clId="{E297E389-1D0C-46E5-BDDF-E897149FAF93}" dt="2022-11-30T19:05:01.068" v="54" actId="113"/>
        <pc:sldMkLst>
          <pc:docMk/>
          <pc:sldMk cId="3881213358" sldId="296"/>
        </pc:sldMkLst>
      </pc:sldChg>
      <pc:sldChg chg="modSp mod">
        <pc:chgData name="TRIGUEROS MUÑOZ, MIGUEL" userId="93f31087-8566-4d16-a7a1-f20635823349" providerId="ADAL" clId="{E297E389-1D0C-46E5-BDDF-E897149FAF93}" dt="2022-11-30T19:06:00.063" v="56" actId="113"/>
        <pc:sldMkLst>
          <pc:docMk/>
          <pc:sldMk cId="279635090" sldId="315"/>
        </pc:sldMkLst>
      </pc:sldChg>
    </pc:docChg>
  </pc:docChgLst>
  <pc:docChgLst>
    <pc:chgData name="MIGUEL TRIGUEROS MUÑOZ" userId="a4ee0321-97d7-430f-98a8-7ed13ff9a4bf" providerId="ADAL" clId="{157935D5-BB37-4E78-A6C6-0D77E3E140EC}"/>
    <pc:docChg chg="undo custSel delSld modSld modSection">
      <pc:chgData name="MIGUEL TRIGUEROS MUÑOZ" userId="a4ee0321-97d7-430f-98a8-7ed13ff9a4bf" providerId="ADAL" clId="{157935D5-BB37-4E78-A6C6-0D77E3E140EC}" dt="2024-01-31T08:09:45.435" v="181" actId="13926"/>
      <pc:docMkLst>
        <pc:docMk/>
      </pc:docMkLst>
      <pc:sldChg chg="addCm">
        <pc:chgData name="MIGUEL TRIGUEROS MUÑOZ" userId="a4ee0321-97d7-430f-98a8-7ed13ff9a4bf" providerId="ADAL" clId="{157935D5-BB37-4E78-A6C6-0D77E3E140EC}" dt="2024-01-10T09:36:43.765" v="1"/>
        <pc:sldMkLst>
          <pc:docMk/>
          <pc:sldMk cId="308865771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IGUEL TRIGUEROS MUÑOZ" userId="a4ee0321-97d7-430f-98a8-7ed13ff9a4bf" providerId="ADAL" clId="{157935D5-BB37-4E78-A6C6-0D77E3E140EC}" dt="2024-01-10T09:36:43.765" v="1"/>
              <pc2:cmMkLst xmlns:pc2="http://schemas.microsoft.com/office/powerpoint/2019/9/main/command">
                <pc:docMk/>
                <pc:sldMk cId="308865771" sldId="256"/>
                <pc2:cmMk id="{F1528637-61FE-4547-9330-70EE5DB07593}"/>
              </pc2:cmMkLst>
            </pc226:cmChg>
          </p:ext>
        </pc:extLst>
      </pc:sldChg>
      <pc:sldChg chg="addCm">
        <pc:chgData name="MIGUEL TRIGUEROS MUÑOZ" userId="a4ee0321-97d7-430f-98a8-7ed13ff9a4bf" providerId="ADAL" clId="{157935D5-BB37-4E78-A6C6-0D77E3E140EC}" dt="2023-12-13T08:16:33.760" v="0"/>
        <pc:sldMkLst>
          <pc:docMk/>
          <pc:sldMk cId="1813723418" sldId="31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IGUEL TRIGUEROS MUÑOZ" userId="a4ee0321-97d7-430f-98a8-7ed13ff9a4bf" providerId="ADAL" clId="{157935D5-BB37-4E78-A6C6-0D77E3E140EC}" dt="2023-12-13T08:16:33.760" v="0"/>
              <pc2:cmMkLst xmlns:pc2="http://schemas.microsoft.com/office/powerpoint/2019/9/main/command">
                <pc:docMk/>
                <pc:sldMk cId="1813723418" sldId="311"/>
                <pc2:cmMk id="{BCE2DAF4-6518-4FA6-A134-8E57CAE3599C}"/>
              </pc2:cmMkLst>
            </pc226:cmChg>
          </p:ext>
        </pc:extLst>
      </pc:sldChg>
      <pc:sldChg chg="modSp mod">
        <pc:chgData name="MIGUEL TRIGUEROS MUÑOZ" userId="a4ee0321-97d7-430f-98a8-7ed13ff9a4bf" providerId="ADAL" clId="{157935D5-BB37-4E78-A6C6-0D77E3E140EC}" dt="2024-01-31T08:07:20.670" v="170" actId="113"/>
        <pc:sldMkLst>
          <pc:docMk/>
          <pc:sldMk cId="2304737095" sldId="324"/>
        </pc:sldMkLst>
      </pc:sldChg>
      <pc:sldChg chg="modSp mod">
        <pc:chgData name="MIGUEL TRIGUEROS MUÑOZ" userId="a4ee0321-97d7-430f-98a8-7ed13ff9a4bf" providerId="ADAL" clId="{157935D5-BB37-4E78-A6C6-0D77E3E140EC}" dt="2024-01-31T08:09:45.435" v="181" actId="13926"/>
        <pc:sldMkLst>
          <pc:docMk/>
          <pc:sldMk cId="1414400370" sldId="327"/>
        </pc:sldMkLst>
      </pc:sldChg>
      <pc:sldChg chg="del">
        <pc:chgData name="MIGUEL TRIGUEROS MUÑOZ" userId="a4ee0321-97d7-430f-98a8-7ed13ff9a4bf" providerId="ADAL" clId="{157935D5-BB37-4E78-A6C6-0D77E3E140EC}" dt="2024-01-31T08:09:16.822" v="171" actId="47"/>
        <pc:sldMkLst>
          <pc:docMk/>
          <pc:sldMk cId="97368630" sldId="329"/>
        </pc:sldMkLst>
      </pc:sldChg>
    </pc:docChg>
  </pc:docChgLst>
  <pc:docChgLst>
    <pc:chgData name="MIGUEL TRIGUEROS MUÑOZ" userId="S::miguel.trigueros@aulaxxi.murciaeduca.es::a4ee0321-97d7-430f-98a8-7ed13ff9a4bf" providerId="AD" clId="Web-{27FF2389-1315-5408-2064-CC1960CCDEDB}"/>
    <pc:docChg chg="modSld">
      <pc:chgData name="MIGUEL TRIGUEROS MUÑOZ" userId="S::miguel.trigueros@aulaxxi.murciaeduca.es::a4ee0321-97d7-430f-98a8-7ed13ff9a4bf" providerId="AD" clId="Web-{27FF2389-1315-5408-2064-CC1960CCDEDB}" dt="2024-10-29T09:22:22.166" v="98" actId="20577"/>
      <pc:docMkLst>
        <pc:docMk/>
      </pc:docMkLst>
      <pc:sldChg chg="addSp modSp">
        <pc:chgData name="MIGUEL TRIGUEROS MUÑOZ" userId="S::miguel.trigueros@aulaxxi.murciaeduca.es::a4ee0321-97d7-430f-98a8-7ed13ff9a4bf" providerId="AD" clId="Web-{27FF2389-1315-5408-2064-CC1960CCDEDB}" dt="2024-10-29T09:22:22.166" v="98" actId="20577"/>
        <pc:sldMkLst>
          <pc:docMk/>
          <pc:sldMk cId="524834107" sldId="305"/>
        </pc:sldMkLst>
      </pc:sldChg>
      <pc:sldChg chg="modSp">
        <pc:chgData name="MIGUEL TRIGUEROS MUÑOZ" userId="S::miguel.trigueros@aulaxxi.murciaeduca.es::a4ee0321-97d7-430f-98a8-7ed13ff9a4bf" providerId="AD" clId="Web-{27FF2389-1315-5408-2064-CC1960CCDEDB}" dt="2024-10-29T08:39:01.933" v="14" actId="20577"/>
        <pc:sldMkLst>
          <pc:docMk/>
          <pc:sldMk cId="2304737095" sldId="324"/>
        </pc:sldMkLst>
      </pc:sldChg>
      <pc:sldChg chg="addSp delSp modSp">
        <pc:chgData name="MIGUEL TRIGUEROS MUÑOZ" userId="S::miguel.trigueros@aulaxxi.murciaeduca.es::a4ee0321-97d7-430f-98a8-7ed13ff9a4bf" providerId="AD" clId="Web-{27FF2389-1315-5408-2064-CC1960CCDEDB}" dt="2024-10-29T09:21:28.946" v="75"/>
        <pc:sldMkLst>
          <pc:docMk/>
          <pc:sldMk cId="1122745256" sldId="325"/>
        </pc:sldMkLst>
      </pc:sldChg>
    </pc:docChg>
  </pc:docChgLst>
  <pc:docChgLst>
    <pc:chgData name="MIGUEL TRIGUEROS MUÑOZ" userId="S::miguel.trigueros@aulaxxi.murciaeduca.es::a4ee0321-97d7-430f-98a8-7ed13ff9a4bf" providerId="AD" clId="Web-{C91F7346-E0EB-D576-22DD-D21FE546A58B}"/>
    <pc:docChg chg="modSld">
      <pc:chgData name="MIGUEL TRIGUEROS MUÑOZ" userId="S::miguel.trigueros@aulaxxi.murciaeduca.es::a4ee0321-97d7-430f-98a8-7ed13ff9a4bf" providerId="AD" clId="Web-{C91F7346-E0EB-D576-22DD-D21FE546A58B}" dt="2024-10-22T08:05:30.325" v="12" actId="20577"/>
      <pc:docMkLst>
        <pc:docMk/>
      </pc:docMkLst>
      <pc:sldChg chg="modSp">
        <pc:chgData name="MIGUEL TRIGUEROS MUÑOZ" userId="S::miguel.trigueros@aulaxxi.murciaeduca.es::a4ee0321-97d7-430f-98a8-7ed13ff9a4bf" providerId="AD" clId="Web-{C91F7346-E0EB-D576-22DD-D21FE546A58B}" dt="2024-10-22T08:05:30.325" v="12" actId="20577"/>
        <pc:sldMkLst>
          <pc:docMk/>
          <pc:sldMk cId="2269836530" sldId="312"/>
        </pc:sldMkLst>
      </pc:sldChg>
      <pc:sldChg chg="modSp">
        <pc:chgData name="MIGUEL TRIGUEROS MUÑOZ" userId="S::miguel.trigueros@aulaxxi.murciaeduca.es::a4ee0321-97d7-430f-98a8-7ed13ff9a4bf" providerId="AD" clId="Web-{C91F7346-E0EB-D576-22DD-D21FE546A58B}" dt="2024-10-22T07:16:07.076" v="8" actId="20577"/>
        <pc:sldMkLst>
          <pc:docMk/>
          <pc:sldMk cId="279635090" sldId="315"/>
        </pc:sldMkLst>
      </pc:sldChg>
    </pc:docChg>
  </pc:docChgLst>
  <pc:docChgLst>
    <pc:chgData name="MIGUEL TRIGUEROS MUÑOZ" userId="93f31087-8566-4d16-a7a1-f20635823349" providerId="ADAL" clId="{2064191C-0C86-4C83-9439-2D0DFB2B342F}"/>
    <pc:docChg chg="undo redo custSel addSld delSld modSld sldOrd">
      <pc:chgData name="MIGUEL TRIGUEROS MUÑOZ" userId="93f31087-8566-4d16-a7a1-f20635823349" providerId="ADAL" clId="{2064191C-0C86-4C83-9439-2D0DFB2B342F}" dt="2022-11-01T10:53:29.091" v="1800" actId="1035"/>
      <pc:docMkLst>
        <pc:docMk/>
      </pc:docMkLst>
      <pc:sldChg chg="delSp modSp del mod">
        <pc:chgData name="MIGUEL TRIGUEROS MUÑOZ" userId="93f31087-8566-4d16-a7a1-f20635823349" providerId="ADAL" clId="{2064191C-0C86-4C83-9439-2D0DFB2B342F}" dt="2022-11-01T08:01:09.424" v="77" actId="47"/>
        <pc:sldMkLst>
          <pc:docMk/>
          <pc:sldMk cId="308865771" sldId="256"/>
        </pc:sldMkLst>
      </pc:sldChg>
      <pc:sldChg chg="add del">
        <pc:chgData name="MIGUEL TRIGUEROS MUÑOZ" userId="93f31087-8566-4d16-a7a1-f20635823349" providerId="ADAL" clId="{2064191C-0C86-4C83-9439-2D0DFB2B342F}" dt="2022-11-01T07:47:14.052" v="16" actId="47"/>
        <pc:sldMkLst>
          <pc:docMk/>
          <pc:sldMk cId="0" sldId="258"/>
        </pc:sldMkLst>
      </pc:sldChg>
      <pc:sldChg chg="add del">
        <pc:chgData name="MIGUEL TRIGUEROS MUÑOZ" userId="93f31087-8566-4d16-a7a1-f20635823349" providerId="ADAL" clId="{2064191C-0C86-4C83-9439-2D0DFB2B342F}" dt="2022-11-01T07:47:15.011" v="17" actId="47"/>
        <pc:sldMkLst>
          <pc:docMk/>
          <pc:sldMk cId="0" sldId="259"/>
        </pc:sldMkLst>
      </pc:sldChg>
      <pc:sldChg chg="addSp delSp modSp del mod">
        <pc:chgData name="MIGUEL TRIGUEROS MUÑOZ" userId="93f31087-8566-4d16-a7a1-f20635823349" providerId="ADAL" clId="{2064191C-0C86-4C83-9439-2D0DFB2B342F}" dt="2022-11-01T09:39:15.494" v="714" actId="47"/>
        <pc:sldMkLst>
          <pc:docMk/>
          <pc:sldMk cId="0" sldId="260"/>
        </pc:sldMkLst>
      </pc:sldChg>
      <pc:sldChg chg="delSp modSp del mod">
        <pc:chgData name="MIGUEL TRIGUEROS MUÑOZ" userId="93f31087-8566-4d16-a7a1-f20635823349" providerId="ADAL" clId="{2064191C-0C86-4C83-9439-2D0DFB2B342F}" dt="2022-11-01T07:48:40.006" v="27" actId="47"/>
        <pc:sldMkLst>
          <pc:docMk/>
          <pc:sldMk cId="0" sldId="261"/>
        </pc:sldMkLst>
      </pc:sldChg>
      <pc:sldChg chg="modSp del mod">
        <pc:chgData name="MIGUEL TRIGUEROS MUÑOZ" userId="93f31087-8566-4d16-a7a1-f20635823349" providerId="ADAL" clId="{2064191C-0C86-4C83-9439-2D0DFB2B342F}" dt="2022-11-01T09:42:12.353" v="751" actId="47"/>
        <pc:sldMkLst>
          <pc:docMk/>
          <pc:sldMk cId="0" sldId="262"/>
        </pc:sldMkLst>
      </pc:sldChg>
      <pc:sldChg chg="modSp del mod ord">
        <pc:chgData name="MIGUEL TRIGUEROS MUÑOZ" userId="93f31087-8566-4d16-a7a1-f20635823349" providerId="ADAL" clId="{2064191C-0C86-4C83-9439-2D0DFB2B342F}" dt="2022-11-01T09:43:55.225" v="789" actId="47"/>
        <pc:sldMkLst>
          <pc:docMk/>
          <pc:sldMk cId="0" sldId="263"/>
        </pc:sldMkLst>
      </pc:sldChg>
      <pc:sldChg chg="modSp del mod">
        <pc:chgData name="MIGUEL TRIGUEROS MUÑOZ" userId="93f31087-8566-4d16-a7a1-f20635823349" providerId="ADAL" clId="{2064191C-0C86-4C83-9439-2D0DFB2B342F}" dt="2022-11-01T09:50:09.257" v="799" actId="47"/>
        <pc:sldMkLst>
          <pc:docMk/>
          <pc:sldMk cId="0" sldId="264"/>
        </pc:sldMkLst>
      </pc:sldChg>
      <pc:sldChg chg="del">
        <pc:chgData name="MIGUEL TRIGUEROS MUÑOZ" userId="93f31087-8566-4d16-a7a1-f20635823349" providerId="ADAL" clId="{2064191C-0C86-4C83-9439-2D0DFB2B342F}" dt="2022-11-01T09:51:44.175" v="815" actId="47"/>
        <pc:sldMkLst>
          <pc:docMk/>
          <pc:sldMk cId="0" sldId="265"/>
        </pc:sldMkLst>
      </pc:sldChg>
      <pc:sldChg chg="del">
        <pc:chgData name="MIGUEL TRIGUEROS MUÑOZ" userId="93f31087-8566-4d16-a7a1-f20635823349" providerId="ADAL" clId="{2064191C-0C86-4C83-9439-2D0DFB2B342F}" dt="2022-11-01T09:52:57.318" v="823" actId="47"/>
        <pc:sldMkLst>
          <pc:docMk/>
          <pc:sldMk cId="0" sldId="266"/>
        </pc:sldMkLst>
      </pc:sldChg>
      <pc:sldChg chg="del">
        <pc:chgData name="MIGUEL TRIGUEROS MUÑOZ" userId="93f31087-8566-4d16-a7a1-f20635823349" providerId="ADAL" clId="{2064191C-0C86-4C83-9439-2D0DFB2B342F}" dt="2022-11-01T09:53:18.738" v="828" actId="47"/>
        <pc:sldMkLst>
          <pc:docMk/>
          <pc:sldMk cId="0" sldId="267"/>
        </pc:sldMkLst>
      </pc:sldChg>
      <pc:sldChg chg="del">
        <pc:chgData name="MIGUEL TRIGUEROS MUÑOZ" userId="93f31087-8566-4d16-a7a1-f20635823349" providerId="ADAL" clId="{2064191C-0C86-4C83-9439-2D0DFB2B342F}" dt="2022-11-01T10:07:11.458" v="1125" actId="47"/>
        <pc:sldMkLst>
          <pc:docMk/>
          <pc:sldMk cId="0" sldId="268"/>
        </pc:sldMkLst>
      </pc:sldChg>
      <pc:sldChg chg="del">
        <pc:chgData name="MIGUEL TRIGUEROS MUÑOZ" userId="93f31087-8566-4d16-a7a1-f20635823349" providerId="ADAL" clId="{2064191C-0C86-4C83-9439-2D0DFB2B342F}" dt="2022-11-01T10:09:50.925" v="1151" actId="47"/>
        <pc:sldMkLst>
          <pc:docMk/>
          <pc:sldMk cId="0" sldId="269"/>
        </pc:sldMkLst>
      </pc:sldChg>
      <pc:sldChg chg="del">
        <pc:chgData name="MIGUEL TRIGUEROS MUÑOZ" userId="93f31087-8566-4d16-a7a1-f20635823349" providerId="ADAL" clId="{2064191C-0C86-4C83-9439-2D0DFB2B342F}" dt="2022-11-01T10:10:51.584" v="1160" actId="47"/>
        <pc:sldMkLst>
          <pc:docMk/>
          <pc:sldMk cId="0" sldId="270"/>
        </pc:sldMkLst>
      </pc:sldChg>
      <pc:sldChg chg="del">
        <pc:chgData name="MIGUEL TRIGUEROS MUÑOZ" userId="93f31087-8566-4d16-a7a1-f20635823349" providerId="ADAL" clId="{2064191C-0C86-4C83-9439-2D0DFB2B342F}" dt="2022-11-01T10:13:26.351" v="1172" actId="47"/>
        <pc:sldMkLst>
          <pc:docMk/>
          <pc:sldMk cId="0" sldId="271"/>
        </pc:sldMkLst>
      </pc:sldChg>
      <pc:sldChg chg="add del">
        <pc:chgData name="MIGUEL TRIGUEROS MUÑOZ" userId="93f31087-8566-4d16-a7a1-f20635823349" providerId="ADAL" clId="{2064191C-0C86-4C83-9439-2D0DFB2B342F}" dt="2022-11-01T07:50:03.697" v="72" actId="47"/>
        <pc:sldMkLst>
          <pc:docMk/>
          <pc:sldMk cId="0" sldId="277"/>
        </pc:sldMkLst>
      </pc:sldChg>
      <pc:sldChg chg="del">
        <pc:chgData name="MIGUEL TRIGUEROS MUÑOZ" userId="93f31087-8566-4d16-a7a1-f20635823349" providerId="ADAL" clId="{2064191C-0C86-4C83-9439-2D0DFB2B342F}" dt="2022-11-01T07:49:44.939" v="55" actId="47"/>
        <pc:sldMkLst>
          <pc:docMk/>
          <pc:sldMk cId="0" sldId="278"/>
        </pc:sldMkLst>
      </pc:sldChg>
      <pc:sldChg chg="del">
        <pc:chgData name="MIGUEL TRIGUEROS MUÑOZ" userId="93f31087-8566-4d16-a7a1-f20635823349" providerId="ADAL" clId="{2064191C-0C86-4C83-9439-2D0DFB2B342F}" dt="2022-11-01T07:49:47.284" v="56" actId="47"/>
        <pc:sldMkLst>
          <pc:docMk/>
          <pc:sldMk cId="0" sldId="279"/>
        </pc:sldMkLst>
      </pc:sldChg>
      <pc:sldChg chg="del">
        <pc:chgData name="MIGUEL TRIGUEROS MUÑOZ" userId="93f31087-8566-4d16-a7a1-f20635823349" providerId="ADAL" clId="{2064191C-0C86-4C83-9439-2D0DFB2B342F}" dt="2022-11-01T07:49:48.768" v="57" actId="47"/>
        <pc:sldMkLst>
          <pc:docMk/>
          <pc:sldMk cId="0" sldId="280"/>
        </pc:sldMkLst>
      </pc:sldChg>
      <pc:sldChg chg="del">
        <pc:chgData name="MIGUEL TRIGUEROS MUÑOZ" userId="93f31087-8566-4d16-a7a1-f20635823349" providerId="ADAL" clId="{2064191C-0C86-4C83-9439-2D0DFB2B342F}" dt="2022-11-01T07:49:49.488" v="58" actId="47"/>
        <pc:sldMkLst>
          <pc:docMk/>
          <pc:sldMk cId="0" sldId="281"/>
        </pc:sldMkLst>
      </pc:sldChg>
      <pc:sldChg chg="del">
        <pc:chgData name="MIGUEL TRIGUEROS MUÑOZ" userId="93f31087-8566-4d16-a7a1-f20635823349" providerId="ADAL" clId="{2064191C-0C86-4C83-9439-2D0DFB2B342F}" dt="2022-11-01T07:49:50.286" v="59" actId="47"/>
        <pc:sldMkLst>
          <pc:docMk/>
          <pc:sldMk cId="0" sldId="282"/>
        </pc:sldMkLst>
      </pc:sldChg>
      <pc:sldChg chg="del">
        <pc:chgData name="MIGUEL TRIGUEROS MUÑOZ" userId="93f31087-8566-4d16-a7a1-f20635823349" providerId="ADAL" clId="{2064191C-0C86-4C83-9439-2D0DFB2B342F}" dt="2022-11-01T07:49:51.144" v="60" actId="47"/>
        <pc:sldMkLst>
          <pc:docMk/>
          <pc:sldMk cId="0" sldId="283"/>
        </pc:sldMkLst>
      </pc:sldChg>
      <pc:sldChg chg="del">
        <pc:chgData name="MIGUEL TRIGUEROS MUÑOZ" userId="93f31087-8566-4d16-a7a1-f20635823349" providerId="ADAL" clId="{2064191C-0C86-4C83-9439-2D0DFB2B342F}" dt="2022-11-01T07:49:51.847" v="61" actId="47"/>
        <pc:sldMkLst>
          <pc:docMk/>
          <pc:sldMk cId="0" sldId="284"/>
        </pc:sldMkLst>
      </pc:sldChg>
      <pc:sldChg chg="del">
        <pc:chgData name="MIGUEL TRIGUEROS MUÑOZ" userId="93f31087-8566-4d16-a7a1-f20635823349" providerId="ADAL" clId="{2064191C-0C86-4C83-9439-2D0DFB2B342F}" dt="2022-11-01T07:49:52.648" v="62" actId="47"/>
        <pc:sldMkLst>
          <pc:docMk/>
          <pc:sldMk cId="0" sldId="285"/>
        </pc:sldMkLst>
      </pc:sldChg>
      <pc:sldChg chg="del">
        <pc:chgData name="MIGUEL TRIGUEROS MUÑOZ" userId="93f31087-8566-4d16-a7a1-f20635823349" providerId="ADAL" clId="{2064191C-0C86-4C83-9439-2D0DFB2B342F}" dt="2022-11-01T07:49:53.348" v="63" actId="47"/>
        <pc:sldMkLst>
          <pc:docMk/>
          <pc:sldMk cId="0" sldId="286"/>
        </pc:sldMkLst>
      </pc:sldChg>
      <pc:sldChg chg="del">
        <pc:chgData name="MIGUEL TRIGUEROS MUÑOZ" userId="93f31087-8566-4d16-a7a1-f20635823349" providerId="ADAL" clId="{2064191C-0C86-4C83-9439-2D0DFB2B342F}" dt="2022-11-01T07:49:54.052" v="64" actId="47"/>
        <pc:sldMkLst>
          <pc:docMk/>
          <pc:sldMk cId="0" sldId="287"/>
        </pc:sldMkLst>
      </pc:sldChg>
      <pc:sldChg chg="del">
        <pc:chgData name="MIGUEL TRIGUEROS MUÑOZ" userId="93f31087-8566-4d16-a7a1-f20635823349" providerId="ADAL" clId="{2064191C-0C86-4C83-9439-2D0DFB2B342F}" dt="2022-11-01T07:49:54.692" v="65" actId="47"/>
        <pc:sldMkLst>
          <pc:docMk/>
          <pc:sldMk cId="0" sldId="288"/>
        </pc:sldMkLst>
      </pc:sldChg>
      <pc:sldChg chg="del">
        <pc:chgData name="MIGUEL TRIGUEROS MUÑOZ" userId="93f31087-8566-4d16-a7a1-f20635823349" providerId="ADAL" clId="{2064191C-0C86-4C83-9439-2D0DFB2B342F}" dt="2022-11-01T07:49:55.381" v="66" actId="47"/>
        <pc:sldMkLst>
          <pc:docMk/>
          <pc:sldMk cId="0" sldId="289"/>
        </pc:sldMkLst>
      </pc:sldChg>
      <pc:sldChg chg="del">
        <pc:chgData name="MIGUEL TRIGUEROS MUÑOZ" userId="93f31087-8566-4d16-a7a1-f20635823349" providerId="ADAL" clId="{2064191C-0C86-4C83-9439-2D0DFB2B342F}" dt="2022-11-01T07:49:56.021" v="67" actId="47"/>
        <pc:sldMkLst>
          <pc:docMk/>
          <pc:sldMk cId="0" sldId="290"/>
        </pc:sldMkLst>
      </pc:sldChg>
      <pc:sldChg chg="del">
        <pc:chgData name="MIGUEL TRIGUEROS MUÑOZ" userId="93f31087-8566-4d16-a7a1-f20635823349" providerId="ADAL" clId="{2064191C-0C86-4C83-9439-2D0DFB2B342F}" dt="2022-11-01T07:49:56.677" v="68" actId="47"/>
        <pc:sldMkLst>
          <pc:docMk/>
          <pc:sldMk cId="0" sldId="291"/>
        </pc:sldMkLst>
      </pc:sldChg>
      <pc:sldChg chg="del">
        <pc:chgData name="MIGUEL TRIGUEROS MUÑOZ" userId="93f31087-8566-4d16-a7a1-f20635823349" providerId="ADAL" clId="{2064191C-0C86-4C83-9439-2D0DFB2B342F}" dt="2022-11-01T07:49:57.241" v="69" actId="47"/>
        <pc:sldMkLst>
          <pc:docMk/>
          <pc:sldMk cId="0" sldId="292"/>
        </pc:sldMkLst>
      </pc:sldChg>
      <pc:sldChg chg="add del">
        <pc:chgData name="MIGUEL TRIGUEROS MUÑOZ" userId="93f31087-8566-4d16-a7a1-f20635823349" providerId="ADAL" clId="{2064191C-0C86-4C83-9439-2D0DFB2B342F}" dt="2022-11-01T07:50:04.338" v="73" actId="47"/>
        <pc:sldMkLst>
          <pc:docMk/>
          <pc:sldMk cId="0" sldId="293"/>
        </pc:sldMkLst>
      </pc:sldChg>
      <pc:sldChg chg="modSp add del mod ord">
        <pc:chgData name="MIGUEL TRIGUEROS MUÑOZ" userId="93f31087-8566-4d16-a7a1-f20635823349" providerId="ADAL" clId="{2064191C-0C86-4C83-9439-2D0DFB2B342F}" dt="2022-11-01T09:39:28.658" v="717" actId="47"/>
        <pc:sldMkLst>
          <pc:docMk/>
          <pc:sldMk cId="1578358678" sldId="294"/>
        </pc:sldMkLst>
      </pc:sldChg>
      <pc:sldChg chg="new del ord">
        <pc:chgData name="MIGUEL TRIGUEROS MUÑOZ" userId="93f31087-8566-4d16-a7a1-f20635823349" providerId="ADAL" clId="{2064191C-0C86-4C83-9439-2D0DFB2B342F}" dt="2022-11-01T08:01:30.512" v="82" actId="47"/>
        <pc:sldMkLst>
          <pc:docMk/>
          <pc:sldMk cId="1780616453" sldId="294"/>
        </pc:sldMkLst>
      </pc:sldChg>
      <pc:sldChg chg="addSp delSp modSp new mod">
        <pc:chgData name="MIGUEL TRIGUEROS MUÑOZ" userId="93f31087-8566-4d16-a7a1-f20635823349" providerId="ADAL" clId="{2064191C-0C86-4C83-9439-2D0DFB2B342F}" dt="2022-11-01T09:41:44.304" v="747" actId="20577"/>
        <pc:sldMkLst>
          <pc:docMk/>
          <pc:sldMk cId="2182144064" sldId="295"/>
        </pc:sldMkLst>
      </pc:sldChg>
      <pc:sldChg chg="addSp delSp modSp add mod ord">
        <pc:chgData name="MIGUEL TRIGUEROS MUÑOZ" userId="93f31087-8566-4d16-a7a1-f20635823349" providerId="ADAL" clId="{2064191C-0C86-4C83-9439-2D0DFB2B342F}" dt="2022-11-01T09:58:41.033" v="981" actId="20577"/>
        <pc:sldMkLst>
          <pc:docMk/>
          <pc:sldMk cId="3881213358" sldId="296"/>
        </pc:sldMkLst>
      </pc:sldChg>
      <pc:sldChg chg="addSp modSp add mod">
        <pc:chgData name="MIGUEL TRIGUEROS MUÑOZ" userId="93f31087-8566-4d16-a7a1-f20635823349" providerId="ADAL" clId="{2064191C-0C86-4C83-9439-2D0DFB2B342F}" dt="2022-11-01T09:52:11.509" v="817" actId="1076"/>
        <pc:sldMkLst>
          <pc:docMk/>
          <pc:sldMk cId="651048111" sldId="297"/>
        </pc:sldMkLst>
      </pc:sldChg>
      <pc:sldChg chg="add del">
        <pc:chgData name="MIGUEL TRIGUEROS MUÑOZ" userId="93f31087-8566-4d16-a7a1-f20635823349" providerId="ADAL" clId="{2064191C-0C86-4C83-9439-2D0DFB2B342F}" dt="2022-11-01T09:43:01.789" v="780" actId="47"/>
        <pc:sldMkLst>
          <pc:docMk/>
          <pc:sldMk cId="2028147615" sldId="297"/>
        </pc:sldMkLst>
      </pc:sldChg>
      <pc:sldChg chg="addSp modSp add mod">
        <pc:chgData name="MIGUEL TRIGUEROS MUÑOZ" userId="93f31087-8566-4d16-a7a1-f20635823349" providerId="ADAL" clId="{2064191C-0C86-4C83-9439-2D0DFB2B342F}" dt="2022-11-01T09:53:13.829" v="827" actId="20577"/>
        <pc:sldMkLst>
          <pc:docMk/>
          <pc:sldMk cId="1285496475" sldId="298"/>
        </pc:sldMkLst>
      </pc:sldChg>
      <pc:sldChg chg="addSp modSp add mod">
        <pc:chgData name="MIGUEL TRIGUEROS MUÑOZ" userId="93f31087-8566-4d16-a7a1-f20635823349" providerId="ADAL" clId="{2064191C-0C86-4C83-9439-2D0DFB2B342F}" dt="2022-11-01T09:54:14.131" v="886" actId="255"/>
        <pc:sldMkLst>
          <pc:docMk/>
          <pc:sldMk cId="975738591" sldId="299"/>
        </pc:sldMkLst>
      </pc:sldChg>
      <pc:sldChg chg="addSp delSp modSp add mod">
        <pc:chgData name="MIGUEL TRIGUEROS MUÑOZ" userId="93f31087-8566-4d16-a7a1-f20635823349" providerId="ADAL" clId="{2064191C-0C86-4C83-9439-2D0DFB2B342F}" dt="2022-11-01T10:07:40.189" v="1130" actId="113"/>
        <pc:sldMkLst>
          <pc:docMk/>
          <pc:sldMk cId="1286011775" sldId="300"/>
        </pc:sldMkLst>
      </pc:sldChg>
      <pc:sldChg chg="modSp add del mod">
        <pc:chgData name="MIGUEL TRIGUEROS MUÑOZ" userId="93f31087-8566-4d16-a7a1-f20635823349" providerId="ADAL" clId="{2064191C-0C86-4C83-9439-2D0DFB2B342F}" dt="2022-11-01T10:00:07.119" v="1023" actId="2696"/>
        <pc:sldMkLst>
          <pc:docMk/>
          <pc:sldMk cId="3355152371" sldId="301"/>
        </pc:sldMkLst>
      </pc:sldChg>
      <pc:sldChg chg="addSp modSp add mod">
        <pc:chgData name="MIGUEL TRIGUEROS MUÑOZ" userId="93f31087-8566-4d16-a7a1-f20635823349" providerId="ADAL" clId="{2064191C-0C86-4C83-9439-2D0DFB2B342F}" dt="2022-11-01T10:00:36.539" v="1026" actId="207"/>
        <pc:sldMkLst>
          <pc:docMk/>
          <pc:sldMk cId="4280179594" sldId="301"/>
        </pc:sldMkLst>
      </pc:sldChg>
      <pc:sldChg chg="addSp delSp modSp add mod">
        <pc:chgData name="MIGUEL TRIGUEROS MUÑOZ" userId="93f31087-8566-4d16-a7a1-f20635823349" providerId="ADAL" clId="{2064191C-0C86-4C83-9439-2D0DFB2B342F}" dt="2022-11-01T10:04:46.154" v="1087" actId="20577"/>
        <pc:sldMkLst>
          <pc:docMk/>
          <pc:sldMk cId="1662085430" sldId="302"/>
        </pc:sldMkLst>
      </pc:sldChg>
      <pc:sldChg chg="delSp new mod">
        <pc:chgData name="MIGUEL TRIGUEROS MUÑOZ" userId="93f31087-8566-4d16-a7a1-f20635823349" providerId="ADAL" clId="{2064191C-0C86-4C83-9439-2D0DFB2B342F}" dt="2022-11-01T10:03:15.569" v="1053" actId="21"/>
        <pc:sldMkLst>
          <pc:docMk/>
          <pc:sldMk cId="40683663" sldId="303"/>
        </pc:sldMkLst>
      </pc:sldChg>
      <pc:sldChg chg="addSp delSp modSp add mod">
        <pc:chgData name="MIGUEL TRIGUEROS MUÑOZ" userId="93f31087-8566-4d16-a7a1-f20635823349" providerId="ADAL" clId="{2064191C-0C86-4C83-9439-2D0DFB2B342F}" dt="2022-11-01T10:09:39.021" v="1149" actId="1076"/>
        <pc:sldMkLst>
          <pc:docMk/>
          <pc:sldMk cId="1878582030" sldId="304"/>
        </pc:sldMkLst>
      </pc:sldChg>
      <pc:sldChg chg="addSp modSp add mod">
        <pc:chgData name="MIGUEL TRIGUEROS MUÑOZ" userId="93f31087-8566-4d16-a7a1-f20635823349" providerId="ADAL" clId="{2064191C-0C86-4C83-9439-2D0DFB2B342F}" dt="2022-11-01T10:10:47.786" v="1159" actId="1076"/>
        <pc:sldMkLst>
          <pc:docMk/>
          <pc:sldMk cId="524834107" sldId="305"/>
        </pc:sldMkLst>
      </pc:sldChg>
      <pc:sldChg chg="add del">
        <pc:chgData name="MIGUEL TRIGUEROS MUÑOZ" userId="93f31087-8566-4d16-a7a1-f20635823349" providerId="ADAL" clId="{2064191C-0C86-4C83-9439-2D0DFB2B342F}" dt="2022-11-01T10:07:54.175" v="1132" actId="47"/>
        <pc:sldMkLst>
          <pc:docMk/>
          <pc:sldMk cId="1446723010" sldId="305"/>
        </pc:sldMkLst>
      </pc:sldChg>
      <pc:sldChg chg="addSp modSp add mod">
        <pc:chgData name="MIGUEL TRIGUEROS MUÑOZ" userId="93f31087-8566-4d16-a7a1-f20635823349" providerId="ADAL" clId="{2064191C-0C86-4C83-9439-2D0DFB2B342F}" dt="2022-11-01T10:13:16.102" v="1171" actId="14100"/>
        <pc:sldMkLst>
          <pc:docMk/>
          <pc:sldMk cId="3007344242" sldId="306"/>
        </pc:sldMkLst>
      </pc:sldChg>
      <pc:sldChg chg="addSp modSp add del mod">
        <pc:chgData name="MIGUEL TRIGUEROS MUÑOZ" userId="93f31087-8566-4d16-a7a1-f20635823349" providerId="ADAL" clId="{2064191C-0C86-4C83-9439-2D0DFB2B342F}" dt="2022-11-01T10:33:17.644" v="1536" actId="47"/>
        <pc:sldMkLst>
          <pc:docMk/>
          <pc:sldMk cId="2662598700" sldId="307"/>
        </pc:sldMkLst>
      </pc:sldChg>
      <pc:sldChg chg="modSp add mod">
        <pc:chgData name="MIGUEL TRIGUEROS MUÑOZ" userId="93f31087-8566-4d16-a7a1-f20635823349" providerId="ADAL" clId="{2064191C-0C86-4C83-9439-2D0DFB2B342F}" dt="2022-11-01T10:14:29.522" v="1194" actId="20577"/>
        <pc:sldMkLst>
          <pc:docMk/>
          <pc:sldMk cId="1441313987" sldId="308"/>
        </pc:sldMkLst>
      </pc:sldChg>
      <pc:sldChg chg="modSp add mod">
        <pc:chgData name="MIGUEL TRIGUEROS MUÑOZ" userId="93f31087-8566-4d16-a7a1-f20635823349" providerId="ADAL" clId="{2064191C-0C86-4C83-9439-2D0DFB2B342F}" dt="2022-11-01T10:47:41.617" v="1748" actId="20577"/>
        <pc:sldMkLst>
          <pc:docMk/>
          <pc:sldMk cId="1679762254" sldId="309"/>
        </pc:sldMkLst>
      </pc:sldChg>
      <pc:sldChg chg="addSp modSp add mod">
        <pc:chgData name="MIGUEL TRIGUEROS MUÑOZ" userId="93f31087-8566-4d16-a7a1-f20635823349" providerId="ADAL" clId="{2064191C-0C86-4C83-9439-2D0DFB2B342F}" dt="2022-11-01T10:47:56.254" v="1756" actId="20577"/>
        <pc:sldMkLst>
          <pc:docMk/>
          <pc:sldMk cId="2242644199" sldId="310"/>
        </pc:sldMkLst>
      </pc:sldChg>
      <pc:sldChg chg="addSp delSp modSp add mod">
        <pc:chgData name="MIGUEL TRIGUEROS MUÑOZ" userId="93f31087-8566-4d16-a7a1-f20635823349" providerId="ADAL" clId="{2064191C-0C86-4C83-9439-2D0DFB2B342F}" dt="2022-11-01T10:47:20.532" v="1740" actId="255"/>
        <pc:sldMkLst>
          <pc:docMk/>
          <pc:sldMk cId="1813723418" sldId="311"/>
        </pc:sldMkLst>
      </pc:sldChg>
      <pc:sldChg chg="modSp add mod">
        <pc:chgData name="MIGUEL TRIGUEROS MUÑOZ" userId="93f31087-8566-4d16-a7a1-f20635823349" providerId="ADAL" clId="{2064191C-0C86-4C83-9439-2D0DFB2B342F}" dt="2022-11-01T10:50:52.418" v="1780" actId="14100"/>
        <pc:sldMkLst>
          <pc:docMk/>
          <pc:sldMk cId="2269836530" sldId="312"/>
        </pc:sldMkLst>
      </pc:sldChg>
      <pc:sldChg chg="addSp delSp modSp add mod">
        <pc:chgData name="MIGUEL TRIGUEROS MUÑOZ" userId="93f31087-8566-4d16-a7a1-f20635823349" providerId="ADAL" clId="{2064191C-0C86-4C83-9439-2D0DFB2B342F}" dt="2022-11-01T10:53:29.091" v="1800" actId="1035"/>
        <pc:sldMkLst>
          <pc:docMk/>
          <pc:sldMk cId="1814859966" sldId="313"/>
        </pc:sldMkLst>
      </pc:sldChg>
    </pc:docChg>
  </pc:docChgLst>
  <pc:docChgLst>
    <pc:chgData name="MIGUEL TRIGUEROS MUÑOZ" userId="S::miguel.trigueros@aulaxxi.murciaeduca.es::a4ee0321-97d7-430f-98a8-7ed13ff9a4bf" providerId="AD" clId="Web-{14E18D3B-83CD-B621-F1D2-38A67C2FDD62}"/>
    <pc:docChg chg="modSld">
      <pc:chgData name="MIGUEL TRIGUEROS MUÑOZ" userId="S::miguel.trigueros@aulaxxi.murciaeduca.es::a4ee0321-97d7-430f-98a8-7ed13ff9a4bf" providerId="AD" clId="Web-{14E18D3B-83CD-B621-F1D2-38A67C2FDD62}" dt="2024-10-24T10:05:05.067" v="7" actId="20577"/>
      <pc:docMkLst>
        <pc:docMk/>
      </pc:docMkLst>
      <pc:sldChg chg="modSp">
        <pc:chgData name="MIGUEL TRIGUEROS MUÑOZ" userId="S::miguel.trigueros@aulaxxi.murciaeduca.es::a4ee0321-97d7-430f-98a8-7ed13ff9a4bf" providerId="AD" clId="Web-{14E18D3B-83CD-B621-F1D2-38A67C2FDD62}" dt="2024-10-24T10:05:05.067" v="7" actId="20577"/>
        <pc:sldMkLst>
          <pc:docMk/>
          <pc:sldMk cId="2242644199" sldId="310"/>
        </pc:sldMkLst>
      </pc:sldChg>
    </pc:docChg>
  </pc:docChgLst>
  <pc:docChgLst>
    <pc:chgData name="Miguel Trigueros Muñoz" userId="7753574ed83b4f98" providerId="LiveId" clId="{6BB54B94-95A1-4CB9-84EC-4B68CAB84776}"/>
    <pc:docChg chg="undo custSel addSld delSld modSld sldOrd modMainMaster addSection delSection modSection">
      <pc:chgData name="Miguel Trigueros Muñoz" userId="7753574ed83b4f98" providerId="LiveId" clId="{6BB54B94-95A1-4CB9-84EC-4B68CAB84776}" dt="2025-07-08T08:56:04.492" v="921" actId="1076"/>
      <pc:docMkLst>
        <pc:docMk/>
      </pc:docMkLst>
      <pc:sldChg chg="modSp mod">
        <pc:chgData name="Miguel Trigueros Muñoz" userId="7753574ed83b4f98" providerId="LiveId" clId="{6BB54B94-95A1-4CB9-84EC-4B68CAB84776}" dt="2025-06-25T10:49:08.603" v="2" actId="20577"/>
        <pc:sldMkLst>
          <pc:docMk/>
          <pc:sldMk cId="308865771" sldId="256"/>
        </pc:sldMkLst>
        <pc:spChg chg="mod">
          <ac:chgData name="Miguel Trigueros Muñoz" userId="7753574ed83b4f98" providerId="LiveId" clId="{6BB54B94-95A1-4CB9-84EC-4B68CAB84776}" dt="2025-06-25T10:49:08.603" v="2" actId="20577"/>
          <ac:spMkLst>
            <pc:docMk/>
            <pc:sldMk cId="308865771" sldId="256"/>
            <ac:spMk id="2" creationId="{BB6B5ACD-B995-716B-F5F7-1C14289F141D}"/>
          </ac:spMkLst>
        </pc:spChg>
      </pc:sldChg>
      <pc:sldChg chg="modSp mod">
        <pc:chgData name="Miguel Trigueros Muñoz" userId="7753574ed83b4f98" providerId="LiveId" clId="{6BB54B94-95A1-4CB9-84EC-4B68CAB84776}" dt="2025-06-25T11:03:55.443" v="428" actId="1076"/>
        <pc:sldMkLst>
          <pc:docMk/>
          <pc:sldMk cId="3881213358" sldId="296"/>
        </pc:sldMkLst>
        <pc:spChg chg="mod">
          <ac:chgData name="Miguel Trigueros Muñoz" userId="7753574ed83b4f98" providerId="LiveId" clId="{6BB54B94-95A1-4CB9-84EC-4B68CAB84776}" dt="2025-06-25T11:03:55.443" v="428" actId="1076"/>
          <ac:spMkLst>
            <pc:docMk/>
            <pc:sldMk cId="3881213358" sldId="296"/>
            <ac:spMk id="6" creationId="{445AF7CC-753C-B7DA-948E-71ACFD5A6849}"/>
          </ac:spMkLst>
        </pc:spChg>
      </pc:sldChg>
      <pc:sldChg chg="modSp add del mod ord">
        <pc:chgData name="Miguel Trigueros Muñoz" userId="7753574ed83b4f98" providerId="LiveId" clId="{6BB54B94-95A1-4CB9-84EC-4B68CAB84776}" dt="2025-07-08T08:55:21.783" v="918" actId="20577"/>
        <pc:sldMkLst>
          <pc:docMk/>
          <pc:sldMk cId="1662085430" sldId="302"/>
        </pc:sldMkLst>
        <pc:spChg chg="mod">
          <ac:chgData name="Miguel Trigueros Muñoz" userId="7753574ed83b4f98" providerId="LiveId" clId="{6BB54B94-95A1-4CB9-84EC-4B68CAB84776}" dt="2025-07-08T08:55:21.783" v="918" actId="20577"/>
          <ac:spMkLst>
            <pc:docMk/>
            <pc:sldMk cId="1662085430" sldId="302"/>
            <ac:spMk id="5" creationId="{2E672CE3-414F-1E3C-9928-F4B6B7568735}"/>
          </ac:spMkLst>
        </pc:spChg>
      </pc:sldChg>
      <pc:sldChg chg="delSp modSp mod">
        <pc:chgData name="Miguel Trigueros Muñoz" userId="7753574ed83b4f98" providerId="LiveId" clId="{6BB54B94-95A1-4CB9-84EC-4B68CAB84776}" dt="2025-07-08T08:41:32.575" v="817" actId="21"/>
        <pc:sldMkLst>
          <pc:docMk/>
          <pc:sldMk cId="524834107" sldId="305"/>
        </pc:sldMkLst>
        <pc:picChg chg="del mod">
          <ac:chgData name="Miguel Trigueros Muñoz" userId="7753574ed83b4f98" providerId="LiveId" clId="{6BB54B94-95A1-4CB9-84EC-4B68CAB84776}" dt="2025-07-08T08:41:32.575" v="817" actId="21"/>
          <ac:picMkLst>
            <pc:docMk/>
            <pc:sldMk cId="524834107" sldId="305"/>
            <ac:picMk id="5" creationId="{68ECA448-6F57-0EC4-0ABD-505FC34CF3C0}"/>
          </ac:picMkLst>
        </pc:picChg>
      </pc:sldChg>
      <pc:sldChg chg="addSp delSp modSp mod">
        <pc:chgData name="Miguel Trigueros Muñoz" userId="7753574ed83b4f98" providerId="LiveId" clId="{6BB54B94-95A1-4CB9-84EC-4B68CAB84776}" dt="2025-07-08T08:54:47.661" v="915" actId="20577"/>
        <pc:sldMkLst>
          <pc:docMk/>
          <pc:sldMk cId="1441313987" sldId="308"/>
        </pc:sldMkLst>
        <pc:spChg chg="mod">
          <ac:chgData name="Miguel Trigueros Muñoz" userId="7753574ed83b4f98" providerId="LiveId" clId="{6BB54B94-95A1-4CB9-84EC-4B68CAB84776}" dt="2025-07-08T08:54:47.661" v="915" actId="20577"/>
          <ac:spMkLst>
            <pc:docMk/>
            <pc:sldMk cId="1441313987" sldId="308"/>
            <ac:spMk id="2" creationId="{3EA543D3-C58C-1AE7-0D94-9F33892E7FF5}"/>
          </ac:spMkLst>
        </pc:spChg>
        <pc:spChg chg="mod">
          <ac:chgData name="Miguel Trigueros Muñoz" userId="7753574ed83b4f98" providerId="LiveId" clId="{6BB54B94-95A1-4CB9-84EC-4B68CAB84776}" dt="2025-07-08T08:54:24.428" v="912" actId="20577"/>
          <ac:spMkLst>
            <pc:docMk/>
            <pc:sldMk cId="1441313987" sldId="308"/>
            <ac:spMk id="7" creationId="{03FD58B7-5F60-8ED6-BC4F-7B286447C10A}"/>
          </ac:spMkLst>
        </pc:spChg>
        <pc:picChg chg="add del">
          <ac:chgData name="Miguel Trigueros Muñoz" userId="7753574ed83b4f98" providerId="LiveId" clId="{6BB54B94-95A1-4CB9-84EC-4B68CAB84776}" dt="2025-07-08T08:52:52.536" v="897" actId="478"/>
          <ac:picMkLst>
            <pc:docMk/>
            <pc:sldMk cId="1441313987" sldId="308"/>
            <ac:picMk id="4" creationId="{162E0DBC-520E-3745-FB63-511F8EF5A680}"/>
          </ac:picMkLst>
        </pc:picChg>
        <pc:picChg chg="add del">
          <ac:chgData name="Miguel Trigueros Muñoz" userId="7753574ed83b4f98" providerId="LiveId" clId="{6BB54B94-95A1-4CB9-84EC-4B68CAB84776}" dt="2025-07-08T08:53:05.550" v="898" actId="478"/>
          <ac:picMkLst>
            <pc:docMk/>
            <pc:sldMk cId="1441313987" sldId="308"/>
            <ac:picMk id="5" creationId="{456112D8-8ECF-F940-B383-D25717D6547E}"/>
          </ac:picMkLst>
        </pc:picChg>
        <pc:picChg chg="add mod">
          <ac:chgData name="Miguel Trigueros Muñoz" userId="7753574ed83b4f98" providerId="LiveId" clId="{6BB54B94-95A1-4CB9-84EC-4B68CAB84776}" dt="2025-07-08T08:54:05.326" v="907" actId="1076"/>
          <ac:picMkLst>
            <pc:docMk/>
            <pc:sldMk cId="1441313987" sldId="308"/>
            <ac:picMk id="8" creationId="{01FB271B-271C-2C8D-713F-8217BA7FB958}"/>
          </ac:picMkLst>
        </pc:picChg>
        <pc:picChg chg="add mod">
          <ac:chgData name="Miguel Trigueros Muñoz" userId="7753574ed83b4f98" providerId="LiveId" clId="{6BB54B94-95A1-4CB9-84EC-4B68CAB84776}" dt="2025-07-08T08:53:58.559" v="905" actId="1076"/>
          <ac:picMkLst>
            <pc:docMk/>
            <pc:sldMk cId="1441313987" sldId="308"/>
            <ac:picMk id="10" creationId="{867E6D05-1444-3E64-9E1C-937BF4CCFA88}"/>
          </ac:picMkLst>
        </pc:picChg>
      </pc:sldChg>
      <pc:sldChg chg="modSp mod modClrScheme chgLayout">
        <pc:chgData name="Miguel Trigueros Muñoz" userId="7753574ed83b4f98" providerId="LiveId" clId="{6BB54B94-95A1-4CB9-84EC-4B68CAB84776}" dt="2025-07-08T08:56:04.492" v="921" actId="1076"/>
        <pc:sldMkLst>
          <pc:docMk/>
          <pc:sldMk cId="1679762254" sldId="309"/>
        </pc:sldMkLst>
        <pc:spChg chg="mod ord">
          <ac:chgData name="Miguel Trigueros Muñoz" userId="7753574ed83b4f98" providerId="LiveId" clId="{6BB54B94-95A1-4CB9-84EC-4B68CAB84776}" dt="2025-07-08T08:55:55.392" v="919" actId="20577"/>
          <ac:spMkLst>
            <pc:docMk/>
            <pc:sldMk cId="1679762254" sldId="309"/>
            <ac:spMk id="2" creationId="{3EA543D3-C58C-1AE7-0D94-9F33892E7FF5}"/>
          </ac:spMkLst>
        </pc:spChg>
        <pc:spChg chg="mod ord">
          <ac:chgData name="Miguel Trigueros Muñoz" userId="7753574ed83b4f98" providerId="LiveId" clId="{6BB54B94-95A1-4CB9-84EC-4B68CAB84776}" dt="2025-07-08T08:56:04.492" v="921" actId="1076"/>
          <ac:spMkLst>
            <pc:docMk/>
            <pc:sldMk cId="1679762254" sldId="309"/>
            <ac:spMk id="3" creationId="{45075051-CFEA-750E-7BF4-B90054C05CEF}"/>
          </ac:spMkLst>
        </pc:spChg>
        <pc:spChg chg="mod ord">
          <ac:chgData name="Miguel Trigueros Muñoz" userId="7753574ed83b4f98" providerId="LiveId" clId="{6BB54B94-95A1-4CB9-84EC-4B68CAB84776}" dt="2025-07-08T08:42:24.795" v="818" actId="700"/>
          <ac:spMkLst>
            <pc:docMk/>
            <pc:sldMk cId="1679762254" sldId="309"/>
            <ac:spMk id="5" creationId="{8636E657-EAB7-E19E-B348-18CFA0661CB8}"/>
          </ac:spMkLst>
        </pc:spChg>
        <pc:spChg chg="mod ord">
          <ac:chgData name="Miguel Trigueros Muñoz" userId="7753574ed83b4f98" providerId="LiveId" clId="{6BB54B94-95A1-4CB9-84EC-4B68CAB84776}" dt="2025-07-08T08:56:01.184" v="920" actId="1076"/>
          <ac:spMkLst>
            <pc:docMk/>
            <pc:sldMk cId="1679762254" sldId="309"/>
            <ac:spMk id="6" creationId="{6AF26118-0494-EB9E-7176-C80456E36815}"/>
          </ac:spMkLst>
        </pc:spChg>
      </pc:sldChg>
      <pc:sldChg chg="delSp modSp mod">
        <pc:chgData name="Miguel Trigueros Muñoz" userId="7753574ed83b4f98" providerId="LiveId" clId="{6BB54B94-95A1-4CB9-84EC-4B68CAB84776}" dt="2025-06-25T16:37:10.669" v="512" actId="478"/>
        <pc:sldMkLst>
          <pc:docMk/>
          <pc:sldMk cId="2242644199" sldId="310"/>
        </pc:sldMkLst>
      </pc:sldChg>
      <pc:sldChg chg="modSp mod">
        <pc:chgData name="Miguel Trigueros Muñoz" userId="7753574ed83b4f98" providerId="LiveId" clId="{6BB54B94-95A1-4CB9-84EC-4B68CAB84776}" dt="2025-06-25T16:37:38.307" v="513" actId="20577"/>
        <pc:sldMkLst>
          <pc:docMk/>
          <pc:sldMk cId="1813723418" sldId="311"/>
        </pc:sldMkLst>
        <pc:spChg chg="mod">
          <ac:chgData name="Miguel Trigueros Muñoz" userId="7753574ed83b4f98" providerId="LiveId" clId="{6BB54B94-95A1-4CB9-84EC-4B68CAB84776}" dt="2025-06-25T16:37:38.307" v="513" actId="20577"/>
          <ac:spMkLst>
            <pc:docMk/>
            <pc:sldMk cId="1813723418" sldId="311"/>
            <ac:spMk id="2" creationId="{3EA543D3-C58C-1AE7-0D94-9F33892E7FF5}"/>
          </ac:spMkLst>
        </pc:spChg>
        <pc:picChg chg="mod">
          <ac:chgData name="Miguel Trigueros Muñoz" userId="7753574ed83b4f98" providerId="LiveId" clId="{6BB54B94-95A1-4CB9-84EC-4B68CAB84776}" dt="2025-06-25T16:36:50.834" v="510" actId="1076"/>
          <ac:picMkLst>
            <pc:docMk/>
            <pc:sldMk cId="1813723418" sldId="311"/>
            <ac:picMk id="7" creationId="{4B0949EA-A9E5-4B21-8045-7CC4F691DE73}"/>
          </ac:picMkLst>
        </pc:picChg>
      </pc:sldChg>
      <pc:sldChg chg="modSp mod modNotesTx">
        <pc:chgData name="Miguel Trigueros Muñoz" userId="7753574ed83b4f98" providerId="LiveId" clId="{6BB54B94-95A1-4CB9-84EC-4B68CAB84776}" dt="2025-07-08T08:33:17.085" v="633" actId="5793"/>
        <pc:sldMkLst>
          <pc:docMk/>
          <pc:sldMk cId="745458148" sldId="314"/>
        </pc:sldMkLst>
        <pc:spChg chg="mod">
          <ac:chgData name="Miguel Trigueros Muñoz" userId="7753574ed83b4f98" providerId="LiveId" clId="{6BB54B94-95A1-4CB9-84EC-4B68CAB84776}" dt="2025-06-25T10:57:55.033" v="54" actId="207"/>
          <ac:spMkLst>
            <pc:docMk/>
            <pc:sldMk cId="745458148" sldId="314"/>
            <ac:spMk id="3" creationId="{B6D7D569-2E40-41FB-F9B2-C2262085590C}"/>
          </ac:spMkLst>
        </pc:spChg>
      </pc:sldChg>
      <pc:sldChg chg="modSp mod modNotesTx">
        <pc:chgData name="Miguel Trigueros Muñoz" userId="7753574ed83b4f98" providerId="LiveId" clId="{6BB54B94-95A1-4CB9-84EC-4B68CAB84776}" dt="2025-06-25T11:24:24.068" v="478" actId="20577"/>
        <pc:sldMkLst>
          <pc:docMk/>
          <pc:sldMk cId="279635090" sldId="315"/>
        </pc:sldMkLst>
        <pc:spChg chg="mod">
          <ac:chgData name="Miguel Trigueros Muñoz" userId="7753574ed83b4f98" providerId="LiveId" clId="{6BB54B94-95A1-4CB9-84EC-4B68CAB84776}" dt="2025-06-25T10:53:38.267" v="5" actId="13926"/>
          <ac:spMkLst>
            <pc:docMk/>
            <pc:sldMk cId="279635090" sldId="315"/>
            <ac:spMk id="6" creationId="{20F891AE-3DB4-281E-D362-E59AEAA2466D}"/>
          </ac:spMkLst>
        </pc:spChg>
      </pc:sldChg>
      <pc:sldChg chg="addSp delSp modSp mod">
        <pc:chgData name="Miguel Trigueros Muñoz" userId="7753574ed83b4f98" providerId="LiveId" clId="{6BB54B94-95A1-4CB9-84EC-4B68CAB84776}" dt="2025-07-08T08:35:15.539" v="643" actId="20577"/>
        <pc:sldMkLst>
          <pc:docMk/>
          <pc:sldMk cId="2894294298" sldId="321"/>
        </pc:sldMkLst>
        <pc:spChg chg="mod">
          <ac:chgData name="Miguel Trigueros Muñoz" userId="7753574ed83b4f98" providerId="LiveId" clId="{6BB54B94-95A1-4CB9-84EC-4B68CAB84776}" dt="2025-07-08T08:35:15.539" v="643" actId="20577"/>
          <ac:spMkLst>
            <pc:docMk/>
            <pc:sldMk cId="2894294298" sldId="321"/>
            <ac:spMk id="6" creationId="{B183351C-4D5E-30A0-6864-D1F246ECB474}"/>
          </ac:spMkLst>
        </pc:spChg>
        <pc:spChg chg="mod">
          <ac:chgData name="Miguel Trigueros Muñoz" userId="7753574ed83b4f98" providerId="LiveId" clId="{6BB54B94-95A1-4CB9-84EC-4B68CAB84776}" dt="2025-06-25T10:50:45.013" v="4" actId="207"/>
          <ac:spMkLst>
            <pc:docMk/>
            <pc:sldMk cId="2894294298" sldId="321"/>
            <ac:spMk id="7" creationId="{32D7E460-3301-F563-D75E-6947A92E3D95}"/>
          </ac:spMkLst>
        </pc:spChg>
        <pc:picChg chg="del">
          <ac:chgData name="Miguel Trigueros Muñoz" userId="7753574ed83b4f98" providerId="LiveId" clId="{6BB54B94-95A1-4CB9-84EC-4B68CAB84776}" dt="2025-07-08T08:34:28.581" v="636" actId="478"/>
          <ac:picMkLst>
            <pc:docMk/>
            <pc:sldMk cId="2894294298" sldId="321"/>
            <ac:picMk id="3" creationId="{1E4E4ECA-2209-2E28-DEE7-7FD62C7869AD}"/>
          </ac:picMkLst>
        </pc:picChg>
        <pc:picChg chg="del mod">
          <ac:chgData name="Miguel Trigueros Muñoz" userId="7753574ed83b4f98" providerId="LiveId" clId="{6BB54B94-95A1-4CB9-84EC-4B68CAB84776}" dt="2025-07-08T08:34:26.678" v="635" actId="478"/>
          <ac:picMkLst>
            <pc:docMk/>
            <pc:sldMk cId="2894294298" sldId="321"/>
            <ac:picMk id="5" creationId="{36B2CF0A-64B1-D82B-BD78-DA8D4DCF51E9}"/>
          </ac:picMkLst>
        </pc:picChg>
        <pc:picChg chg="add mod">
          <ac:chgData name="Miguel Trigueros Muñoz" userId="7753574ed83b4f98" providerId="LiveId" clId="{6BB54B94-95A1-4CB9-84EC-4B68CAB84776}" dt="2025-07-08T08:35:05.370" v="642" actId="1076"/>
          <ac:picMkLst>
            <pc:docMk/>
            <pc:sldMk cId="2894294298" sldId="321"/>
            <ac:picMk id="8" creationId="{38326712-3A07-A64B-540C-6A5992DA8E81}"/>
          </ac:picMkLst>
        </pc:picChg>
      </pc:sldChg>
      <pc:sldChg chg="del">
        <pc:chgData name="Miguel Trigueros Muñoz" userId="7753574ed83b4f98" providerId="LiveId" clId="{6BB54B94-95A1-4CB9-84EC-4B68CAB84776}" dt="2025-06-25T11:34:40.431" v="505" actId="47"/>
        <pc:sldMkLst>
          <pc:docMk/>
          <pc:sldMk cId="1069880379" sldId="323"/>
        </pc:sldMkLst>
      </pc:sldChg>
      <pc:sldChg chg="del">
        <pc:chgData name="Miguel Trigueros Muñoz" userId="7753574ed83b4f98" providerId="LiveId" clId="{6BB54B94-95A1-4CB9-84EC-4B68CAB84776}" dt="2025-06-25T11:34:42.267" v="506" actId="47"/>
        <pc:sldMkLst>
          <pc:docMk/>
          <pc:sldMk cId="2304737095" sldId="324"/>
        </pc:sldMkLst>
      </pc:sldChg>
      <pc:sldChg chg="del">
        <pc:chgData name="Miguel Trigueros Muñoz" userId="7753574ed83b4f98" providerId="LiveId" clId="{6BB54B94-95A1-4CB9-84EC-4B68CAB84776}" dt="2025-06-25T11:34:23.961" v="498" actId="47"/>
        <pc:sldMkLst>
          <pc:docMk/>
          <pc:sldMk cId="1122745256" sldId="325"/>
        </pc:sldMkLst>
      </pc:sldChg>
      <pc:sldChg chg="del">
        <pc:chgData name="Miguel Trigueros Muñoz" userId="7753574ed83b4f98" providerId="LiveId" clId="{6BB54B94-95A1-4CB9-84EC-4B68CAB84776}" dt="2025-06-25T11:34:22.959" v="497" actId="47"/>
        <pc:sldMkLst>
          <pc:docMk/>
          <pc:sldMk cId="3983183523" sldId="326"/>
        </pc:sldMkLst>
      </pc:sldChg>
      <pc:sldChg chg="del">
        <pc:chgData name="Miguel Trigueros Muñoz" userId="7753574ed83b4f98" providerId="LiveId" clId="{6BB54B94-95A1-4CB9-84EC-4B68CAB84776}" dt="2025-06-25T11:34:39.227" v="504" actId="47"/>
        <pc:sldMkLst>
          <pc:docMk/>
          <pc:sldMk cId="3410194891" sldId="328"/>
        </pc:sldMkLst>
      </pc:sldChg>
      <pc:sldChg chg="del">
        <pc:chgData name="Miguel Trigueros Muñoz" userId="7753574ed83b4f98" providerId="LiveId" clId="{6BB54B94-95A1-4CB9-84EC-4B68CAB84776}" dt="2025-06-25T11:34:22.057" v="496" actId="47"/>
        <pc:sldMkLst>
          <pc:docMk/>
          <pc:sldMk cId="2336738011" sldId="333"/>
        </pc:sldMkLst>
      </pc:sldChg>
      <pc:sldChg chg="addSp modSp mod modNotesTx">
        <pc:chgData name="Miguel Trigueros Muñoz" userId="7753574ed83b4f98" providerId="LiveId" clId="{6BB54B94-95A1-4CB9-84EC-4B68CAB84776}" dt="2025-07-08T08:38:02.197" v="807" actId="1076"/>
        <pc:sldMkLst>
          <pc:docMk/>
          <pc:sldMk cId="3389564933" sldId="336"/>
        </pc:sldMkLst>
        <pc:spChg chg="mod">
          <ac:chgData name="Miguel Trigueros Muñoz" userId="7753574ed83b4f98" providerId="LiveId" clId="{6BB54B94-95A1-4CB9-84EC-4B68CAB84776}" dt="2025-06-25T11:18:01.520" v="462" actId="20577"/>
          <ac:spMkLst>
            <pc:docMk/>
            <pc:sldMk cId="3389564933" sldId="336"/>
            <ac:spMk id="2" creationId="{3E5C811E-805D-D9E6-EA65-A467FD5EB763}"/>
          </ac:spMkLst>
        </pc:spChg>
        <pc:spChg chg="add mod">
          <ac:chgData name="Miguel Trigueros Muñoz" userId="7753574ed83b4f98" providerId="LiveId" clId="{6BB54B94-95A1-4CB9-84EC-4B68CAB84776}" dt="2025-07-08T08:38:02.197" v="807" actId="1076"/>
          <ac:spMkLst>
            <pc:docMk/>
            <pc:sldMk cId="3389564933" sldId="336"/>
            <ac:spMk id="6" creationId="{4AC6248C-E96B-DF95-7143-ACFD7E4A3D95}"/>
          </ac:spMkLst>
        </pc:spChg>
        <pc:picChg chg="mod">
          <ac:chgData name="Miguel Trigueros Muñoz" userId="7753574ed83b4f98" providerId="LiveId" clId="{6BB54B94-95A1-4CB9-84EC-4B68CAB84776}" dt="2025-06-25T11:02:38.252" v="414" actId="1076"/>
          <ac:picMkLst>
            <pc:docMk/>
            <pc:sldMk cId="3389564933" sldId="336"/>
            <ac:picMk id="5" creationId="{42B708EC-12FE-4677-16EA-4744A71508E0}"/>
          </ac:picMkLst>
        </pc:picChg>
      </pc:sldChg>
      <pc:sldChg chg="addSp modSp mod modNotesTx">
        <pc:chgData name="Miguel Trigueros Muñoz" userId="7753574ed83b4f98" providerId="LiveId" clId="{6BB54B94-95A1-4CB9-84EC-4B68CAB84776}" dt="2025-07-08T08:37:29.944" v="802" actId="1076"/>
        <pc:sldMkLst>
          <pc:docMk/>
          <pc:sldMk cId="3634630687" sldId="337"/>
        </pc:sldMkLst>
        <pc:spChg chg="mod">
          <ac:chgData name="Miguel Trigueros Muñoz" userId="7753574ed83b4f98" providerId="LiveId" clId="{6BB54B94-95A1-4CB9-84EC-4B68CAB84776}" dt="2025-06-25T11:18:12.611" v="467" actId="20577"/>
          <ac:spMkLst>
            <pc:docMk/>
            <pc:sldMk cId="3634630687" sldId="337"/>
            <ac:spMk id="2" creationId="{3E5C811E-805D-D9E6-EA65-A467FD5EB763}"/>
          </ac:spMkLst>
        </pc:spChg>
        <pc:spChg chg="add mod">
          <ac:chgData name="Miguel Trigueros Muñoz" userId="7753574ed83b4f98" providerId="LiveId" clId="{6BB54B94-95A1-4CB9-84EC-4B68CAB84776}" dt="2025-07-08T08:37:29.944" v="802" actId="1076"/>
          <ac:spMkLst>
            <pc:docMk/>
            <pc:sldMk cId="3634630687" sldId="337"/>
            <ac:spMk id="5" creationId="{5611700F-B18C-21FA-226E-AC1B81D28B82}"/>
          </ac:spMkLst>
        </pc:spChg>
      </pc:sldChg>
      <pc:sldChg chg="del">
        <pc:chgData name="Miguel Trigueros Muñoz" userId="7753574ed83b4f98" providerId="LiveId" clId="{6BB54B94-95A1-4CB9-84EC-4B68CAB84776}" dt="2025-06-25T11:34:19.488" v="494" actId="47"/>
        <pc:sldMkLst>
          <pc:docMk/>
          <pc:sldMk cId="3761948457" sldId="341"/>
        </pc:sldMkLst>
      </pc:sldChg>
      <pc:sldChg chg="del">
        <pc:chgData name="Miguel Trigueros Muñoz" userId="7753574ed83b4f98" providerId="LiveId" clId="{6BB54B94-95A1-4CB9-84EC-4B68CAB84776}" dt="2025-06-25T11:34:20.428" v="495" actId="47"/>
        <pc:sldMkLst>
          <pc:docMk/>
          <pc:sldMk cId="1759713922" sldId="342"/>
        </pc:sldMkLst>
      </pc:sldChg>
      <pc:sldChg chg="del">
        <pc:chgData name="Miguel Trigueros Muñoz" userId="7753574ed83b4f98" providerId="LiveId" clId="{6BB54B94-95A1-4CB9-84EC-4B68CAB84776}" dt="2025-06-25T11:34:16.502" v="492" actId="47"/>
        <pc:sldMkLst>
          <pc:docMk/>
          <pc:sldMk cId="1363057816" sldId="343"/>
        </pc:sldMkLst>
      </pc:sldChg>
      <pc:sldChg chg="del">
        <pc:chgData name="Miguel Trigueros Muñoz" userId="7753574ed83b4f98" providerId="LiveId" clId="{6BB54B94-95A1-4CB9-84EC-4B68CAB84776}" dt="2025-06-25T11:34:18.394" v="493" actId="47"/>
        <pc:sldMkLst>
          <pc:docMk/>
          <pc:sldMk cId="1188484412" sldId="350"/>
        </pc:sldMkLst>
      </pc:sldChg>
      <pc:sldChg chg="del">
        <pc:chgData name="Miguel Trigueros Muñoz" userId="7753574ed83b4f98" providerId="LiveId" clId="{6BB54B94-95A1-4CB9-84EC-4B68CAB84776}" dt="2025-06-25T11:34:13.223" v="490" actId="47"/>
        <pc:sldMkLst>
          <pc:docMk/>
          <pc:sldMk cId="2076484974" sldId="351"/>
        </pc:sldMkLst>
      </pc:sldChg>
      <pc:sldChg chg="del">
        <pc:chgData name="Miguel Trigueros Muñoz" userId="7753574ed83b4f98" providerId="LiveId" clId="{6BB54B94-95A1-4CB9-84EC-4B68CAB84776}" dt="2025-06-25T11:34:14.252" v="491" actId="47"/>
        <pc:sldMkLst>
          <pc:docMk/>
          <pc:sldMk cId="683416156" sldId="352"/>
        </pc:sldMkLst>
      </pc:sldChg>
      <pc:sldChg chg="del">
        <pc:chgData name="Miguel Trigueros Muñoz" userId="7753574ed83b4f98" providerId="LiveId" clId="{6BB54B94-95A1-4CB9-84EC-4B68CAB84776}" dt="2025-06-25T11:34:11.652" v="489" actId="47"/>
        <pc:sldMkLst>
          <pc:docMk/>
          <pc:sldMk cId="1131165253" sldId="353"/>
        </pc:sldMkLst>
      </pc:sldChg>
      <pc:sldChg chg="del">
        <pc:chgData name="Miguel Trigueros Muñoz" userId="7753574ed83b4f98" providerId="LiveId" clId="{6BB54B94-95A1-4CB9-84EC-4B68CAB84776}" dt="2025-06-25T11:34:10.624" v="488" actId="47"/>
        <pc:sldMkLst>
          <pc:docMk/>
          <pc:sldMk cId="3098520206" sldId="354"/>
        </pc:sldMkLst>
      </pc:sldChg>
      <pc:sldChg chg="del">
        <pc:chgData name="Miguel Trigueros Muñoz" userId="7753574ed83b4f98" providerId="LiveId" clId="{6BB54B94-95A1-4CB9-84EC-4B68CAB84776}" dt="2025-06-25T11:34:08.599" v="487" actId="47"/>
        <pc:sldMkLst>
          <pc:docMk/>
          <pc:sldMk cId="3753997660" sldId="355"/>
        </pc:sldMkLst>
      </pc:sldChg>
      <pc:sldChg chg="addSp delSp modSp add mod">
        <pc:chgData name="Miguel Trigueros Muñoz" userId="7753574ed83b4f98" providerId="LiveId" clId="{6BB54B94-95A1-4CB9-84EC-4B68CAB84776}" dt="2025-07-08T08:38:20.418" v="809" actId="1076"/>
        <pc:sldMkLst>
          <pc:docMk/>
          <pc:sldMk cId="1660613626" sldId="356"/>
        </pc:sldMkLst>
        <pc:spChg chg="mod">
          <ac:chgData name="Miguel Trigueros Muñoz" userId="7753574ed83b4f98" providerId="LiveId" clId="{6BB54B94-95A1-4CB9-84EC-4B68CAB84776}" dt="2025-06-25T11:18:17.008" v="472" actId="20577"/>
          <ac:spMkLst>
            <pc:docMk/>
            <pc:sldMk cId="1660613626" sldId="356"/>
            <ac:spMk id="2" creationId="{5D9DB3D6-6A4D-8FB8-223A-22E5A84699B3}"/>
          </ac:spMkLst>
        </pc:spChg>
        <pc:spChg chg="mod">
          <ac:chgData name="Miguel Trigueros Muñoz" userId="7753574ed83b4f98" providerId="LiveId" clId="{6BB54B94-95A1-4CB9-84EC-4B68CAB84776}" dt="2025-06-25T11:16:53.423" v="440" actId="20577"/>
          <ac:spMkLst>
            <pc:docMk/>
            <pc:sldMk cId="1660613626" sldId="356"/>
            <ac:spMk id="3" creationId="{C6647708-4F55-D7EB-E43B-41919551D511}"/>
          </ac:spMkLst>
        </pc:spChg>
        <pc:spChg chg="add mod">
          <ac:chgData name="Miguel Trigueros Muñoz" userId="7753574ed83b4f98" providerId="LiveId" clId="{6BB54B94-95A1-4CB9-84EC-4B68CAB84776}" dt="2025-07-08T08:38:20.418" v="809" actId="1076"/>
          <ac:spMkLst>
            <pc:docMk/>
            <pc:sldMk cId="1660613626" sldId="356"/>
            <ac:spMk id="6" creationId="{2A6C73E2-9971-CF69-8548-DC8312592D02}"/>
          </ac:spMkLst>
        </pc:spChg>
        <pc:picChg chg="add mod">
          <ac:chgData name="Miguel Trigueros Muñoz" userId="7753574ed83b4f98" providerId="LiveId" clId="{6BB54B94-95A1-4CB9-84EC-4B68CAB84776}" dt="2025-06-25T11:16:49.475" v="434" actId="14100"/>
          <ac:picMkLst>
            <pc:docMk/>
            <pc:sldMk cId="1660613626" sldId="356"/>
            <ac:picMk id="5" creationId="{3BAA878E-1174-2648-C6F5-CBDA3143EC04}"/>
          </ac:picMkLst>
        </pc:picChg>
      </pc:sldChg>
      <pc:sldChg chg="addSp delSp modSp add mod">
        <pc:chgData name="Miguel Trigueros Muñoz" userId="7753574ed83b4f98" providerId="LiveId" clId="{6BB54B94-95A1-4CB9-84EC-4B68CAB84776}" dt="2025-07-08T08:38:35.375" v="815" actId="1076"/>
        <pc:sldMkLst>
          <pc:docMk/>
          <pc:sldMk cId="4247384922" sldId="357"/>
        </pc:sldMkLst>
        <pc:spChg chg="mod">
          <ac:chgData name="Miguel Trigueros Muñoz" userId="7753574ed83b4f98" providerId="LiveId" clId="{6BB54B94-95A1-4CB9-84EC-4B68CAB84776}" dt="2025-06-25T11:18:22.180" v="477" actId="20577"/>
          <ac:spMkLst>
            <pc:docMk/>
            <pc:sldMk cId="4247384922" sldId="357"/>
            <ac:spMk id="2" creationId="{A20C8586-5DA6-09E1-6B6C-DECEF556A6CB}"/>
          </ac:spMkLst>
        </pc:spChg>
        <pc:spChg chg="mod">
          <ac:chgData name="Miguel Trigueros Muñoz" userId="7753574ed83b4f98" providerId="LiveId" clId="{6BB54B94-95A1-4CB9-84EC-4B68CAB84776}" dt="2025-06-25T11:17:35.945" v="452" actId="20577"/>
          <ac:spMkLst>
            <pc:docMk/>
            <pc:sldMk cId="4247384922" sldId="357"/>
            <ac:spMk id="3" creationId="{967773EC-3856-B16D-D050-DFDB10CC6B77}"/>
          </ac:spMkLst>
        </pc:spChg>
        <pc:spChg chg="add mod">
          <ac:chgData name="Miguel Trigueros Muñoz" userId="7753574ed83b4f98" providerId="LiveId" clId="{6BB54B94-95A1-4CB9-84EC-4B68CAB84776}" dt="2025-07-08T08:38:35.375" v="815" actId="1076"/>
          <ac:spMkLst>
            <pc:docMk/>
            <pc:sldMk cId="4247384922" sldId="357"/>
            <ac:spMk id="6" creationId="{948DECC6-71F7-78E3-695C-DE9A88B85399}"/>
          </ac:spMkLst>
        </pc:spChg>
        <pc:picChg chg="add mod ord">
          <ac:chgData name="Miguel Trigueros Muñoz" userId="7753574ed83b4f98" providerId="LiveId" clId="{6BB54B94-95A1-4CB9-84EC-4B68CAB84776}" dt="2025-07-08T08:38:29.811" v="814" actId="1076"/>
          <ac:picMkLst>
            <pc:docMk/>
            <pc:sldMk cId="4247384922" sldId="357"/>
            <ac:picMk id="5" creationId="{3B79FE88-E729-D3A2-1AC7-C63192D1468C}"/>
          </ac:picMkLst>
        </pc:picChg>
      </pc:sldChg>
      <pc:sldMasterChg chg="modSp mod">
        <pc:chgData name="Miguel Trigueros Muñoz" userId="7753574ed83b4f98" providerId="LiveId" clId="{6BB54B94-95A1-4CB9-84EC-4B68CAB84776}" dt="2025-07-08T08:36:30.697" v="796" actId="20577"/>
        <pc:sldMasterMkLst>
          <pc:docMk/>
          <pc:sldMasterMk cId="876523488" sldId="2147483687"/>
        </pc:sldMasterMkLst>
        <pc:spChg chg="mod">
          <ac:chgData name="Miguel Trigueros Muñoz" userId="7753574ed83b4f98" providerId="LiveId" clId="{6BB54B94-95A1-4CB9-84EC-4B68CAB84776}" dt="2025-07-08T08:36:30.697" v="796" actId="20577"/>
          <ac:spMkLst>
            <pc:docMk/>
            <pc:sldMasterMk cId="876523488" sldId="2147483687"/>
            <ac:spMk id="18" creationId="{F589B1CF-02D4-4456-3BF5-4299A2F5FF62}"/>
          </ac:spMkLst>
        </pc:spChg>
      </pc:sldMasterChg>
    </pc:docChg>
  </pc:docChgLst>
</pc:chgInfo>
</file>

<file path=ppt/comments/modernComment_100_1268EAE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1528637-61FE-4547-9330-70EE5DB07593}" authorId="{977F47D7-07F1-85A1-7633-049FB299B8FA}" created="2024-01-10T09:36:43.703">
    <pc:sldMkLst xmlns:pc="http://schemas.microsoft.com/office/powerpoint/2013/main/command">
      <pc:docMk/>
      <pc:sldMk cId="308865771" sldId="256"/>
    </pc:sldMkLst>
    <p188:replyLst>
      <p188:reply id="{F6D17209-6F6C-47EF-A7FB-BB586BB7F880}" authorId="{343F3F8B-DCA6-FAF0-4A92-A6BBBBCD913E}" created="2024-01-14T10:03:36.054">
        <p188:txBody>
          <a:bodyPr/>
          <a:lstStyle/>
          <a:p>
            <a:r>
              <a:rPr lang="es-ES"/>
              <a:t>Añadir el código POR EJEMPLO CU-01</a:t>
            </a:r>
          </a:p>
        </p188:txBody>
      </p188:reply>
    </p188:replyLst>
    <p188:txBody>
      <a:bodyPr/>
      <a:lstStyle/>
      <a:p>
        <a:r>
          <a:rPr lang="es-ES"/>
          <a:t>Mejorar todos los diagramas añadiendo CU X dentro de las elipses</a:t>
        </a:r>
      </a:p>
    </p188:txBody>
  </p188:cm>
</p188:cmLst>
</file>

<file path=ppt/comments/modernComment_13C_AA8993D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A07DCB7-E8E0-4095-912E-CA94356E266C}" authorId="{343F3F8B-DCA6-FAF0-4A92-A6BBBBCD913E}" created="2023-11-25T07:24:21.302">
    <pc:sldMkLst xmlns:pc="http://schemas.microsoft.com/office/powerpoint/2013/main/command">
      <pc:docMk/>
      <pc:sldMk cId="2861142992" sldId="316"/>
    </pc:sldMkLst>
    <p188:txBody>
      <a:bodyPr/>
      <a:lstStyle/>
      <a:p>
        <a:r>
          <a:rPr lang="es-ES"/>
          <a:t>Mejorar: recrear en word, en alternativa 1, en lugar de 3 2a-1: parte de curso normal 2 y cómo es incorrecto, vuelve a 1.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2081A56-CC7C-E6A3-8C00-AB421FDCFD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4E5AF2-5A5A-3388-D92E-DA016151F9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9FAE3-5837-4C1B-BC4B-90063F16532C}" type="datetimeFigureOut">
              <a:rPr lang="es-ES" smtClean="0"/>
              <a:t>08/07/2025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263E9F-C8DC-1F97-AA62-4AAB5BD362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E984C9-C433-F37D-714F-A22D319DF6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2C0DB-E44F-4629-AD09-AAD10AC79F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26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6T07:06:42.6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1,'39'1,"0"3,0 1,0 2,44 14,80 9,-94-20,61 1,-85-10,47 9,-58-2,-1 0,0 3,-1 1,35 17,70 22,-71-28,35 9,196 34,-273-62,0 1,0 1,33 14,-11-4,60 14,-74-22,-11-2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6T07:12:23.7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1,'18'1,"-1"1,1 1,-1 1,1 1,28 11,23 6,49 12,-71-18,1-3,0-2,63 7,-94-16,0 2,0-1,-1 2,25 10,-21-8,-1 0,32 5,-6-4,-1 1,49 18,-55-16,64 9,-59-12,20-1,0-2,107-6,-67-1,-72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6T07:12:27.9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1,'12'1,"-1"1,1 0,-1 1,1 0,-1 1,13 6,39 11,-4-13,0-2,0-3,84-6,-27 0,-61 4,-1 2,66 11,82 17,-172-26,0-1,0-2,0-1,0-2,0 0,0-2,0-1,0-2,-1-1,30-11,-42 13,1 0,29-4,-23 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2F5B8-9C38-4C2F-A3DB-B7BB22627150}" type="datetimeFigureOut">
              <a:rPr lang="es-ES" smtClean="0"/>
              <a:t>08/07/2025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01F93-ECE8-401E-83DB-A934B2073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56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217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PENDIENTE: Realizar el ejemplo en DRAW.io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1921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¿Por qué mejoran la reutilización?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509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MEJORAR LOS EJEMPLOS AÑADIENDO CÓDIGO C01-INICIAR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532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No</a:t>
            </a:r>
            <a:r>
              <a:rPr lang="es-ES" baseline="0" dirty="0"/>
              <a:t> pasar la solución a los alumnos??</a:t>
            </a:r>
          </a:p>
          <a:p>
            <a:r>
              <a:rPr lang="es-ES" b="1" dirty="0"/>
              <a:t>Conversador</a:t>
            </a:r>
            <a:r>
              <a:rPr lang="es-ES" dirty="0"/>
              <a:t>: Hace referencia a alguien que participa activamente en la conversación.</a:t>
            </a:r>
          </a:p>
          <a:p>
            <a:r>
              <a:rPr lang="es-ES" b="1" dirty="0"/>
              <a:t>Interlocutor</a:t>
            </a:r>
            <a:r>
              <a:rPr lang="es-ES" dirty="0"/>
              <a:t>: Un término que enfatiza la interacción con otro participante.</a:t>
            </a:r>
          </a:p>
          <a:p>
            <a:r>
              <a:rPr lang="es-ES" b="1" dirty="0"/>
              <a:t>Participante</a:t>
            </a:r>
            <a:r>
              <a:rPr lang="es-ES" dirty="0"/>
              <a:t>: Fomenta la idea de alguien que forma parte de un intercambio.</a:t>
            </a:r>
          </a:p>
          <a:p>
            <a:r>
              <a:rPr lang="es-ES" b="1" dirty="0"/>
              <a:t>Remitente</a:t>
            </a:r>
            <a:r>
              <a:rPr lang="es-ES" dirty="0"/>
              <a:t> y </a:t>
            </a:r>
            <a:r>
              <a:rPr lang="es-ES" b="1" dirty="0"/>
              <a:t>Destinatario</a:t>
            </a:r>
            <a:r>
              <a:rPr lang="es-ES" dirty="0"/>
              <a:t>: Nombres que se pueden usar para distinguir el origen y destino de los mensajes.</a:t>
            </a:r>
          </a:p>
          <a:p>
            <a:r>
              <a:rPr lang="es-ES" b="1" dirty="0"/>
              <a:t>Comunicador</a:t>
            </a:r>
            <a:r>
              <a:rPr lang="es-ES" dirty="0"/>
              <a:t>: Resalta el acto de transmitir mensajes.</a:t>
            </a:r>
          </a:p>
          <a:p>
            <a:r>
              <a:rPr lang="es-ES" b="1" dirty="0"/>
              <a:t>Miembro</a:t>
            </a:r>
            <a:r>
              <a:rPr lang="es-ES" dirty="0"/>
              <a:t>: Útil si el chat es parte de una comunidad o grupo.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760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No pasar la solución a los alumnos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9155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132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 una tabla. Se tienen que generar 3 tablas, una por cada caso de uso.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9611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Dibujando podemos transmitir de un vistazo ideas complejas: especialmente si compartimos un registro y código común.</a:t>
            </a:r>
          </a:p>
          <a:p>
            <a:r>
              <a:rPr lang="es-ES" dirty="0"/>
              <a:t>Conexión con el proyecto final: en ese momento no olvidéis añadir los diagramas necesarios, aprovechando su potencial para transmitir ideas y decisiones técnicas de un vistazo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728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Cea </a:t>
            </a:r>
            <a:r>
              <a:rPr lang="es-ES" sz="1800" b="0" i="1" u="none" strike="noStrike" dirty="0">
                <a:solidFill>
                  <a:srgbClr val="695D46"/>
                </a:solidFill>
                <a:effectLst/>
                <a:latin typeface="Tahoma" panose="020B0604030504040204" pitchFamily="34" charset="0"/>
              </a:rPr>
              <a:t>Se han identificado los distintos tipos de diagramas de comportamiento. 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00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Pedir al alumnado que interprete el diagrama antes de explicarles nada:</a:t>
            </a:r>
          </a:p>
          <a:p>
            <a:r>
              <a:rPr lang="es-ES" dirty="0"/>
              <a:t>La información más importante que transmite es que nos indica </a:t>
            </a:r>
            <a:r>
              <a:rPr lang="es-ES" b="1" dirty="0"/>
              <a:t>quién puede hacer cada una de las cosas que se pueden hacer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0657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¿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657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Ceb</a:t>
            </a:r>
            <a:r>
              <a:rPr lang="es-ES" dirty="0"/>
              <a:t> </a:t>
            </a:r>
            <a:r>
              <a:rPr lang="es-ES" sz="1800" b="0" i="1" u="none" strike="noStrike" dirty="0">
                <a:solidFill>
                  <a:srgbClr val="695D46"/>
                </a:solidFill>
                <a:effectLst/>
                <a:latin typeface="Tahoma" panose="020B0604030504040204" pitchFamily="34" charset="0"/>
              </a:rPr>
              <a:t>Se ha reconocido el significado de los diagramas de casos de uso. 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351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7936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Este ejemplo tienes casos de uso que son físicos (que solo se reflejarían en nuestro análisis real si el actor correspondiente usara el SISTEMA para registrarlos, tomar comanda, o comunicarlos, preparar comida)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5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SIEMPRE</a:t>
            </a:r>
            <a:r>
              <a:rPr lang="es-ES" baseline="0" dirty="0"/>
              <a:t> que consultamos notas o se cambian las notas, se imprime un resguardo.</a:t>
            </a:r>
          </a:p>
          <a:p>
            <a:r>
              <a:rPr lang="es-ES" baseline="0" dirty="0"/>
              <a:t>IMPRIMIR se puede reutilizar en otros casos de uso.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26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452" y="6318780"/>
            <a:ext cx="51263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473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v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621792"/>
            <a:ext cx="8707438" cy="5972683"/>
          </a:xfrm>
        </p:spPr>
        <p:txBody>
          <a:bodyPr/>
          <a:lstStyle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50666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iv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883920"/>
            <a:ext cx="8707438" cy="5710555"/>
          </a:xfrm>
        </p:spPr>
        <p:txBody>
          <a:bodyPr/>
          <a:lstStyle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8430"/>
            <a:ext cx="8571346" cy="337025"/>
          </a:xfrm>
          <a:solidFill>
            <a:srgbClr val="85B535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s-ES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2369816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v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042BE952-E59C-5FD1-133D-D2CA76C441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65" y="738161"/>
            <a:ext cx="8980860" cy="337025"/>
          </a:xfrm>
          <a:solidFill>
            <a:srgbClr val="99C63D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s-ES" sz="16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1147763"/>
            <a:ext cx="8707438" cy="5446712"/>
          </a:xfrm>
        </p:spPr>
        <p:txBody>
          <a:bodyPr/>
          <a:lstStyle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8430"/>
            <a:ext cx="8571346" cy="337025"/>
          </a:xfrm>
          <a:solidFill>
            <a:srgbClr val="85B535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s-ES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0396595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621792"/>
            <a:ext cx="8707438" cy="5972683"/>
          </a:xfrm>
        </p:spPr>
        <p:txBody>
          <a:bodyPr/>
          <a:lstStyle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s-ES" dirty="0"/>
              <a:t>TAREA X</a:t>
            </a:r>
            <a:endParaRPr lang="en-US" dirty="0"/>
          </a:p>
        </p:txBody>
      </p:sp>
      <p:pic>
        <p:nvPicPr>
          <p:cNvPr id="3" name="Gráfico 2" descr="Bandeja de entrada marcada contorno">
            <a:extLst>
              <a:ext uri="{FF2B5EF4-FFF2-40B4-BE49-F238E27FC236}">
                <a16:creationId xmlns:a16="http://schemas.microsoft.com/office/drawing/2014/main" id="{6B4C136E-AFD5-F617-9436-896E0EA7B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7636" y="152399"/>
            <a:ext cx="1149927" cy="114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9438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4573F839-80E0-456A-B4D0-BAFED41946AC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343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3C50-AD2B-485A-B3A1-D50376802F8F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97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82" y="1"/>
            <a:ext cx="8032580" cy="7019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8222" y="615677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589B1CF-02D4-4456-3BF5-4299A2F5FF62}"/>
              </a:ext>
            </a:extLst>
          </p:cNvPr>
          <p:cNvSpPr txBox="1">
            <a:spLocks/>
          </p:cNvSpPr>
          <p:nvPr/>
        </p:nvSpPr>
        <p:spPr>
          <a:xfrm>
            <a:off x="-10311" y="6677891"/>
            <a:ext cx="8209431" cy="188576"/>
          </a:xfrm>
          <a:prstGeom prst="rect">
            <a:avLst/>
          </a:prstGeom>
          <a:solidFill>
            <a:srgbClr val="8CBF2D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800" dirty="0"/>
              <a:t>UT03 DIAGRAMAS DE COMPORTAMIENTO</a:t>
            </a:r>
            <a:endParaRPr lang="en-US" sz="800" dirty="0"/>
          </a:p>
        </p:txBody>
      </p:sp>
      <p:pic>
        <p:nvPicPr>
          <p:cNvPr id="4" name="Picture 2" descr="Qué tipo de licencias de imágenes hay y cuáles puedes utilizar">
            <a:extLst>
              <a:ext uri="{FF2B5EF4-FFF2-40B4-BE49-F238E27FC236}">
                <a16:creationId xmlns:a16="http://schemas.microsoft.com/office/drawing/2014/main" id="{C04ECA12-5463-11B2-C38D-08B15A5058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372" y="6396288"/>
            <a:ext cx="967068" cy="3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52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5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1268EAEB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diagrams.net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C_AA8993D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0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0.png"/><Relationship Id="rId4" Type="http://schemas.openxmlformats.org/officeDocument/2006/relationships/customXml" Target="../ink/ink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0.png"/><Relationship Id="rId4" Type="http://schemas.openxmlformats.org/officeDocument/2006/relationships/customXml" Target="../ink/ink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id-MVo7M-E&amp;t=29s" TargetMode="External"/><Relationship Id="rId2" Type="http://schemas.openxmlformats.org/officeDocument/2006/relationships/hyperlink" Target="https://www.youtube.com/watch?v=orvAkFFWo5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.diagrams.net/" TargetMode="External"/><Relationship Id="rId4" Type="http://schemas.openxmlformats.org/officeDocument/2006/relationships/hyperlink" Target="https://github.com/ldmoral1987/temario-ed-da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67659EB-76EB-A54B-23B0-87550D0925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978"/>
          <a:stretch/>
        </p:blipFill>
        <p:spPr>
          <a:xfrm>
            <a:off x="1259632" y="2036834"/>
            <a:ext cx="5491661" cy="443651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B6B5ACD-B995-716B-F5F7-1C14289F1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852" y="435816"/>
            <a:ext cx="7148339" cy="1725597"/>
          </a:xfrm>
        </p:spPr>
        <p:txBody>
          <a:bodyPr/>
          <a:lstStyle/>
          <a:p>
            <a:pPr algn="l"/>
            <a:r>
              <a:rPr lang="es-ES" dirty="0"/>
              <a:t>UT3 DIAGRAMAS DE COMPORTAMIENTO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DAD067-C904-9067-2E51-E86959F2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0AD6DD5-E1F6-64CE-2264-36D1A0206F5E}"/>
              </a:ext>
            </a:extLst>
          </p:cNvPr>
          <p:cNvSpPr txBox="1"/>
          <p:nvPr/>
        </p:nvSpPr>
        <p:spPr>
          <a:xfrm>
            <a:off x="6588224" y="6521934"/>
            <a:ext cx="3162497" cy="249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7"/>
              </a:lnSpc>
            </a:pPr>
            <a:r>
              <a:rPr sz="1400">
                <a:solidFill>
                  <a:schemeClr val="accent4"/>
                </a:solidFill>
                <a:latin typeface="MDUHDN+Century Gothic"/>
                <a:cs typeface="MDUHDN+Century Gothic"/>
              </a:rPr>
              <a:t>Entornos</a:t>
            </a:r>
            <a:r>
              <a:rPr sz="1400" spc="25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sz="1400">
                <a:solidFill>
                  <a:schemeClr val="accent4"/>
                </a:solidFill>
                <a:latin typeface="MDUHDN+Century Gothic"/>
                <a:cs typeface="MDUHDN+Century Gothic"/>
              </a:rPr>
              <a:t>de</a:t>
            </a:r>
            <a:r>
              <a:rPr sz="1400" spc="10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sz="1400">
                <a:solidFill>
                  <a:schemeClr val="accent4"/>
                </a:solidFill>
                <a:latin typeface="MDUHDN+Century Gothic"/>
                <a:cs typeface="MDUHDN+Century Gothic"/>
              </a:rPr>
              <a:t>Desarrollo</a:t>
            </a:r>
            <a:r>
              <a:rPr sz="1400" spc="-13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sz="1400">
                <a:solidFill>
                  <a:schemeClr val="accent4"/>
                </a:solidFill>
                <a:latin typeface="VCWNGD+Century Gothic"/>
                <a:cs typeface="VCWNGD+Century Gothic"/>
              </a:rPr>
              <a:t>– </a:t>
            </a:r>
            <a:r>
              <a:rPr sz="1400">
                <a:solidFill>
                  <a:schemeClr val="accent4"/>
                </a:solidFill>
                <a:latin typeface="MDUHDN+Century Gothic"/>
                <a:cs typeface="MDUHDN+Century Gothic"/>
              </a:rPr>
              <a:t>1º</a:t>
            </a:r>
            <a:r>
              <a:rPr lang="es-ES" sz="1400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sz="1400">
                <a:solidFill>
                  <a:schemeClr val="accent4"/>
                </a:solidFill>
                <a:latin typeface="MDUHDN+Century Gothic"/>
                <a:cs typeface="MDUHDN+Century Gothic"/>
              </a:rPr>
              <a:t>DA</a:t>
            </a:r>
            <a:r>
              <a:rPr lang="es-ES" sz="1400">
                <a:solidFill>
                  <a:schemeClr val="accent4"/>
                </a:solidFill>
                <a:latin typeface="MDUHDN+Century Gothic"/>
                <a:cs typeface="MDUHDN+Century Gothic"/>
              </a:rPr>
              <a:t>M</a:t>
            </a:r>
            <a:endParaRPr sz="1400">
              <a:solidFill>
                <a:schemeClr val="accent4"/>
              </a:solidFill>
              <a:latin typeface="MDUHDN+Century Gothic"/>
              <a:cs typeface="MDUHDN+Century Gothic"/>
            </a:endParaRPr>
          </a:p>
        </p:txBody>
      </p:sp>
      <p:pic>
        <p:nvPicPr>
          <p:cNvPr id="3" name="Picture 2" descr="Qué tipo de licencias de imágenes hay y cuáles puedes utilizar">
            <a:extLst>
              <a:ext uri="{FF2B5EF4-FFF2-40B4-BE49-F238E27FC236}">
                <a16:creationId xmlns:a16="http://schemas.microsoft.com/office/drawing/2014/main" id="{B4540A4D-DE5D-DF8E-FCB1-EB54AB7AC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412" y="6134875"/>
            <a:ext cx="967068" cy="3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6577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E3EDE9-47E7-C19D-FF00-B097F008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10</a:t>
            </a:fld>
            <a:endParaRPr lang="en-U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9EB5DA15-23A2-088A-88F8-DC02A61534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2. Diagramas de casos de uso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92ED534-B859-98B4-86DA-3751B8DE3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2.2</a:t>
            </a:r>
            <a:r>
              <a:rPr lang="es-ES" baseline="0" dirty="0"/>
              <a:t> EJEMPLOS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209B35-E6AF-3DAC-39CC-B4CCE06C4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2" y="1994650"/>
            <a:ext cx="6477904" cy="331516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DE2E178-32DF-DFB6-6B77-51176B8397B9}"/>
              </a:ext>
            </a:extLst>
          </p:cNvPr>
          <p:cNvSpPr txBox="1"/>
          <p:nvPr/>
        </p:nvSpPr>
        <p:spPr>
          <a:xfrm>
            <a:off x="6535394" y="6166425"/>
            <a:ext cx="1972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>
                <a:solidFill>
                  <a:schemeClr val="accent5"/>
                </a:solidFill>
              </a:rPr>
              <a:t>Fuente: Luis del Moral Martínez</a:t>
            </a:r>
          </a:p>
        </p:txBody>
      </p:sp>
    </p:spTree>
    <p:extLst>
      <p:ext uri="{BB962C8B-B14F-4D97-AF65-F5344CB8AC3E}">
        <p14:creationId xmlns:p14="http://schemas.microsoft.com/office/powerpoint/2010/main" val="65104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0A9E21-B0A7-E0AD-7B0A-4F91D88E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11</a:t>
            </a:fld>
            <a:endParaRPr lang="en-US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500357E-A123-B766-F8C5-9D5F789EDC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2. Diagramas de casos de uso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4CD7391-DECC-57AF-3FF9-56BF8E9BD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2.2 EJEMPLOS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1B8472-CEA8-A980-C915-DFD274658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38" y="1758978"/>
            <a:ext cx="6302798" cy="396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96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70602F-73E1-CC13-864E-6F711D16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12</a:t>
            </a:fld>
            <a:endParaRPr lang="en-US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3C9056F-3CE1-BEBE-3E62-F8DB9CA438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2. Diagramas de casos de uso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94A3D55-C879-DD6E-E159-7CBAEAA20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2.2 EJEMPLOS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EF8727F-67C4-7590-E470-94B2C91E788E}"/>
              </a:ext>
            </a:extLst>
          </p:cNvPr>
          <p:cNvSpPr txBox="1"/>
          <p:nvPr/>
        </p:nvSpPr>
        <p:spPr>
          <a:xfrm>
            <a:off x="1475656" y="2348881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>
                <a:solidFill>
                  <a:schemeClr val="accent4"/>
                </a:solidFill>
              </a:rPr>
              <a:t>Pensemos otros ejemplos…</a:t>
            </a:r>
          </a:p>
        </p:txBody>
      </p:sp>
    </p:spTree>
    <p:extLst>
      <p:ext uri="{BB962C8B-B14F-4D97-AF65-F5344CB8AC3E}">
        <p14:creationId xmlns:p14="http://schemas.microsoft.com/office/powerpoint/2010/main" val="975738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53E7AE-2E0B-16CB-4C9E-317DE611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13</a:t>
            </a:fld>
            <a:endParaRPr lang="en-U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B6E21FBC-38DF-4A31-DE1F-D4BBA2537E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2. Diagramas de casos de uso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49221BB1-16EF-60D9-D954-0F3C4E48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2.3</a:t>
            </a:r>
            <a:r>
              <a:rPr lang="es-ES" baseline="0" dirty="0">
                <a:solidFill>
                  <a:srgbClr val="FF0000"/>
                </a:solidFill>
              </a:rPr>
              <a:t> </a:t>
            </a:r>
            <a:r>
              <a:rPr lang="es-ES" b="1" baseline="0" dirty="0">
                <a:solidFill>
                  <a:srgbClr val="FF0000"/>
                </a:solidFill>
              </a:rPr>
              <a:t>ASOCIACIONES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0CE55C7-917D-1145-24E4-FA7508BA7563}"/>
              </a:ext>
            </a:extLst>
          </p:cNvPr>
          <p:cNvSpPr txBox="1"/>
          <p:nvPr/>
        </p:nvSpPr>
        <p:spPr>
          <a:xfrm>
            <a:off x="334963" y="1387820"/>
            <a:ext cx="6813351" cy="265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</a:t>
            </a:r>
            <a:r>
              <a:rPr spc="1429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Las</a:t>
            </a:r>
            <a:r>
              <a:rPr spc="17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asociaciones</a:t>
            </a:r>
            <a:r>
              <a:rPr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conectan</a:t>
            </a:r>
            <a:r>
              <a:rPr spc="39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</a:t>
            </a:r>
            <a:r>
              <a:rPr spc="18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actor</a:t>
            </a:r>
            <a:r>
              <a:rPr b="1" spc="-1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</a:t>
            </a:r>
            <a:r>
              <a:rPr spc="1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</a:t>
            </a:r>
            <a:r>
              <a:rPr spc="-16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casos</a:t>
            </a:r>
            <a:r>
              <a:rPr b="1" spc="-23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</a:t>
            </a:r>
            <a:r>
              <a:rPr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uso</a:t>
            </a:r>
            <a:endParaRPr b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157F4AB-C14D-7573-5372-40B2E6A6237D}"/>
              </a:ext>
            </a:extLst>
          </p:cNvPr>
          <p:cNvSpPr txBox="1"/>
          <p:nvPr/>
        </p:nvSpPr>
        <p:spPr>
          <a:xfrm>
            <a:off x="334962" y="1930061"/>
            <a:ext cx="7775068" cy="265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</a:t>
            </a:r>
            <a:r>
              <a:rPr spc="1429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-16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spc="38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asociación</a:t>
            </a:r>
            <a:r>
              <a:rPr spc="-44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implica</a:t>
            </a:r>
            <a:r>
              <a:rPr spc="-4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participación</a:t>
            </a:r>
            <a:r>
              <a:rPr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un</a:t>
            </a:r>
            <a:r>
              <a:rPr spc="1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actor</a:t>
            </a:r>
            <a:r>
              <a:rPr b="1" spc="-1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spc="28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</a:t>
            </a:r>
            <a:r>
              <a:rPr spc="16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  <a:endParaRPr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B8546C1-C656-435E-8681-42177A5E949C}"/>
              </a:ext>
            </a:extLst>
          </p:cNvPr>
          <p:cNvSpPr txBox="1"/>
          <p:nvPr/>
        </p:nvSpPr>
        <p:spPr>
          <a:xfrm>
            <a:off x="334962" y="2473289"/>
            <a:ext cx="7534366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</a:t>
            </a:r>
            <a:r>
              <a:rPr spc="1429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Las</a:t>
            </a:r>
            <a:r>
              <a:rPr spc="17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asociaciones</a:t>
            </a:r>
            <a:r>
              <a:rPr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</a:t>
            </a:r>
            <a:r>
              <a:rPr spc="23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obligatorias</a:t>
            </a:r>
            <a:r>
              <a:rPr b="1" spc="-12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porque</a:t>
            </a:r>
            <a:r>
              <a:rPr spc="2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representan</a:t>
            </a:r>
            <a:r>
              <a:rPr spc="52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</a:t>
            </a:r>
            <a:r>
              <a:rPr spc="-16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interacción</a:t>
            </a:r>
            <a:r>
              <a:rPr b="1" spc="-16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 actor </a:t>
            </a:r>
            <a:r>
              <a:rPr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spc="27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</a:t>
            </a:r>
            <a:r>
              <a:rPr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  <a:r>
              <a:rPr lang="es-E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s-ES" sz="3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  <a:r>
              <a:rPr lang="es-E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PUEDE EXISTIR CASO DE USO SIN ACTOR</a:t>
            </a:r>
            <a:endParaRPr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AB6DD32-ED2E-2401-F3D7-EE93FF326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6" y="3739197"/>
            <a:ext cx="6864317" cy="2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11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8D3920-D462-652D-BB44-FABE7025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14</a:t>
            </a:fld>
            <a:endParaRPr lang="en-US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8C6CE70-BD3D-0A9E-E194-1B0D261DC1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883920"/>
            <a:ext cx="6901084" cy="5710555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s-ES" sz="18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s-ES" sz="1800" b="1" i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Inclusión</a:t>
            </a:r>
            <a:r>
              <a:rPr lang="es-ES" sz="18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ES" sz="1800" b="1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include</a:t>
            </a:r>
            <a:r>
              <a:rPr lang="es-ES" sz="18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s-ES" sz="18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s-ES" sz="1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se incluye la funcionalidad de un caso de uso en otro</a:t>
            </a:r>
            <a:endParaRPr lang="es-ES" sz="1800" dirty="0">
              <a:effectLst/>
            </a:endParaRPr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2. Diagramas de 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49384F-8B2B-9D3A-0E21-F86136824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2.3 </a:t>
            </a:r>
            <a:r>
              <a:rPr lang="es-E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Relaciones </a:t>
            </a:r>
            <a:r>
              <a:rPr lang="es-ES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(solo si aportan valor – información)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567AB8D-BD8A-539B-9DB4-AEA886D00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084" y="1565927"/>
            <a:ext cx="5452792" cy="440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82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57B1B83-A11A-686C-D7C2-047934964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625" y="3905955"/>
            <a:ext cx="2541235" cy="1517040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8D3920-D462-652D-BB44-FABE7025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15</a:t>
            </a:fld>
            <a:endParaRPr lang="en-U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78A1302-5141-15B7-B0E9-C39ED28DEB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883920"/>
            <a:ext cx="7236178" cy="5710555"/>
          </a:xfrm>
        </p:spPr>
        <p:txBody>
          <a:bodyPr>
            <a:normAutofit/>
          </a:bodyPr>
          <a:lstStyle/>
          <a:p>
            <a:pPr marL="0" lvl="1" indent="0"/>
            <a:r>
              <a:rPr lang="es-ES" sz="1800" b="1" dirty="0">
                <a:solidFill>
                  <a:srgbClr val="FF0000"/>
                </a:solidFill>
              </a:rPr>
              <a:t>Inclusión (</a:t>
            </a:r>
            <a:r>
              <a:rPr lang="es-ES" sz="1800" b="1" dirty="0" err="1">
                <a:solidFill>
                  <a:srgbClr val="FF0000"/>
                </a:solidFill>
              </a:rPr>
              <a:t>include</a:t>
            </a:r>
            <a:r>
              <a:rPr lang="es-ES" sz="1800" b="1" dirty="0">
                <a:solidFill>
                  <a:srgbClr val="FF0000"/>
                </a:solidFill>
              </a:rPr>
              <a:t>): </a:t>
            </a: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incluye la funcionalidad de un caso de uso en otro</a:t>
            </a:r>
          </a:p>
          <a:p>
            <a:pPr marL="400050" lvl="2" indent="0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relación de inclusión se utiliza cuando un caso de uso (llamado caso de uso base) incluye funcionalidades de otro caso de uso (llamado caso de uso incluido).</a:t>
            </a:r>
          </a:p>
          <a:p>
            <a:pPr marL="400050" lvl="2" indent="0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caso de uso incluido se ejecuta </a:t>
            </a:r>
            <a:r>
              <a:rPr lang="es-ES" sz="1600" dirty="0">
                <a:solidFill>
                  <a:srgbClr val="FF0000"/>
                </a:solidFill>
              </a:rPr>
              <a:t>siempre y de manera obligatoria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dentro del flujo del caso de uso base.</a:t>
            </a:r>
          </a:p>
          <a:p>
            <a:pPr marL="400050" lvl="2" indent="0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representa:</a:t>
            </a:r>
          </a:p>
          <a:p>
            <a:pPr marL="857250" lvl="3" indent="0"/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Mediante una flecha con una punta de flecha abierta desde el caso de uso base hacia el caso de uso incluido.</a:t>
            </a:r>
          </a:p>
          <a:p>
            <a:pPr marL="857250" lvl="3" indent="0"/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línea debe ser punteada.</a:t>
            </a:r>
          </a:p>
          <a:p>
            <a:pPr marL="857250" lvl="3" indent="0"/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puede añadir la palabra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include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400050" lvl="2" indent="0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caso de uso base invoca al caso de uso incluido para acceder a funcionalidades específicas, y la ejecución del caso de uso incluido es esencial para el correcto funcionamiento del caso de uso base en esos puntos específicos.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2. Diagramas de 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30E766-6E85-73F5-C7D7-2CF6EA86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2.3 Relaciones</a:t>
            </a:r>
          </a:p>
        </p:txBody>
      </p:sp>
    </p:spTree>
    <p:extLst>
      <p:ext uri="{BB962C8B-B14F-4D97-AF65-F5344CB8AC3E}">
        <p14:creationId xmlns:p14="http://schemas.microsoft.com/office/powerpoint/2010/main" val="2601617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B853822-8263-24BC-5E88-0FBB6F368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635" y="1267243"/>
            <a:ext cx="4124286" cy="325691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CB38A-49F4-2C4A-2F51-E5ED9451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16</a:t>
            </a:fld>
            <a:endParaRPr lang="en-U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6ED22D3-014D-5F86-D3BA-280A5EC5FD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68046" y="930219"/>
            <a:ext cx="8707438" cy="57105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2. Extensión (</a:t>
            </a:r>
            <a:r>
              <a:rPr lang="es-ES" b="1" dirty="0" err="1">
                <a:solidFill>
                  <a:srgbClr val="FF0000"/>
                </a:solidFill>
              </a:rPr>
              <a:t>extends</a:t>
            </a:r>
            <a:r>
              <a:rPr lang="es-ES" b="1" dirty="0">
                <a:solidFill>
                  <a:srgbClr val="FF0000"/>
                </a:solidFill>
              </a:rPr>
              <a:t>): </a:t>
            </a:r>
            <a:r>
              <a:rPr lang="es-ES" b="1" dirty="0"/>
              <a:t>ampliación opcional de un caso de uso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2. Diagramas de 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610FAE-CABF-DBC7-EA93-E8709B841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2.3 </a:t>
            </a:r>
            <a:r>
              <a:rPr lang="es-E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Relaciones</a:t>
            </a:r>
            <a:r>
              <a:rPr lang="es-E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(solo si aportan valor – información)</a:t>
            </a:r>
            <a:endParaRPr lang="es-E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4B9D012-7F62-9E7C-A269-EED7987C7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08" y="4656428"/>
            <a:ext cx="4829849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34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52181AB-A704-4F05-E6F3-77DB6EC4F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628" y="2767786"/>
            <a:ext cx="2486372" cy="1686160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8D3920-D462-652D-BB44-FABE7025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17</a:t>
            </a:fld>
            <a:endParaRPr lang="en-U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78A1302-5141-15B7-B0E9-C39ED28DEB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883920"/>
            <a:ext cx="6874934" cy="5710555"/>
          </a:xfrm>
        </p:spPr>
        <p:txBody>
          <a:bodyPr>
            <a:normAutofit/>
          </a:bodyPr>
          <a:lstStyle/>
          <a:p>
            <a:r>
              <a:rPr lang="es-ES" b="1" i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Extensión</a:t>
            </a:r>
            <a:r>
              <a:rPr lang="es-ES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ES" b="1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extends</a:t>
            </a:r>
            <a:r>
              <a:rPr lang="es-ES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s-ES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s-ES" kern="1200" dirty="0">
                <a:solidFill>
                  <a:schemeClr val="tx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variación de un caso de uso</a:t>
            </a:r>
          </a:p>
          <a:p>
            <a:pPr lvl="1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relación de extensión se utiliza cuando un caso de uso (llamado caso de uso extendido) </a:t>
            </a:r>
            <a:r>
              <a:rPr lang="es-ES" dirty="0">
                <a:solidFill>
                  <a:srgbClr val="FF0000"/>
                </a:solidFill>
              </a:rPr>
              <a:t>puede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 extendido por otro caso de uso (llamado caso de uso de extensión).</a:t>
            </a:r>
          </a:p>
          <a:p>
            <a:pPr lvl="1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representa:</a:t>
            </a:r>
          </a:p>
          <a:p>
            <a:pPr lvl="2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Mediante una flecha con una punta de flecha abierta desde el caso de uso de extensión hacia el caso de uso extendido.</a:t>
            </a:r>
          </a:p>
          <a:p>
            <a:pPr marL="857250" lvl="3" indent="0"/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línea debe ser punteada.</a:t>
            </a:r>
          </a:p>
          <a:p>
            <a:pPr marL="857250" lvl="3" indent="0"/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puede añadir la palabra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extends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1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caso de uso de extensión no afecta el flujo principal del caso de uso extendido, pero puede agregar o modificar su comportamiento en ciertos puntos específicos (puntos de extensión).</a:t>
            </a:r>
          </a:p>
          <a:p>
            <a:pPr lvl="1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relación de extensión es útil para modelar escenarios </a:t>
            </a:r>
            <a:r>
              <a:rPr lang="es-ES" dirty="0">
                <a:solidFill>
                  <a:srgbClr val="FF0000"/>
                </a:solidFill>
              </a:rPr>
              <a:t>opcionales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s-ES" dirty="0">
                <a:solidFill>
                  <a:srgbClr val="FF0000"/>
                </a:solidFill>
              </a:rPr>
              <a:t>variantes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 el sistema sin afectar la ejecución principal del caso de uso extendido.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2. Diagramas de 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2EB05F-3146-ABBB-BEE2-7AFD16066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2.3 Relaciones</a:t>
            </a:r>
            <a:endParaRPr lang="es-ES" b="1" i="1" dirty="0">
              <a:solidFill>
                <a:srgbClr val="FF0000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8552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8D3920-D462-652D-BB44-FABE7025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18</a:t>
            </a:fld>
            <a:endParaRPr lang="en-U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78A1302-5141-15B7-B0E9-C39ED28DEB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883920"/>
            <a:ext cx="6727463" cy="5710555"/>
          </a:xfrm>
        </p:spPr>
        <p:txBody>
          <a:bodyPr>
            <a:normAutofit/>
          </a:bodyPr>
          <a:lstStyle/>
          <a:p>
            <a:pPr lvl="0" algn="just"/>
            <a:r>
              <a:rPr lang="es-ES" dirty="0"/>
              <a:t>La relación de </a:t>
            </a:r>
            <a:r>
              <a:rPr lang="es-ES" b="1" dirty="0">
                <a:solidFill>
                  <a:srgbClr val="FF0000"/>
                </a:solidFill>
              </a:rPr>
              <a:t>inclusión</a:t>
            </a:r>
            <a:r>
              <a:rPr lang="es-ES" dirty="0"/>
              <a:t> se utiliza para representar el añadido de funcionalidades de un caso de uso en otro, mientras que la relación de </a:t>
            </a:r>
            <a:r>
              <a:rPr lang="es-ES" b="1" dirty="0">
                <a:solidFill>
                  <a:srgbClr val="FF0000"/>
                </a:solidFill>
              </a:rPr>
              <a:t>extensión</a:t>
            </a:r>
            <a:r>
              <a:rPr lang="es-ES" dirty="0"/>
              <a:t> se utiliza para modelar la variación o modificación (opcionales) de un caso de uso sin alterar su flujo principal.</a:t>
            </a:r>
          </a:p>
          <a:p>
            <a:pPr lvl="0" algn="just"/>
            <a:r>
              <a:rPr lang="es-ES" dirty="0"/>
              <a:t>Ambas relaciones ayudan a mejorar la </a:t>
            </a:r>
            <a:r>
              <a:rPr lang="es-ES" b="1" dirty="0"/>
              <a:t>modularidad</a:t>
            </a:r>
            <a:r>
              <a:rPr lang="es-ES" dirty="0"/>
              <a:t> y la </a:t>
            </a:r>
            <a:r>
              <a:rPr lang="es-ES" b="1" dirty="0">
                <a:solidFill>
                  <a:srgbClr val="FF0000"/>
                </a:solidFill>
              </a:rPr>
              <a:t>reutilización</a:t>
            </a:r>
            <a:r>
              <a:rPr lang="es-ES" dirty="0"/>
              <a:t> de funcionalidades en el diseño de sistemas.</a:t>
            </a:r>
          </a:p>
          <a:p>
            <a:pPr marL="457200" lvl="1" indent="0" algn="just">
              <a:buNone/>
            </a:pP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2. Diagramas de 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ED47F6-7820-7D6D-D5C8-68835E37C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2.3 Relaciones</a:t>
            </a:r>
            <a:endParaRPr lang="es-ES" b="1" i="1" dirty="0">
              <a:solidFill>
                <a:srgbClr val="FF0000"/>
              </a:solidFill>
            </a:endParaRP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E81278-BED7-9E4C-CEE6-BF37D70F8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759" y="3889129"/>
            <a:ext cx="2486372" cy="16861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D1637EE-87C2-CBF3-F0A1-2C7501A5E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562" y="3973689"/>
            <a:ext cx="2541235" cy="151704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FEFDD60-0369-FE16-DCA5-DD5742E93073}"/>
              </a:ext>
            </a:extLst>
          </p:cNvPr>
          <p:cNvSpPr txBox="1"/>
          <p:nvPr/>
        </p:nvSpPr>
        <p:spPr>
          <a:xfrm>
            <a:off x="733778" y="351084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Base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544683C-DC37-89CF-A249-F90C72AFC909}"/>
              </a:ext>
            </a:extLst>
          </p:cNvPr>
          <p:cNvSpPr txBox="1"/>
          <p:nvPr/>
        </p:nvSpPr>
        <p:spPr>
          <a:xfrm>
            <a:off x="3301436" y="539957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Incluido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21895AC-6C22-7AAF-57CB-113D34F8999F}"/>
              </a:ext>
            </a:extLst>
          </p:cNvPr>
          <p:cNvSpPr txBox="1"/>
          <p:nvPr/>
        </p:nvSpPr>
        <p:spPr>
          <a:xfrm>
            <a:off x="6619195" y="533297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 extensión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36B359-B943-BF1E-24BE-E6A7E037E775}"/>
              </a:ext>
            </a:extLst>
          </p:cNvPr>
          <p:cNvSpPr txBox="1"/>
          <p:nvPr/>
        </p:nvSpPr>
        <p:spPr>
          <a:xfrm>
            <a:off x="3950479" y="3789023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Extendido</a:t>
            </a:r>
          </a:p>
        </p:txBody>
      </p:sp>
    </p:spTree>
    <p:extLst>
      <p:ext uri="{BB962C8B-B14F-4D97-AF65-F5344CB8AC3E}">
        <p14:creationId xmlns:p14="http://schemas.microsoft.com/office/powerpoint/2010/main" val="1855636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A8BAC9-3089-B8B2-A99E-232A17F5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19</a:t>
            </a:fld>
            <a:endParaRPr lang="en-U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5BE7A8A0-1175-8974-988B-802E7394F8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lnSpc>
                <a:spcPts val="1937"/>
              </a:lnSpc>
              <a:buNone/>
            </a:pPr>
            <a:r>
              <a:rPr lang="es-E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s-ES" b="1" spc="92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Generalización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ES" spc="48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 identificar</a:t>
            </a:r>
            <a:r>
              <a:rPr lang="es-ES" spc="28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CASOS DE USO</a:t>
            </a:r>
            <a:r>
              <a:rPr lang="es-ES" spc="26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comunes</a:t>
            </a:r>
            <a:r>
              <a:rPr lang="es-ES" spc="18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r>
              <a:rPr lang="es-ES" spc="2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actores</a:t>
            </a:r>
          </a:p>
          <a:p>
            <a:pPr lvl="1">
              <a:lnSpc>
                <a:spcPts val="1937"/>
              </a:lnSpc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encargado hace lo mismo que un empleado</a:t>
            </a:r>
          </a:p>
          <a:p>
            <a:pPr lvl="2">
              <a:lnSpc>
                <a:spcPts val="1937"/>
              </a:lnSpc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Pero un empleado no hace lo que hace un encargado</a:t>
            </a:r>
          </a:p>
          <a:p>
            <a:pPr lvl="1">
              <a:lnSpc>
                <a:spcPts val="1937"/>
              </a:lnSpc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cliente </a:t>
            </a:r>
            <a:r>
              <a:rPr lang="es-ES" b="1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Logeado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 lo mismo que un cliente</a:t>
            </a:r>
          </a:p>
          <a:p>
            <a:pPr lvl="1">
              <a:lnSpc>
                <a:spcPts val="1937"/>
              </a:lnSpc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flecha que indica herencia tiene la punta vacía </a:t>
            </a:r>
          </a:p>
          <a:p>
            <a:endParaRPr lang="es-ES" b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2. Diagramas de 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330B87-DFE6-4740-3D2D-B92042D8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Relaciones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8863F1F-3177-2568-38C3-0763795AED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511"/>
          <a:stretch/>
        </p:blipFill>
        <p:spPr>
          <a:xfrm>
            <a:off x="1357852" y="2805728"/>
            <a:ext cx="1080119" cy="316835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4320064-630A-046D-1BF4-D0DF95877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851" y="3337070"/>
            <a:ext cx="3412180" cy="260731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01E57FF-8D44-59D4-B909-3B5D5855F8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" t="41786" r="88025" b="39134"/>
          <a:stretch/>
        </p:blipFill>
        <p:spPr>
          <a:xfrm rot="5400000">
            <a:off x="5472652" y="2217167"/>
            <a:ext cx="684308" cy="60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4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4D4E08-3CCA-9AD8-5EB3-4A563774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D7D569-2E40-41FB-F9B2-C226208559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400050">
              <a:buFont typeface="+mj-lt"/>
              <a:buAutoNum type="arabicPeriod"/>
            </a:pPr>
            <a:r>
              <a:rPr lang="es-ES" dirty="0"/>
              <a:t>Desarrollo de software, documentos y diagramas</a:t>
            </a:r>
          </a:p>
          <a:p>
            <a:pPr marL="400050">
              <a:buFont typeface="+mj-lt"/>
              <a:buAutoNum type="arabicPeriod"/>
            </a:pPr>
            <a:r>
              <a:rPr lang="es-ES" dirty="0"/>
              <a:t>Diagramas de casos de uso</a:t>
            </a:r>
          </a:p>
          <a:p>
            <a:pPr marL="400050">
              <a:buFont typeface="+mj-lt"/>
              <a:buAutoNum type="arabicPeriod"/>
            </a:pPr>
            <a:r>
              <a:rPr lang="es-ES" dirty="0"/>
              <a:t>Documentación de casos de uso</a:t>
            </a:r>
          </a:p>
          <a:p>
            <a:pPr marL="400050">
              <a:buFont typeface="+mj-lt"/>
              <a:buAutoNum type="arabicPeriod"/>
            </a:pPr>
            <a:r>
              <a:rPr lang="es-ES" dirty="0"/>
              <a:t>Práctica residencia</a:t>
            </a:r>
          </a:p>
          <a:p>
            <a:pPr marL="400050">
              <a:buFont typeface="+mj-lt"/>
              <a:buAutoNum type="arabicPeriod"/>
            </a:pPr>
            <a:r>
              <a:rPr lang="es-ES" dirty="0"/>
              <a:t>Recursos</a:t>
            </a:r>
          </a:p>
          <a:p>
            <a:pPr marL="400050">
              <a:buFont typeface="+mj-lt"/>
              <a:buAutoNum type="arabicPeriod"/>
            </a:pPr>
            <a:endParaRPr lang="es-ES" dirty="0"/>
          </a:p>
          <a:p>
            <a:pPr marL="400050">
              <a:buFont typeface="+mj-lt"/>
              <a:buAutoNum type="arabicPeriod"/>
            </a:pPr>
            <a:endParaRPr lang="es-ES" dirty="0"/>
          </a:p>
          <a:p>
            <a:pPr marL="400050">
              <a:buFont typeface="+mj-lt"/>
              <a:buAutoNum type="arabicPeriod"/>
            </a:pPr>
            <a:endParaRPr lang="es-ES" dirty="0"/>
          </a:p>
          <a:p>
            <a:pPr marL="57150" indent="0" algn="ctr">
              <a:buNone/>
            </a:pPr>
            <a:r>
              <a:rPr lang="es-ES" sz="3200" dirty="0">
                <a:solidFill>
                  <a:schemeClr val="accent4"/>
                </a:solidFill>
              </a:rPr>
              <a:t>¿Te lo explico o te lo dibujo?</a:t>
            </a:r>
          </a:p>
          <a:p>
            <a:pPr lvl="1">
              <a:buFont typeface="+mj-lt"/>
              <a:buAutoNum type="arabicPeriod"/>
            </a:pPr>
            <a:endParaRPr lang="es-ES" dirty="0"/>
          </a:p>
          <a:p>
            <a:pPr>
              <a:buFont typeface="+mj-lt"/>
              <a:buAutoNum type="arabicPeriod"/>
            </a:pPr>
            <a:endParaRPr lang="es-ES" dirty="0"/>
          </a:p>
          <a:p>
            <a:pPr>
              <a:buFont typeface="+mj-lt"/>
              <a:buAutoNum type="arabicPeriod"/>
            </a:pP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E806B4-64A7-7098-4FE2-E40610F1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</p:spTree>
    <p:extLst>
      <p:ext uri="{BB962C8B-B14F-4D97-AF65-F5344CB8AC3E}">
        <p14:creationId xmlns:p14="http://schemas.microsoft.com/office/powerpoint/2010/main" val="745458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C2FDDD5-C9AA-638A-14F3-FBEF2774A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186" y="1090601"/>
            <a:ext cx="6136635" cy="5248734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A8BAC9-3089-B8B2-A99E-232A17F5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20</a:t>
            </a:fld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9C4AD9-683A-217C-72C6-395434BD65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NO se</a:t>
            </a:r>
            <a:r>
              <a:rPr lang="es-ES" baseline="0" dirty="0"/>
              <a:t> deben utilizar inclusiones para detallar los pasos de un caso de uso</a:t>
            </a:r>
          </a:p>
          <a:p>
            <a:r>
              <a:rPr lang="es-ES" dirty="0"/>
              <a:t>NO se debe llamar USUARIO a un actor</a:t>
            </a:r>
          </a:p>
          <a:p>
            <a:r>
              <a:rPr lang="es-ES" dirty="0"/>
              <a:t>NO olvidar el recuadro y el nombre del sistema</a:t>
            </a:r>
          </a:p>
          <a:p>
            <a:r>
              <a:rPr lang="es-ES" dirty="0"/>
              <a:t>NO poner punta de flecha en asociaciones</a:t>
            </a:r>
          </a:p>
          <a:p>
            <a:r>
              <a:rPr lang="es-ES" dirty="0"/>
              <a:t>Relaciones con segmento discontinuo</a:t>
            </a:r>
          </a:p>
          <a:p>
            <a:pPr lvl="1"/>
            <a:r>
              <a:rPr lang="es-ES" dirty="0"/>
              <a:t>La punta de flecha de la herencia</a:t>
            </a:r>
          </a:p>
          <a:p>
            <a:pPr marL="457200" lvl="1" indent="0">
              <a:buNone/>
            </a:pPr>
            <a:r>
              <a:rPr lang="es-ES" dirty="0"/>
              <a:t>    debe estar vacía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2. Diagramas de casos de uso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006EB5F-A218-33DB-A824-097CB3C330B2}"/>
              </a:ext>
            </a:extLst>
          </p:cNvPr>
          <p:cNvSpPr txBox="1"/>
          <p:nvPr/>
        </p:nvSpPr>
        <p:spPr>
          <a:xfrm>
            <a:off x="3967480" y="2243919"/>
            <a:ext cx="37368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0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86423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36E657-EAB7-E19E-B348-18CFA066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21</a:t>
            </a:fld>
            <a:endParaRPr lang="en-U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AF26118-0494-EB9E-7176-C80456E368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3628" y="1778356"/>
            <a:ext cx="7834989" cy="3950208"/>
          </a:xfrm>
        </p:spPr>
        <p:txBody>
          <a:bodyPr/>
          <a:lstStyle/>
          <a:p>
            <a:pPr marL="800100" lvl="1" indent="-342900" rtl="0" eaLnBrk="1" latinLnBrk="0" hangingPunct="1">
              <a:buFont typeface="+mj-lt"/>
              <a:buAutoNum type="arabicPeriod"/>
            </a:pPr>
            <a:r>
              <a:rPr lang="es-ES" sz="1600" kern="120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Identificar los </a:t>
            </a:r>
            <a:r>
              <a:rPr lang="es-ES" sz="16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límites</a:t>
            </a:r>
            <a:r>
              <a:rPr lang="es-ES" sz="1600" kern="1200" dirty="0">
                <a:solidFill>
                  <a:schemeClr val="tx2">
                    <a:lumMod val="75000"/>
                  </a:schemeClr>
                </a:solidFill>
                <a:effectLst/>
              </a:rPr>
              <a:t> del sistema: nombre del sistema</a:t>
            </a:r>
            <a:endParaRPr lang="es-ES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marL="800100" lvl="1" indent="-342900" rtl="0" eaLnBrk="1" latinLnBrk="0" hangingPunct="1">
              <a:buFont typeface="+mj-lt"/>
              <a:buAutoNum type="arabicPeriod"/>
            </a:pPr>
            <a:r>
              <a:rPr lang="es-ES" sz="1600" kern="120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Identificar los </a:t>
            </a:r>
            <a:r>
              <a:rPr lang="es-ES" sz="16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actores</a:t>
            </a:r>
            <a:r>
              <a:rPr lang="es-ES" sz="1600" kern="1200" dirty="0">
                <a:solidFill>
                  <a:schemeClr val="tx2">
                    <a:lumMod val="75000"/>
                  </a:schemeClr>
                </a:solidFill>
                <a:effectLst/>
              </a:rPr>
              <a:t> principales</a:t>
            </a:r>
            <a:endParaRPr lang="es-ES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marL="800100" lvl="1" indent="-342900" rtl="0" eaLnBrk="1" latinLnBrk="0" hangingPunct="1">
              <a:buFont typeface="+mj-lt"/>
              <a:buAutoNum type="arabicPeriod"/>
            </a:pPr>
            <a:r>
              <a:rPr lang="es-ES" sz="1600" kern="120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Definir los </a:t>
            </a:r>
            <a:r>
              <a:rPr lang="es-ES" sz="16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casos</a:t>
            </a:r>
            <a:r>
              <a:rPr lang="es-ES" sz="16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6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es-ES" sz="16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6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uso</a:t>
            </a:r>
            <a:r>
              <a:rPr lang="es-ES" sz="1600" kern="1200" dirty="0">
                <a:solidFill>
                  <a:schemeClr val="tx2">
                    <a:lumMod val="75000"/>
                  </a:schemeClr>
                </a:solidFill>
                <a:effectLst/>
              </a:rPr>
              <a:t> que satisfacen los objetivos</a:t>
            </a:r>
            <a:endParaRPr lang="es-ES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marL="800100" lvl="1" indent="-342900" rtl="0" eaLnBrk="1" latinLnBrk="0" hangingPunct="1">
              <a:buFont typeface="+mj-lt"/>
              <a:buAutoNum type="arabicPeriod"/>
            </a:pPr>
            <a:r>
              <a:rPr lang="es-ES" sz="1600" b="1" kern="120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Asociar</a:t>
            </a:r>
            <a:r>
              <a:rPr lang="es-ES" sz="1600" kern="1200" dirty="0">
                <a:solidFill>
                  <a:schemeClr val="tx2">
                    <a:lumMod val="75000"/>
                  </a:schemeClr>
                </a:solidFill>
                <a:effectLst/>
              </a:rPr>
              <a:t> actores y casos de uso</a:t>
            </a:r>
            <a:endParaRPr lang="es-ES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marL="800100" lvl="1" indent="-342900" rtl="0" eaLnBrk="1" latinLnBrk="0" hangingPunct="1">
              <a:buFont typeface="+mj-lt"/>
              <a:buAutoNum type="arabicPeriod"/>
            </a:pPr>
            <a:r>
              <a:rPr lang="es-ES" sz="1600" kern="1200" dirty="0">
                <a:solidFill>
                  <a:srgbClr val="FF0000"/>
                </a:solidFill>
                <a:effectLst/>
              </a:rPr>
              <a:t>Opcionalmente</a:t>
            </a:r>
            <a:r>
              <a:rPr lang="es-ES" sz="1600" kern="1200" dirty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s-ES" sz="1600" kern="1200" dirty="0">
                <a:solidFill>
                  <a:schemeClr val="tx2">
                    <a:lumMod val="75000"/>
                  </a:schemeClr>
                </a:solidFill>
                <a:effectLst/>
                <a:sym typeface="Wingdings" panose="05000000000000000000" pitchFamily="2" charset="2"/>
              </a:rPr>
              <a:t></a:t>
            </a:r>
            <a:r>
              <a:rPr lang="es-ES" sz="1600" kern="1200" dirty="0">
                <a:solidFill>
                  <a:schemeClr val="tx2">
                    <a:lumMod val="75000"/>
                  </a:schemeClr>
                </a:solidFill>
                <a:effectLst/>
              </a:rPr>
              <a:t> Definir otras relaciones: inclusión, extensión, generalización</a:t>
            </a:r>
          </a:p>
          <a:p>
            <a:pPr marL="800100" lvl="1" indent="-342900" rtl="0" eaLnBrk="1" latinLnBrk="0" hangingPunct="1">
              <a:buFont typeface="+mj-lt"/>
              <a:buAutoNum type="arabicPeriod"/>
            </a:pPr>
            <a:endParaRPr lang="es-ES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HERRAMIENTA: Web </a:t>
            </a:r>
            <a:r>
              <a:rPr lang="es-E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Draw.io </a:t>
            </a:r>
            <a:r>
              <a:rPr lang="es-E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umletino.com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lang="es-ES" dirty="0">
              <a:effectLst/>
            </a:endParaRPr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ED6b0301#</a:t>
            </a:r>
            <a:br>
              <a:rPr lang="es-ES" dirty="0"/>
            </a:br>
            <a:br>
              <a:rPr lang="es-ES" dirty="0"/>
            </a:br>
            <a:r>
              <a:rPr lang="es-ES" dirty="0"/>
              <a:t>Diagramas de casos de uso: practica el uso de la herramienta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075051-CFEA-750E-7BF4-B90054C05CE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3628" y="1261958"/>
            <a:ext cx="8570913" cy="338137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</a:pPr>
            <a:r>
              <a:rPr lang="es-ES" sz="2000" dirty="0"/>
              <a:t>2.4 Pasos para elaborar diagramas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1679762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35E727-F4D5-A19D-8C60-213BE223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22</a:t>
            </a:fld>
            <a:endParaRPr lang="en-U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FF36272-D83C-A59F-FF6A-AB1445BD57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Se desea desarrollar un sistema de encuentros virtuales (parecido a un chat).</a:t>
            </a:r>
          </a:p>
          <a:p>
            <a:pPr lvl="1"/>
            <a:r>
              <a:rPr lang="es-ES" dirty="0"/>
              <a:t>Cuando se conecta al servidor, un usuario puede entrar o salir de un encuentro.</a:t>
            </a:r>
          </a:p>
          <a:p>
            <a:pPr lvl="1"/>
            <a:r>
              <a:rPr lang="es-ES" dirty="0"/>
              <a:t>Cada encuentro tiene un mánager.</a:t>
            </a:r>
          </a:p>
          <a:p>
            <a:pPr lvl="1"/>
            <a:r>
              <a:rPr lang="es-ES" dirty="0"/>
              <a:t>El mánager es un usuario que ha planificado el encuentro (el nombre del encuentro, la agenda del encuentro y el moderador del encuentro).</a:t>
            </a:r>
          </a:p>
          <a:p>
            <a:pPr lvl="1"/>
            <a:r>
              <a:rPr lang="es-ES" dirty="0"/>
              <a:t>Cada encuentro puede tener también un moderador que es un usuario designado por el mánager.</a:t>
            </a:r>
          </a:p>
          <a:p>
            <a:pPr lvl="1"/>
            <a:r>
              <a:rPr lang="es-ES" dirty="0"/>
              <a:t>La misión del moderador es asignar los turnos de palabra para que los usuarios hablen.</a:t>
            </a:r>
          </a:p>
          <a:p>
            <a:pPr lvl="1"/>
            <a:r>
              <a:rPr lang="es-ES" dirty="0"/>
              <a:t>El moderador también podrá dar por concluido el encuentro en cualquier momento.</a:t>
            </a:r>
          </a:p>
          <a:p>
            <a:pPr lvl="1"/>
            <a:r>
              <a:rPr lang="es-ES" dirty="0"/>
              <a:t>En cualquier momento un usuario puede consultar el estado del sistema, por ejemplo, los encuentros planeados y su información.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2. Diagramas de casos de uso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435BC46-6652-12D4-79A4-CAC3B9C13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lang="es-ES" sz="1800" kern="12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2.5 Actividad ejemplo 1 (la hacemos juntos)</a:t>
            </a:r>
            <a:endParaRPr lang="es-ES" dirty="0">
              <a:effectLst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67C812D-06F7-5362-DEA9-22326FB39A8F}"/>
              </a:ext>
            </a:extLst>
          </p:cNvPr>
          <p:cNvSpPr txBox="1"/>
          <p:nvPr/>
        </p:nvSpPr>
        <p:spPr>
          <a:xfrm>
            <a:off x="633079" y="5432649"/>
            <a:ext cx="3096344" cy="1082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8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Identificar los </a:t>
            </a:r>
            <a:r>
              <a:rPr lang="es-ES" sz="8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límites</a:t>
            </a:r>
            <a:r>
              <a:rPr lang="es-ES" sz="8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sistema: nombre</a:t>
            </a:r>
          </a:p>
          <a:p>
            <a:pPr>
              <a:lnSpc>
                <a:spcPct val="150000"/>
              </a:lnSpc>
            </a:pPr>
            <a:r>
              <a:rPr lang="es-ES" sz="8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Identificar los </a:t>
            </a:r>
            <a:r>
              <a:rPr lang="es-ES" sz="8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actores</a:t>
            </a:r>
            <a:r>
              <a:rPr lang="es-ES" sz="8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principales</a:t>
            </a:r>
          </a:p>
          <a:p>
            <a:pPr>
              <a:lnSpc>
                <a:spcPct val="150000"/>
              </a:lnSpc>
            </a:pPr>
            <a:r>
              <a:rPr lang="es-ES" sz="8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Definir los </a:t>
            </a:r>
            <a:r>
              <a:rPr lang="es-ES" sz="8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casos</a:t>
            </a:r>
            <a:r>
              <a:rPr lang="es-ES" sz="8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8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</a:t>
            </a:r>
            <a:r>
              <a:rPr lang="es-ES" sz="8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8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uso</a:t>
            </a:r>
          </a:p>
          <a:p>
            <a:pPr>
              <a:lnSpc>
                <a:spcPct val="150000"/>
              </a:lnSpc>
            </a:pPr>
            <a:r>
              <a:rPr lang="es-ES" sz="8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Asociar</a:t>
            </a:r>
            <a:r>
              <a:rPr lang="es-ES" sz="8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actores y casos de uso</a:t>
            </a:r>
          </a:p>
          <a:p>
            <a:pPr>
              <a:lnSpc>
                <a:spcPct val="150000"/>
              </a:lnSpc>
            </a:pPr>
            <a:r>
              <a:rPr lang="es-ES" sz="8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Definir otras relaciones: inclusión, extensión,</a:t>
            </a:r>
          </a:p>
          <a:p>
            <a:pPr>
              <a:lnSpc>
                <a:spcPct val="150000"/>
              </a:lnSpc>
            </a:pPr>
            <a:r>
              <a:rPr lang="es-ES" sz="8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generalización</a:t>
            </a:r>
            <a:endParaRPr sz="8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836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E9FE3B-5C8B-AA84-AE7E-ABCC5247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23</a:t>
            </a:fld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2. Diagramas de casos de uso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0171F07-942D-15B7-B7D3-08FE1A0F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2.5 Actividad</a:t>
            </a:r>
            <a:r>
              <a:rPr lang="es-ES" baseline="0" dirty="0"/>
              <a:t> ejemplo 1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351AA54-C070-2364-7026-39D30F542985}"/>
              </a:ext>
            </a:extLst>
          </p:cNvPr>
          <p:cNvSpPr txBox="1"/>
          <p:nvPr/>
        </p:nvSpPr>
        <p:spPr>
          <a:xfrm>
            <a:off x="3095836" y="1947325"/>
            <a:ext cx="4392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/>
              <a:t>Encuentros virtuales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00FA467F-F4F0-B752-322C-F4FC765D5DAF}"/>
              </a:ext>
            </a:extLst>
          </p:cNvPr>
          <p:cNvGrpSpPr/>
          <p:nvPr/>
        </p:nvGrpSpPr>
        <p:grpSpPr>
          <a:xfrm>
            <a:off x="464328" y="1091783"/>
            <a:ext cx="6555944" cy="4674432"/>
            <a:chOff x="464328" y="1091783"/>
            <a:chExt cx="6555944" cy="4674432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9736EB66-67C9-3ABD-1899-A00947628D02}"/>
                </a:ext>
              </a:extLst>
            </p:cNvPr>
            <p:cNvGrpSpPr/>
            <p:nvPr/>
          </p:nvGrpSpPr>
          <p:grpSpPr>
            <a:xfrm>
              <a:off x="464328" y="1091783"/>
              <a:ext cx="6555944" cy="4674432"/>
              <a:chOff x="464328" y="1091783"/>
              <a:chExt cx="6555944" cy="4674432"/>
            </a:xfrm>
          </p:grpSpPr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C759AECF-B51D-8B74-F839-3C73A74642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328" y="1127065"/>
                <a:ext cx="6180071" cy="4603869"/>
              </a:xfrm>
              <a:prstGeom prst="rect">
                <a:avLst/>
              </a:prstGeom>
            </p:spPr>
          </p:pic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9D7F8DD2-53D0-E471-49A2-FEFAD7869CA2}"/>
                  </a:ext>
                </a:extLst>
              </p:cNvPr>
              <p:cNvSpPr/>
              <p:nvPr/>
            </p:nvSpPr>
            <p:spPr>
              <a:xfrm>
                <a:off x="3095836" y="1091783"/>
                <a:ext cx="3924436" cy="46744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ED3440F2-CDED-ED44-B2D4-AF31382E9A7F}"/>
                </a:ext>
              </a:extLst>
            </p:cNvPr>
            <p:cNvCxnSpPr>
              <a:cxnSpLocks/>
            </p:cNvCxnSpPr>
            <p:nvPr/>
          </p:nvCxnSpPr>
          <p:spPr>
            <a:xfrm>
              <a:off x="1230489" y="2193546"/>
              <a:ext cx="857955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0B05A6E-A0D4-472C-98A2-494A35441E67}"/>
              </a:ext>
            </a:extLst>
          </p:cNvPr>
          <p:cNvSpPr txBox="1"/>
          <p:nvPr/>
        </p:nvSpPr>
        <p:spPr>
          <a:xfrm>
            <a:off x="865683" y="1161724"/>
            <a:ext cx="204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Interlocutor</a:t>
            </a:r>
          </a:p>
        </p:txBody>
      </p:sp>
    </p:spTree>
    <p:extLst>
      <p:ext uri="{BB962C8B-B14F-4D97-AF65-F5344CB8AC3E}">
        <p14:creationId xmlns:p14="http://schemas.microsoft.com/office/powerpoint/2010/main" val="1814859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62F435-AE30-638F-34AA-259CC540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24</a:t>
            </a:fld>
            <a:endParaRPr lang="en-U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C7B178E-2C9A-972F-0B79-CFDCB954ED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 eaLnBrk="1" latinLnBrk="0" hangingPunct="1"/>
            <a:r>
              <a:rPr lang="es-ES" sz="1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Veamos el caso de una </a:t>
            </a:r>
            <a:r>
              <a:rPr lang="es-ES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Máquina de reciclaje</a:t>
            </a:r>
            <a:r>
              <a:rPr lang="es-ES" sz="1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: sistema que controla una máquina de recogida para reciclaje de botellas o tarros.</a:t>
            </a:r>
            <a:endParaRPr lang="es-ES" dirty="0">
              <a:effectLst/>
            </a:endParaRPr>
          </a:p>
          <a:p>
            <a:pPr rtl="0" eaLnBrk="1" latinLnBrk="0" hangingPunct="1"/>
            <a:r>
              <a:rPr lang="es-ES" sz="1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El sistema debe controlar y/o aceptar:</a:t>
            </a:r>
            <a:endParaRPr lang="es-ES" dirty="0">
              <a:effectLst/>
            </a:endParaRPr>
          </a:p>
          <a:p>
            <a:pPr lvl="1" rtl="0" eaLnBrk="1" latinLnBrk="0" hangingPunct="1"/>
            <a:r>
              <a:rPr lang="es-ES" sz="16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• Registrar los ítems ingresados.</a:t>
            </a:r>
            <a:endParaRPr lang="es-ES" dirty="0">
              <a:effectLst/>
            </a:endParaRPr>
          </a:p>
          <a:p>
            <a:pPr lvl="1" rtl="0" eaLnBrk="1" latinLnBrk="0" hangingPunct="1"/>
            <a:r>
              <a:rPr lang="es-ES" sz="16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• Imprimir un recibo describiendo los ítems depositados por los usuarios.</a:t>
            </a:r>
            <a:endParaRPr lang="es-ES" dirty="0">
              <a:effectLst/>
            </a:endParaRPr>
          </a:p>
          <a:p>
            <a:pPr lvl="1"/>
            <a:r>
              <a:rPr lang="es-ES" sz="16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• El operador desea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obtener al</a:t>
            </a:r>
            <a:r>
              <a:rPr lang="es-ES" sz="16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 final de cada día, un resumen de todo lo depositado en el día. Para ello imprimirá un resumen.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lvl="1" rtl="0" eaLnBrk="1" latinLnBrk="0" hangingPunct="1"/>
            <a:r>
              <a:rPr lang="es-ES" sz="16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• El operador debe poder cambiar la información asociada a ítems.</a:t>
            </a:r>
            <a:endParaRPr lang="es-ES" dirty="0">
              <a:effectLst/>
            </a:endParaRPr>
          </a:p>
          <a:p>
            <a:pPr lvl="1" rtl="0" eaLnBrk="1" latinLnBrk="0" hangingPunct="1"/>
            <a:r>
              <a:rPr lang="es-ES" sz="16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• En el sistema se activará una alarma cuando:</a:t>
            </a:r>
            <a:endParaRPr lang="es-ES" dirty="0">
              <a:effectLst/>
            </a:endParaRPr>
          </a:p>
          <a:p>
            <a:pPr lvl="2" rtl="0" eaLnBrk="1" latinLnBrk="0" hangingPunct="1"/>
            <a:r>
              <a:rPr lang="es-ES" sz="14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a. Un </a:t>
            </a:r>
            <a:r>
              <a:rPr lang="es-ES" sz="1400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es-ES" sz="14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 se atasca.</a:t>
            </a:r>
            <a:endParaRPr lang="es-ES" dirty="0">
              <a:effectLst/>
            </a:endParaRPr>
          </a:p>
          <a:p>
            <a:pPr lvl="2" rtl="0" eaLnBrk="1" latinLnBrk="0" hangingPunct="1"/>
            <a:r>
              <a:rPr lang="es-ES" sz="14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b. No hay más papel en la impresora.</a:t>
            </a:r>
            <a:endParaRPr lang="es-ES" dirty="0">
              <a:effectLst/>
            </a:endParaRPr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2. Diagramas de casos de uso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DA41EA4-A8E2-2978-49A5-BDB95F16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2.6 Actividad ejemplo 2</a:t>
            </a:r>
          </a:p>
        </p:txBody>
      </p:sp>
    </p:spTree>
    <p:extLst>
      <p:ext uri="{BB962C8B-B14F-4D97-AF65-F5344CB8AC3E}">
        <p14:creationId xmlns:p14="http://schemas.microsoft.com/office/powerpoint/2010/main" val="2242644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D768D4-F12F-6D1D-DCBA-958F6704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25</a:t>
            </a:fld>
            <a:endParaRPr lang="en-U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D4D4078-6202-2235-AFE5-4326CF3411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2.6 Actividad</a:t>
            </a:r>
            <a:r>
              <a:rPr lang="es-ES" baseline="0" dirty="0"/>
              <a:t> ejemplo 2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Diagramas de casos de </a:t>
            </a:r>
            <a:r>
              <a:rPr lang="es-ES"/>
              <a:t>uso ED6b0301# </a:t>
            </a:r>
            <a:r>
              <a:rPr lang="es-ES" dirty="0"/>
              <a:t>: todos los ejemplos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B0949EA-A9E5-4B21-8045-7CC4F691D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94" y="883920"/>
            <a:ext cx="7198159" cy="5459007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D902D33-A590-277A-4920-2646C6AF1BCD}"/>
              </a:ext>
            </a:extLst>
          </p:cNvPr>
          <p:cNvCxnSpPr>
            <a:cxnSpLocks/>
          </p:cNvCxnSpPr>
          <p:nvPr/>
        </p:nvCxnSpPr>
        <p:spPr>
          <a:xfrm>
            <a:off x="351085" y="3570791"/>
            <a:ext cx="85795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88D7B9B6-425E-3377-41A4-67288BA48F5C}"/>
              </a:ext>
            </a:extLst>
          </p:cNvPr>
          <p:cNvSpPr txBox="1"/>
          <p:nvPr/>
        </p:nvSpPr>
        <p:spPr>
          <a:xfrm>
            <a:off x="187511" y="3631830"/>
            <a:ext cx="158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Ciudadano</a:t>
            </a:r>
          </a:p>
        </p:txBody>
      </p:sp>
    </p:spTree>
    <p:extLst>
      <p:ext uri="{BB962C8B-B14F-4D97-AF65-F5344CB8AC3E}">
        <p14:creationId xmlns:p14="http://schemas.microsoft.com/office/powerpoint/2010/main" val="1813723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CA9EB1-A6E1-D6F2-6071-F4E0467E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26</a:t>
            </a:fld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FE67E0-99EF-A18A-4582-38C894151E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71ABBE-395E-2F43-1B21-4AEA1C4C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  Documentación de casos de uso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DF99D1-8A03-A11A-8552-A90F040E6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tx2"/>
                </a:solidFill>
              </a:rPr>
              <a:t>Tengo que describir detalladamente cada uno de los casos de uso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B92CBC-5DAE-570B-9262-97919050B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78"/>
          <a:stretch/>
        </p:blipFill>
        <p:spPr>
          <a:xfrm>
            <a:off x="3273038" y="1878442"/>
            <a:ext cx="3144457" cy="254029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339A8FA-F9EF-E9C9-ECBB-049519365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2" y="1185495"/>
            <a:ext cx="3027659" cy="192371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8EC4CFE-2A99-6D33-5125-38921D20F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2" y="3428999"/>
            <a:ext cx="3274501" cy="208054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6093B9-A4FE-9851-5C24-55348E835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174" y="4441348"/>
            <a:ext cx="2974289" cy="188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73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0F969E-7EDD-6736-1C6C-B4AD5BE5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27</a:t>
            </a:fld>
            <a:endParaRPr lang="en-US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70077DDA-9FFB-7130-EAE2-E7C564CCA8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883920"/>
            <a:ext cx="7294623" cy="5710555"/>
          </a:xfrm>
        </p:spPr>
        <p:txBody>
          <a:bodyPr>
            <a:normAutofit/>
          </a:bodyPr>
          <a:lstStyle/>
          <a:p>
            <a:pPr lvl="0"/>
            <a:r>
              <a:rPr lang="es-ES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Nombre</a:t>
            </a:r>
            <a:r>
              <a:rPr lang="es-ES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del caso: </a:t>
            </a:r>
            <a:r>
              <a:rPr lang="es-ES" kern="1200" dirty="0">
                <a:solidFill>
                  <a:srgbClr val="FF0000"/>
                </a:solidFill>
                <a:effectLst/>
              </a:rPr>
              <a:t>verbo</a:t>
            </a:r>
            <a:r>
              <a:rPr lang="es-ES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con la acción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lvl="0"/>
            <a:r>
              <a:rPr lang="es-ES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ID</a:t>
            </a:r>
            <a:r>
              <a:rPr lang="es-ES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identificador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lvl="0"/>
            <a:r>
              <a:rPr lang="es-ES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Breve </a:t>
            </a:r>
            <a:r>
              <a:rPr lang="es-ES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descripción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lvl="0"/>
            <a:r>
              <a:rPr lang="es-ES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Actores</a:t>
            </a:r>
            <a:r>
              <a:rPr lang="es-ES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implicados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lvl="0"/>
            <a:r>
              <a:rPr lang="es-ES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Precondiciones</a:t>
            </a:r>
            <a:r>
              <a:rPr lang="es-ES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: condiciones que deben cumplirse antes de que el caso de uso pueda empezar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lvl="0"/>
            <a:r>
              <a:rPr lang="es-ES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Curso </a:t>
            </a:r>
            <a:r>
              <a:rPr lang="es-ES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normal</a:t>
            </a:r>
            <a:r>
              <a:rPr lang="es-ES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: Pasos en el caso que llevan a la finalización con éxito de este. Los pasos se describen ordenados cronológicamente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lvl="0"/>
            <a:r>
              <a:rPr lang="es-ES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Postcondiciones</a:t>
            </a:r>
            <a:r>
              <a:rPr lang="es-ES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: condiciones que deben cumplirse después de finalizado el caso de uso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lvl="0"/>
            <a:r>
              <a:rPr lang="es-ES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Alternativas</a:t>
            </a:r>
            <a:r>
              <a:rPr lang="es-ES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: Desviaciones del curso normal del caso, por ejemplo, las provocadas por errores o excepciones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s-ES" dirty="0"/>
              <a:t>Documentación de 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FF48BE-4101-0389-F30D-259136487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lang="es-ES" sz="1800" b="1" kern="12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3.1 Para ello utilizo tablas</a:t>
            </a:r>
            <a:endParaRPr lang="es-ES" sz="1800" dirty="0">
              <a:effectLst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0C6A6B1-F318-D221-5DE5-F55E92AEB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950" y="336102"/>
            <a:ext cx="3105591" cy="19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26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471F51-703F-BAB8-E121-DC675B00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28</a:t>
            </a:fld>
            <a:endParaRPr lang="en-U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437B62F-5F81-8BEA-789E-4D9DC2E9EC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s-ES" dirty="0"/>
              <a:t>Documentación de casos de uso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932EB58-65BF-6A21-66A1-62463F65E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lang="es-ES" sz="1800" b="1" kern="12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3.1 Mediante tablas</a:t>
            </a:r>
            <a:endParaRPr lang="es-ES" dirty="0">
              <a:effectLst/>
            </a:endParaRPr>
          </a:p>
          <a:p>
            <a:endParaRPr lang="es-ES" dirty="0"/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96A8E327-999F-F209-BF6F-563138636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04060"/>
              </p:ext>
            </p:extLst>
          </p:nvPr>
        </p:nvGraphicFramePr>
        <p:xfrm>
          <a:off x="611560" y="1988840"/>
          <a:ext cx="8064896" cy="4181012"/>
        </p:xfrm>
        <a:graphic>
          <a:graphicData uri="http://schemas.openxmlformats.org/drawingml/2006/table">
            <a:tbl>
              <a:tblPr firstRow="1" firstCol="1" bandRow="1"/>
              <a:tblGrid>
                <a:gridCol w="1879973">
                  <a:extLst>
                    <a:ext uri="{9D8B030D-6E8A-4147-A177-3AD203B41FA5}">
                      <a16:colId xmlns:a16="http://schemas.microsoft.com/office/drawing/2014/main" val="4283567214"/>
                    </a:ext>
                  </a:extLst>
                </a:gridCol>
                <a:gridCol w="6184923">
                  <a:extLst>
                    <a:ext uri="{9D8B030D-6E8A-4147-A177-3AD203B41FA5}">
                      <a16:colId xmlns:a16="http://schemas.microsoft.com/office/drawing/2014/main" val="1190908530"/>
                    </a:ext>
                  </a:extLst>
                </a:gridCol>
              </a:tblGrid>
              <a:tr h="290012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SISTEMA DE GESTIÓN DE UNA BIBILIOTECA</a:t>
                      </a:r>
                      <a:endParaRPr lang="es-E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602053"/>
                  </a:ext>
                </a:extLst>
              </a:tr>
              <a:tr h="290012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ID:</a:t>
                      </a:r>
                      <a:r>
                        <a:rPr lang="es-ES" sz="16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CU01 - RESERVAR LIBRO</a:t>
                      </a:r>
                      <a:endParaRPr lang="es-E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87184"/>
                  </a:ext>
                </a:extLst>
              </a:tr>
              <a:tr h="290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DESCRIPCIÓN: </a:t>
                      </a:r>
                      <a:endParaRPr lang="es-E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 socio desea reservar un libro utilizando su código.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72813"/>
                  </a:ext>
                </a:extLst>
              </a:tr>
              <a:tr h="290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ACTOR: </a:t>
                      </a:r>
                      <a:endParaRPr lang="es-E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Socio de la biblioteca</a:t>
                      </a:r>
                      <a:endParaRPr lang="es-E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69439"/>
                  </a:ext>
                </a:extLst>
              </a:tr>
              <a:tr h="7653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PRECONDICIONES:</a:t>
                      </a:r>
                      <a:endParaRPr lang="es-E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socio no tiene multas.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libro no está en la biblioteca (otro socio lo está leyendo).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704000"/>
                  </a:ext>
                </a:extLst>
              </a:tr>
              <a:tr h="8968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CURSO NORMAL:</a:t>
                      </a:r>
                      <a:endParaRPr lang="es-E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es-ES" sz="16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socio proporciona el código.</a:t>
                      </a:r>
                      <a:endParaRPr lang="es-E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es-ES" sz="16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comprueba que el código existe.</a:t>
                      </a:r>
                      <a:endParaRPr lang="es-E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s-ES" sz="16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reserva el libro.</a:t>
                      </a:r>
                      <a:endParaRPr lang="es-E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825760"/>
                  </a:ext>
                </a:extLst>
              </a:tr>
              <a:tr h="593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POSTCONDICIÓNES:</a:t>
                      </a:r>
                      <a:endParaRPr lang="es-E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El libro no</a:t>
                      </a:r>
                      <a:r>
                        <a:rPr lang="es-ES" sz="1600" kern="1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podrá ser reservado por otro socio.</a:t>
                      </a:r>
                      <a:endParaRPr lang="es-E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454538"/>
                  </a:ext>
                </a:extLst>
              </a:tr>
              <a:tr h="7653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ALTERNATIVA 1: </a:t>
                      </a:r>
                      <a:r>
                        <a:rPr lang="es-ES" sz="1600" i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código incorrecto</a:t>
                      </a:r>
                      <a:r>
                        <a:rPr lang="es-ES" sz="16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</a:t>
                      </a:r>
                      <a:endParaRPr lang="es-E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3b.  El sistema indica que el código es incorrecto.</a:t>
                      </a:r>
                      <a:endParaRPr lang="es-E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Retorno a 1.</a:t>
                      </a:r>
                      <a:endParaRPr lang="es-E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988090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FF9DCA94-40FD-4A17-5353-2229ECE7C521}"/>
              </a:ext>
            </a:extLst>
          </p:cNvPr>
          <p:cNvSpPr txBox="1"/>
          <p:nvPr/>
        </p:nvSpPr>
        <p:spPr>
          <a:xfrm>
            <a:off x="1403648" y="631878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rgbClr val="FF0000"/>
                </a:solidFill>
              </a:rPr>
              <a:t>Plantilla en aula virtual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0AD3789-136B-A7C5-612F-DF642BAD70B4}"/>
              </a:ext>
            </a:extLst>
          </p:cNvPr>
          <p:cNvGrpSpPr/>
          <p:nvPr/>
        </p:nvGrpSpPr>
        <p:grpSpPr>
          <a:xfrm>
            <a:off x="7042419" y="1132470"/>
            <a:ext cx="2031690" cy="1641330"/>
            <a:chOff x="7042419" y="1132470"/>
            <a:chExt cx="2031690" cy="16413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A998C36C-8D26-A866-00BB-BF0C8B810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978"/>
            <a:stretch/>
          </p:blipFill>
          <p:spPr>
            <a:xfrm>
              <a:off x="7042419" y="1132470"/>
              <a:ext cx="2031690" cy="164133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DB792260-0139-CB54-1E5A-04307743CAB0}"/>
                    </a:ext>
                  </a:extLst>
                </p14:cNvPr>
                <p14:cNvContentPartPr/>
                <p14:nvPr/>
              </p14:nvContentPartPr>
              <p14:xfrm>
                <a:off x="7661855" y="1523545"/>
                <a:ext cx="674280" cy="15696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DB792260-0139-CB54-1E5A-04307743CAB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07855" y="1415545"/>
                  <a:ext cx="781920" cy="37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611429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8C5ABB-55DF-F23C-2793-6D44CE70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29</a:t>
            </a:fld>
            <a:endParaRPr lang="en-US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C903731-2433-3D3B-E595-3448CFF8E9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 indent="-342900"/>
            <a:r>
              <a:rPr lang="es-ES" sz="18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Documentemos cada uno de los casos de uso</a:t>
            </a:r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s-ES" dirty="0"/>
              <a:t>Documentación de 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F985A7-9733-6F12-B74D-3638D9FEE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lang="es-ES" sz="1800" b="1" kern="12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3.2 </a:t>
            </a:r>
            <a:r>
              <a:rPr lang="es-ES" sz="1800" kern="12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Ejemplo Biblioteca:</a:t>
            </a:r>
            <a:endParaRPr lang="es-ES" sz="1800" dirty="0">
              <a:effectLst/>
            </a:endParaRP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A0D96D-B74C-F1AC-130B-9DF671DD2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2" y="1647514"/>
            <a:ext cx="4782144" cy="419827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F217AFA-4BEE-19E8-94A2-109458A9CD94}"/>
              </a:ext>
            </a:extLst>
          </p:cNvPr>
          <p:cNvSpPr txBox="1"/>
          <p:nvPr/>
        </p:nvSpPr>
        <p:spPr>
          <a:xfrm>
            <a:off x="4667617" y="2239804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¿qué aspecto tiene el documento que voy a generar?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A574B26-B080-8D30-34F8-8EDA770078D2}"/>
              </a:ext>
            </a:extLst>
          </p:cNvPr>
          <p:cNvSpPr txBox="1"/>
          <p:nvPr/>
        </p:nvSpPr>
        <p:spPr>
          <a:xfrm>
            <a:off x="4680109" y="329524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¿cuántos voy a generar?</a:t>
            </a:r>
          </a:p>
        </p:txBody>
      </p:sp>
    </p:spTree>
    <p:extLst>
      <p:ext uri="{BB962C8B-B14F-4D97-AF65-F5344CB8AC3E}">
        <p14:creationId xmlns:p14="http://schemas.microsoft.com/office/powerpoint/2010/main" val="292880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2D7E460-3301-F563-D75E-6947A92E3D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8281" y="965924"/>
            <a:ext cx="8707438" cy="2589634"/>
          </a:xfrm>
        </p:spPr>
        <p:txBody>
          <a:bodyPr/>
          <a:lstStyle/>
          <a:p>
            <a:r>
              <a:rPr lang="es-ES" dirty="0"/>
              <a:t>Análisis:</a:t>
            </a:r>
          </a:p>
          <a:p>
            <a:pPr lvl="1"/>
            <a:r>
              <a:rPr lang="es-ES" dirty="0"/>
              <a:t>Diagramas de casos de uso</a:t>
            </a:r>
          </a:p>
          <a:p>
            <a:r>
              <a:rPr lang="es-ES" dirty="0"/>
              <a:t>Diseño</a:t>
            </a:r>
          </a:p>
          <a:p>
            <a:pPr lvl="1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Diagramas de secuencia</a:t>
            </a:r>
          </a:p>
          <a:p>
            <a:pPr lvl="1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Diagramas de estado, actividad y flujo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1. INTRODUCCIÓN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83351C-4D5E-30A0-6864-D1F246EC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lang="es-ES" sz="1800" kern="12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(De la UT 2: Desarrollo de software)</a:t>
            </a:r>
            <a:r>
              <a:rPr lang="es-ES" dirty="0"/>
              <a:t> SE UTILIZAN DIAGRAMAS</a:t>
            </a:r>
            <a:endParaRPr lang="es-ES" baseline="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8326712-3A07-A64B-540C-6A5992DA8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378" y="3017189"/>
            <a:ext cx="6731122" cy="299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94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8C5ABB-55DF-F23C-2793-6D44CE70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30</a:t>
            </a:fld>
            <a:endParaRPr lang="en-US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C903731-2433-3D3B-E595-3448CFF8E9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 indent="-342900"/>
            <a:r>
              <a:rPr lang="es-ES" sz="20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Documentemos los otros dos casos de uso</a:t>
            </a:r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s-ES" dirty="0"/>
              <a:t>Documentación de casos de uso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8845F65-1D19-01F3-40EE-61A3C0256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lang="es-ES" sz="1800" b="1" kern="12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3.2 </a:t>
            </a:r>
            <a:r>
              <a:rPr lang="es-ES" sz="1800" kern="12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Ejemplo Biblioteca: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0C819C1-E104-CB35-DF1F-49199B9A0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21" y="1516821"/>
            <a:ext cx="6553168" cy="4932749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ADD52E52-4F92-2B9F-9184-98D490AB8A48}"/>
              </a:ext>
            </a:extLst>
          </p:cNvPr>
          <p:cNvGrpSpPr/>
          <p:nvPr/>
        </p:nvGrpSpPr>
        <p:grpSpPr>
          <a:xfrm>
            <a:off x="6959749" y="1419006"/>
            <a:ext cx="2031690" cy="1641330"/>
            <a:chOff x="6959749" y="1419006"/>
            <a:chExt cx="2031690" cy="164133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48DB13EE-89EF-0784-5C6B-0CEB9FDA27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978"/>
            <a:stretch/>
          </p:blipFill>
          <p:spPr>
            <a:xfrm>
              <a:off x="6959749" y="1419006"/>
              <a:ext cx="2031690" cy="164133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FAFFFA13-4B76-8F98-B57F-7CC64492B5DD}"/>
                    </a:ext>
                  </a:extLst>
                </p14:cNvPr>
                <p14:cNvContentPartPr/>
                <p14:nvPr/>
              </p14:nvContentPartPr>
              <p14:xfrm>
                <a:off x="7745648" y="2290705"/>
                <a:ext cx="564840" cy="10656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FAFFFA13-4B76-8F98-B57F-7CC64492B5D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91648" y="2182705"/>
                  <a:ext cx="672480" cy="32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59411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8C5ABB-55DF-F23C-2793-6D44CE70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31</a:t>
            </a:fld>
            <a:endParaRPr lang="en-US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C903731-2433-3D3B-E595-3448CFF8E9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 indent="-342900"/>
            <a:r>
              <a:rPr lang="es-ES" sz="20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Documentemos cada uno de los casos de uso</a:t>
            </a:r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s-ES" dirty="0"/>
              <a:t>Documentación de 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4050EC-D374-43EB-1D27-69BBFD34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lang="es-ES" sz="1800" b="1" kern="12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3.2 </a:t>
            </a:r>
            <a:r>
              <a:rPr lang="es-ES" sz="1800" kern="12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Ejemplo Biblioteca: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4283C67-69E9-21BD-C091-57D14F00E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0" y="1458964"/>
            <a:ext cx="7738126" cy="4697809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09F12706-1F62-811E-6983-E516BFB35504}"/>
              </a:ext>
            </a:extLst>
          </p:cNvPr>
          <p:cNvGrpSpPr/>
          <p:nvPr/>
        </p:nvGrpSpPr>
        <p:grpSpPr>
          <a:xfrm>
            <a:off x="6862034" y="3129629"/>
            <a:ext cx="2031690" cy="1641330"/>
            <a:chOff x="6862034" y="3129629"/>
            <a:chExt cx="2031690" cy="164133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48DB13EE-89EF-0784-5C6B-0CEB9FDA27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978"/>
            <a:stretch/>
          </p:blipFill>
          <p:spPr>
            <a:xfrm>
              <a:off x="6862034" y="3129629"/>
              <a:ext cx="2031690" cy="164133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8E80BF5F-E4CC-2B9D-A60F-85D0FBF31DAC}"/>
                    </a:ext>
                  </a:extLst>
                </p14:cNvPr>
                <p14:cNvContentPartPr/>
                <p14:nvPr/>
              </p14:nvContentPartPr>
              <p14:xfrm>
                <a:off x="7725547" y="4433143"/>
                <a:ext cx="535680" cy="4284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8E80BF5F-E4CC-2B9D-A60F-85D0FBF31D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71547" y="4325143"/>
                  <a:ext cx="643320" cy="25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52241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EC5EE-9A5B-9447-5889-A3D59CFA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32</a:t>
            </a:fld>
            <a:endParaRPr lang="en-U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3FD58B7-5F60-8ED6-BC4F-7B286447C1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Realiza el caso práctico disponible en el repositorio</a:t>
            </a:r>
          </a:p>
          <a:p>
            <a:r>
              <a:rPr lang="es-ES" i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</a:t>
            </a:r>
            <a:r>
              <a:rPr lang="es-ES" b="1" i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puede </a:t>
            </a:r>
            <a:r>
              <a:rPr lang="es-ES" i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representar sistemas externos asociados a un caso de uso</a:t>
            </a:r>
          </a:p>
          <a:p>
            <a:r>
              <a:rPr lang="es-ES" i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Utilizando para ello rectángulos en lugar de monigotes</a:t>
            </a:r>
          </a:p>
          <a:p>
            <a:pPr lv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es-ES" dirty="0"/>
              <a:t>ED6b0302  Práctica:</a:t>
            </a:r>
            <a:r>
              <a:rPr lang="es-ES" baseline="0" dirty="0"/>
              <a:t> residencia de estudiantes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1FB271B-271C-2C8D-713F-8217BA7FB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02" y="2513963"/>
            <a:ext cx="3099698" cy="276223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67E6D05-1444-3E64-9E1C-937BF4CCF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93" y="2513963"/>
            <a:ext cx="2877058" cy="27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13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61A08A9-F06D-6F73-C983-B2A43E60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33</a:t>
            </a:fld>
            <a:endParaRPr lang="en-US"/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2E672CE3-414F-1E3C-9928-F4B6B75687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Diagramas de casos de uso </a:t>
            </a:r>
            <a:r>
              <a:rPr lang="es-ES" dirty="0">
                <a:hlinkClick r:id="rId2"/>
              </a:rPr>
              <a:t>UPV</a:t>
            </a:r>
            <a:endParaRPr lang="es-ES" dirty="0"/>
          </a:p>
          <a:p>
            <a:r>
              <a:rPr lang="es-ES" dirty="0"/>
              <a:t>UML Lucid </a:t>
            </a:r>
            <a:r>
              <a:rPr lang="es-ES" dirty="0">
                <a:hlinkClick r:id="rId3"/>
              </a:rPr>
              <a:t>Software</a:t>
            </a:r>
            <a:r>
              <a:rPr lang="es-ES" dirty="0"/>
              <a:t> explica inclusión y extensión</a:t>
            </a:r>
          </a:p>
          <a:p>
            <a:r>
              <a:rPr lang="es-ES" dirty="0">
                <a:hlinkClick r:id="rId4"/>
              </a:rPr>
              <a:t>Apuntes</a:t>
            </a:r>
            <a:r>
              <a:rPr lang="es-ES" dirty="0"/>
              <a:t> Luis del Moral</a:t>
            </a:r>
          </a:p>
          <a:p>
            <a:r>
              <a:rPr lang="es-ES" dirty="0"/>
              <a:t>Herramienta </a:t>
            </a:r>
            <a:r>
              <a:rPr lang="es-ES" dirty="0">
                <a:hlinkClick r:id="rId5"/>
              </a:rPr>
              <a:t>Draw.io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9.</a:t>
            </a:r>
            <a:r>
              <a:rPr lang="es-ES" baseline="0" dirty="0"/>
              <a:t> </a:t>
            </a:r>
            <a:r>
              <a:rPr lang="es-ES" dirty="0"/>
              <a:t>Bibliografía y recursos</a:t>
            </a:r>
          </a:p>
        </p:txBody>
      </p:sp>
    </p:spTree>
    <p:extLst>
      <p:ext uri="{BB962C8B-B14F-4D97-AF65-F5344CB8AC3E}">
        <p14:creationId xmlns:p14="http://schemas.microsoft.com/office/powerpoint/2010/main" val="166208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4316A8-3740-7724-8BAB-BBD30084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4</a:t>
            </a:fld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96B52E-494D-3D8C-B385-324FE2A578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Diagrama de casos de uso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5C811E-805D-D9E6-EA65-A467FD5E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2B708EC-12FE-4677-16EA-4744A71508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78"/>
          <a:stretch/>
        </p:blipFill>
        <p:spPr>
          <a:xfrm>
            <a:off x="523648" y="1893437"/>
            <a:ext cx="5819095" cy="4701038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AC6248C-E96B-DF95-7143-ACFD7E4A3D95}"/>
              </a:ext>
            </a:extLst>
          </p:cNvPr>
          <p:cNvSpPr/>
          <p:nvPr/>
        </p:nvSpPr>
        <p:spPr>
          <a:xfrm>
            <a:off x="3015611" y="569998"/>
            <a:ext cx="438987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¿Qué dice este diagrama?</a:t>
            </a:r>
          </a:p>
        </p:txBody>
      </p:sp>
    </p:spTree>
    <p:extLst>
      <p:ext uri="{BB962C8B-B14F-4D97-AF65-F5344CB8AC3E}">
        <p14:creationId xmlns:p14="http://schemas.microsoft.com/office/powerpoint/2010/main" val="338956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4316A8-3740-7724-8BAB-BBD30084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5</a:t>
            </a:fld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96B52E-494D-3D8C-B385-324FE2A578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Diagrama de secuencia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5C811E-805D-D9E6-EA65-A467FD5E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DBF776-10F7-F619-6926-A4F7361EC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819" y="1255129"/>
            <a:ext cx="3915321" cy="4706007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611700F-B18C-21FA-226E-AC1B81D28B82}"/>
              </a:ext>
            </a:extLst>
          </p:cNvPr>
          <p:cNvSpPr/>
          <p:nvPr/>
        </p:nvSpPr>
        <p:spPr>
          <a:xfrm>
            <a:off x="3422809" y="621790"/>
            <a:ext cx="347273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¿Qué dice este diagrama?</a:t>
            </a:r>
          </a:p>
        </p:txBody>
      </p:sp>
    </p:spTree>
    <p:extLst>
      <p:ext uri="{BB962C8B-B14F-4D97-AF65-F5344CB8AC3E}">
        <p14:creationId xmlns:p14="http://schemas.microsoft.com/office/powerpoint/2010/main" val="363463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1019B-6E69-B8D4-7D16-E458DBE2A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0BD6D6-0062-D5A4-21F1-F2DC4B6D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6</a:t>
            </a:fld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647708-4F55-D7EB-E43B-41919551D5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Diagrama de estado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9DB3D6-6A4D-8FB8-223A-22E5A846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AA878E-1174-2648-C6F5-CBDA3143E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299" y="953908"/>
            <a:ext cx="4448885" cy="504049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A6C73E2-9971-CF69-8548-DC8312592D02}"/>
              </a:ext>
            </a:extLst>
          </p:cNvPr>
          <p:cNvSpPr/>
          <p:nvPr/>
        </p:nvSpPr>
        <p:spPr>
          <a:xfrm>
            <a:off x="3685841" y="508413"/>
            <a:ext cx="347273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¿Qué dice este diagrama?</a:t>
            </a:r>
          </a:p>
        </p:txBody>
      </p:sp>
    </p:spTree>
    <p:extLst>
      <p:ext uri="{BB962C8B-B14F-4D97-AF65-F5344CB8AC3E}">
        <p14:creationId xmlns:p14="http://schemas.microsoft.com/office/powerpoint/2010/main" val="166061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8ADFF-4455-E813-95F5-C98E3AE17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B79FE88-E729-D3A2-1AC7-C63192D14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032" y="621792"/>
            <a:ext cx="5212896" cy="572120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5855E2-5546-11F2-F405-A49CB509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7</a:t>
            </a:fld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7773EC-3856-B16D-D050-DFDB10CC6B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Diagrama de actividad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0C8586-5DA6-09E1-6B6C-DECEF556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48DECC6-71F7-78E3-695C-DE9A88B85399}"/>
              </a:ext>
            </a:extLst>
          </p:cNvPr>
          <p:cNvSpPr/>
          <p:nvPr/>
        </p:nvSpPr>
        <p:spPr>
          <a:xfrm>
            <a:off x="798403" y="1534919"/>
            <a:ext cx="163999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¿Qué dice este diagrama?</a:t>
            </a:r>
          </a:p>
        </p:txBody>
      </p:sp>
    </p:spTree>
    <p:extLst>
      <p:ext uri="{BB962C8B-B14F-4D97-AF65-F5344CB8AC3E}">
        <p14:creationId xmlns:p14="http://schemas.microsoft.com/office/powerpoint/2010/main" val="424738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6FE2EF-5EDC-258F-7903-6C6EB19F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8</a:t>
            </a:fld>
            <a:endParaRPr lang="en-U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45AF7CC-753C-B7DA-948E-71ACFD5A68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36" y="1811964"/>
            <a:ext cx="7184571" cy="3630894"/>
          </a:xfrm>
        </p:spPr>
        <p:txBody>
          <a:bodyPr/>
          <a:lstStyle/>
          <a:p>
            <a:pPr rtl="0" eaLnBrk="1" latinLnBrk="0" hangingPunct="1"/>
            <a:r>
              <a:rPr lang="es-ES" sz="1800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Permiten especificar </a:t>
            </a:r>
            <a:r>
              <a:rPr lang="es-ES" sz="1800" b="1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cómo interactúa el usuario con el sistema</a:t>
            </a:r>
            <a:endParaRPr lang="es-ES" sz="1800" dirty="0">
              <a:solidFill>
                <a:schemeClr val="accent6"/>
              </a:solidFill>
              <a:effectLst/>
            </a:endParaRPr>
          </a:p>
          <a:p>
            <a:pPr rtl="0" eaLnBrk="1" latinLnBrk="0" hangingPunct="1"/>
            <a:r>
              <a:rPr lang="es-ES" sz="1800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En estos diagramas se muestra la </a:t>
            </a:r>
            <a:r>
              <a:rPr lang="es-ES" sz="1800" b="1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interacción </a:t>
            </a:r>
            <a:r>
              <a:rPr lang="es-ES" sz="1800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entre el </a:t>
            </a:r>
            <a:r>
              <a:rPr lang="es-ES" sz="1800" b="1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sistema </a:t>
            </a:r>
            <a:r>
              <a:rPr lang="es-ES" sz="1800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y el </a:t>
            </a:r>
            <a:r>
              <a:rPr lang="es-ES" sz="1800" b="1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mundo exterior </a:t>
            </a:r>
            <a:r>
              <a:rPr lang="es-ES" sz="1800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(actores)</a:t>
            </a:r>
            <a:endParaRPr lang="es-ES" dirty="0">
              <a:solidFill>
                <a:schemeClr val="accent6"/>
              </a:solidFill>
              <a:effectLst/>
            </a:endParaRPr>
          </a:p>
          <a:p>
            <a:pPr rtl="0" eaLnBrk="1" latinLnBrk="0" hangingPunct="1"/>
            <a:r>
              <a:rPr lang="es-ES" sz="18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Aportan Valor para </a:t>
            </a:r>
            <a:r>
              <a:rPr lang="es-ES" sz="18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analista</a:t>
            </a:r>
            <a:r>
              <a:rPr lang="es-ES" sz="18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8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cliente</a:t>
            </a:r>
            <a:r>
              <a:rPr lang="es-ES" sz="18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800" i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ya que es </a:t>
            </a:r>
            <a:r>
              <a:rPr lang="es-ES" sz="1800" b="1" i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comprensible</a:t>
            </a:r>
            <a:r>
              <a:rPr lang="es-ES" sz="1800" i="1" kern="1200" dirty="0">
                <a:solidFill>
                  <a:srgbClr val="FF0000"/>
                </a:solidFill>
                <a:effectLst/>
              </a:rPr>
              <a:t> por ambos</a:t>
            </a:r>
            <a:endParaRPr lang="es-ES" dirty="0">
              <a:solidFill>
                <a:srgbClr val="FF0000"/>
              </a:solidFill>
              <a:effectLst/>
            </a:endParaRPr>
          </a:p>
          <a:p>
            <a:pPr rtl="0" eaLnBrk="1" latinLnBrk="0" hangingPunct="1"/>
            <a:r>
              <a:rPr lang="es-ES" sz="1800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Base para las siguientes fases del proceso de desarrollo (8 fases)</a:t>
            </a:r>
            <a:endParaRPr lang="es-ES" dirty="0">
              <a:solidFill>
                <a:schemeClr val="accent6"/>
              </a:solidFill>
              <a:effectLst/>
            </a:endParaRPr>
          </a:p>
          <a:p>
            <a:pPr rtl="0" eaLnBrk="1" latinLnBrk="0" hangingPunct="1"/>
            <a:r>
              <a:rPr lang="es-ES" sz="1800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Las </a:t>
            </a:r>
            <a:r>
              <a:rPr lang="es-ES" sz="1800" b="1" i="1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pruebas</a:t>
            </a:r>
            <a:r>
              <a:rPr lang="es-ES" sz="1800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 funcionales se derivan de los casos de uso</a:t>
            </a:r>
            <a:endParaRPr lang="es-ES" dirty="0">
              <a:solidFill>
                <a:schemeClr val="accent6"/>
              </a:solidFill>
              <a:effectLst/>
            </a:endParaRPr>
          </a:p>
          <a:p>
            <a:pPr rtl="0" eaLnBrk="1" latinLnBrk="0" hangingPunct="1"/>
            <a:r>
              <a:rPr lang="es-ES" sz="1800" b="1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Un mismo problema se puede expresar de distintas maneras</a:t>
            </a:r>
            <a:endParaRPr lang="es-ES" dirty="0">
              <a:solidFill>
                <a:schemeClr val="accent6"/>
              </a:solidFill>
              <a:effectLst/>
            </a:endParaRPr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2.</a:t>
            </a:r>
            <a:r>
              <a:rPr lang="es-ES" baseline="0" dirty="0"/>
              <a:t> </a:t>
            </a:r>
            <a:r>
              <a:rPr lang="es-ES" dirty="0"/>
              <a:t>Diagramas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388121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FC674D2-7F5C-7DDE-0E77-BB8FFB33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9</a:t>
            </a:fld>
            <a:endParaRPr lang="en-U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0F891AE-3DB4-281E-D362-E59AEAA246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621792"/>
            <a:ext cx="7417995" cy="59726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Elementos</a:t>
            </a:r>
            <a:r>
              <a:rPr lang="es-ES" baseline="0" dirty="0"/>
              <a:t> del diagrama</a:t>
            </a:r>
          </a:p>
          <a:p>
            <a:pPr lvl="1"/>
            <a:r>
              <a:rPr lang="es-ES" sz="16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r>
              <a:rPr lang="es-ES" b="1" dirty="0">
                <a:solidFill>
                  <a:srgbClr val="FF0000"/>
                </a:solidFill>
              </a:rPr>
              <a:t>: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sz="1600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dentro de los límites</a:t>
            </a:r>
            <a:r>
              <a:rPr lang="es-ES" dirty="0">
                <a:solidFill>
                  <a:schemeClr val="accent2"/>
                </a:solidFill>
              </a:rPr>
              <a:t> </a:t>
            </a:r>
            <a:r>
              <a:rPr lang="es-ES" sz="1600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 de la aplicación</a:t>
            </a:r>
            <a:endParaRPr lang="es-ES" dirty="0">
              <a:solidFill>
                <a:schemeClr val="accent2"/>
              </a:solidFill>
              <a:effectLst/>
            </a:endParaRPr>
          </a:p>
          <a:p>
            <a:pPr lvl="1"/>
            <a:r>
              <a:rPr lang="es-ES" sz="16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Caso de uso</a:t>
            </a:r>
            <a:r>
              <a:rPr lang="es-ES" b="1" dirty="0">
                <a:solidFill>
                  <a:srgbClr val="FF0000"/>
                </a:solidFill>
              </a:rPr>
              <a:t>:</a:t>
            </a:r>
            <a:r>
              <a:rPr lang="es-ES" sz="16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600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tarea que realiza el sistema </a:t>
            </a:r>
            <a:r>
              <a:rPr lang="es-ES" sz="16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A PETICIÓN DE UN ACTOR</a:t>
            </a:r>
            <a:endParaRPr lang="es-ES" dirty="0">
              <a:solidFill>
                <a:schemeClr val="accent2"/>
              </a:solidFill>
            </a:endParaRPr>
          </a:p>
          <a:p>
            <a:pPr lvl="2"/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Debe mostrar una funcionalidad con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el actor desea extraer del sistema, no un paso.</a:t>
            </a:r>
          </a:p>
          <a:p>
            <a:pPr lvl="2"/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escribe un verbo en INFINITIVO.</a:t>
            </a:r>
          </a:p>
          <a:p>
            <a:pPr lvl="1" rtl="0" eaLnBrk="1" latinLnBrk="0" hangingPunct="1"/>
            <a:r>
              <a:rPr lang="es-ES" sz="16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Actor</a:t>
            </a:r>
            <a:r>
              <a:rPr lang="es-ES" b="1" dirty="0">
                <a:solidFill>
                  <a:srgbClr val="FF0000"/>
                </a:solidFill>
              </a:rPr>
              <a:t>:</a:t>
            </a:r>
            <a:r>
              <a:rPr lang="es-ES" sz="1600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 es la persona o rol (u otro sistema) que hace uso del sistema (</a:t>
            </a:r>
            <a:r>
              <a:rPr lang="es-ES" sz="16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interactúa</a:t>
            </a:r>
            <a:r>
              <a:rPr lang="es-ES" sz="1600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 con uno o varios </a:t>
            </a:r>
            <a:r>
              <a:rPr lang="es-ES" sz="16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casos de uso</a:t>
            </a:r>
            <a:r>
              <a:rPr lang="es-ES" sz="1600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) Recibe un nombre que describe su ROL.</a:t>
            </a:r>
            <a:endParaRPr lang="es-ES" dirty="0">
              <a:solidFill>
                <a:schemeClr val="accent2"/>
              </a:solidFill>
              <a:effectLst/>
            </a:endParaRPr>
          </a:p>
          <a:p>
            <a:pPr lvl="1" rtl="0" eaLnBrk="1" latinLnBrk="0" hangingPunct="1"/>
            <a:r>
              <a:rPr lang="es-ES" sz="1600" b="1" kern="1200" dirty="0">
                <a:solidFill>
                  <a:srgbClr val="FF0000"/>
                </a:solidFill>
                <a:effectLst/>
              </a:rPr>
              <a:t>Asociación</a:t>
            </a:r>
            <a:r>
              <a:rPr lang="es-ES" b="1" dirty="0">
                <a:solidFill>
                  <a:srgbClr val="FF0000"/>
                </a:solidFill>
              </a:rPr>
              <a:t>:</a:t>
            </a:r>
            <a:r>
              <a:rPr lang="es-ES" sz="1600" kern="1200" dirty="0">
                <a:solidFill>
                  <a:srgbClr val="FF0000"/>
                </a:solidFill>
                <a:effectLst/>
              </a:rPr>
              <a:t> </a:t>
            </a:r>
            <a:r>
              <a:rPr lang="es-ES" sz="1600" kern="1200" dirty="0">
                <a:solidFill>
                  <a:schemeClr val="accent2"/>
                </a:solidFill>
                <a:effectLst/>
              </a:rPr>
              <a:t>entre un actor y un CU</a:t>
            </a:r>
          </a:p>
          <a:p>
            <a:pPr lvl="1"/>
            <a:r>
              <a:rPr lang="es-ES" b="1" dirty="0">
                <a:solidFill>
                  <a:srgbClr val="FF0000"/>
                </a:solidFill>
              </a:rPr>
              <a:t>Relaciones: </a:t>
            </a:r>
            <a:r>
              <a:rPr lang="es-ES" dirty="0">
                <a:solidFill>
                  <a:schemeClr val="accent2"/>
                </a:solidFill>
              </a:rPr>
              <a:t>inclusión, extensión, generalización</a:t>
            </a:r>
          </a:p>
          <a:p>
            <a:pPr lvl="1" rtl="0" eaLnBrk="1" latinLnBrk="0" hangingPunct="1"/>
            <a:r>
              <a:rPr lang="es-ES" sz="1600" i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Veamos algunos </a:t>
            </a:r>
            <a:r>
              <a:rPr lang="es-ES" sz="1600" b="1" i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ejemplos</a:t>
            </a:r>
            <a:endParaRPr lang="es-ES" dirty="0">
              <a:effectLst/>
            </a:endParaRPr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2. Diagramas de casos de uso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E9EFB4-0DD2-1D88-1D4D-BD06CB706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377" y="4883972"/>
            <a:ext cx="3200544" cy="163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5090"/>
      </p:ext>
    </p:extLst>
  </p:cSld>
  <p:clrMapOvr>
    <a:masterClrMapping/>
  </p:clrMapOvr>
</p:sld>
</file>

<file path=ppt/theme/theme1.xml><?xml version="1.0" encoding="utf-8"?>
<a:theme xmlns:a="http://schemas.openxmlformats.org/drawingml/2006/main" name="ED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" id="{025829BB-E26A-4598-9983-78D0A6F490C8}" vid="{8BF71C2D-7F2D-4401-99FE-11211852CF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</Template>
  <TotalTime>1681</TotalTime>
  <Words>2090</Words>
  <Application>Microsoft Office PowerPoint</Application>
  <PresentationFormat>Presentación en pantalla (4:3)</PresentationFormat>
  <Paragraphs>278</Paragraphs>
  <Slides>33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2" baseType="lpstr">
      <vt:lpstr>Wingdings 3</vt:lpstr>
      <vt:lpstr>Arial</vt:lpstr>
      <vt:lpstr>Tahoma</vt:lpstr>
      <vt:lpstr>VCWNGD+Century Gothic</vt:lpstr>
      <vt:lpstr>Trebuchet MS</vt:lpstr>
      <vt:lpstr>Calibri</vt:lpstr>
      <vt:lpstr>MDUHDN+Century Gothic</vt:lpstr>
      <vt:lpstr>Wingdings</vt:lpstr>
      <vt:lpstr>ED</vt:lpstr>
      <vt:lpstr>UT3 DIAGRAMAS DE COMPORTAMIENTO</vt:lpstr>
      <vt:lpstr>CONTENIDO</vt:lpstr>
      <vt:lpstr>1. INTRODUCCIÓN</vt:lpstr>
      <vt:lpstr>Tipos</vt:lpstr>
      <vt:lpstr>Tipos</vt:lpstr>
      <vt:lpstr>Tipos</vt:lpstr>
      <vt:lpstr>Tipos</vt:lpstr>
      <vt:lpstr>2. Diagramas de casos de uso</vt:lpstr>
      <vt:lpstr>2. Diagramas de casos de uso</vt:lpstr>
      <vt:lpstr>2. Diagramas de casos de uso</vt:lpstr>
      <vt:lpstr>2. Diagramas de casos de uso</vt:lpstr>
      <vt:lpstr>2. Diagramas de casos de uso</vt:lpstr>
      <vt:lpstr>2. Diagramas de casos de uso</vt:lpstr>
      <vt:lpstr>2. Diagramas de casos de uso</vt:lpstr>
      <vt:lpstr>2. Diagramas de casos de uso</vt:lpstr>
      <vt:lpstr>2. Diagramas de casos de uso</vt:lpstr>
      <vt:lpstr>2. Diagramas de casos de uso</vt:lpstr>
      <vt:lpstr>2. Diagramas de casos de uso</vt:lpstr>
      <vt:lpstr>2. Diagramas de casos de uso</vt:lpstr>
      <vt:lpstr>2. Diagramas de casos de uso</vt:lpstr>
      <vt:lpstr>2. ED6b0301#  Diagramas de casos de uso: practica el uso de la herramienta</vt:lpstr>
      <vt:lpstr>2. Diagramas de casos de uso</vt:lpstr>
      <vt:lpstr>2. Diagramas de casos de uso</vt:lpstr>
      <vt:lpstr>2. Diagramas de casos de uso</vt:lpstr>
      <vt:lpstr>2. Diagramas de casos de uso ED6b0301# : todos los ejemplos</vt:lpstr>
      <vt:lpstr>3.   Documentación de casos de uso</vt:lpstr>
      <vt:lpstr>Documentación de casos de uso</vt:lpstr>
      <vt:lpstr>Documentación de casos de uso</vt:lpstr>
      <vt:lpstr>Documentación de casos de uso</vt:lpstr>
      <vt:lpstr>Documentación de casos de uso</vt:lpstr>
      <vt:lpstr>Documentación de casos de uso</vt:lpstr>
      <vt:lpstr>ED6b0302  Práctica: residencia de estudiantes</vt:lpstr>
      <vt:lpstr>9. Bibliografía y recursos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doc2pdf</dc:creator>
  <cp:lastModifiedBy>Miguel Trigueros Muñoz</cp:lastModifiedBy>
  <cp:revision>43</cp:revision>
  <dcterms:modified xsi:type="dcterms:W3CDTF">2025-07-08T08:56:04Z</dcterms:modified>
</cp:coreProperties>
</file>