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7" r:id="rId1"/>
  </p:sldMasterIdLst>
  <p:notesMasterIdLst>
    <p:notesMasterId r:id="rId24"/>
  </p:notesMasterIdLst>
  <p:handoutMasterIdLst>
    <p:handoutMasterId r:id="rId25"/>
  </p:handoutMasterIdLst>
  <p:sldIdLst>
    <p:sldId id="256" r:id="rId2"/>
    <p:sldId id="314" r:id="rId3"/>
    <p:sldId id="321" r:id="rId4"/>
    <p:sldId id="337" r:id="rId5"/>
    <p:sldId id="323" r:id="rId6"/>
    <p:sldId id="324" r:id="rId7"/>
    <p:sldId id="328" r:id="rId8"/>
    <p:sldId id="325" r:id="rId9"/>
    <p:sldId id="326" r:id="rId10"/>
    <p:sldId id="356" r:id="rId11"/>
    <p:sldId id="333" r:id="rId12"/>
    <p:sldId id="341" r:id="rId13"/>
    <p:sldId id="342" r:id="rId14"/>
    <p:sldId id="343" r:id="rId15"/>
    <p:sldId id="350" r:id="rId16"/>
    <p:sldId id="351" r:id="rId17"/>
    <p:sldId id="352" r:id="rId18"/>
    <p:sldId id="353" r:id="rId19"/>
    <p:sldId id="354" r:id="rId20"/>
    <p:sldId id="355" r:id="rId21"/>
    <p:sldId id="357" r:id="rId22"/>
    <p:sldId id="302" r:id="rId23"/>
  </p:sldIdLst>
  <p:sldSz cx="9144000" cy="6858000" type="screen4x3"/>
  <p:notesSz cx="12192000" cy="6858000"/>
  <p:embeddedFontLs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  <p:embeddedFont>
      <p:font typeface="Tahoma" panose="020B0604030504040204" pitchFamily="34" charset="0"/>
      <p:regular r:id="rId34"/>
      <p:bold r:id="rId35"/>
    </p:embeddedFont>
    <p:embeddedFont>
      <p:font typeface="Trebuchet MS" panose="020B0603020202020204" pitchFamily="34" charset="0"/>
      <p:regular r:id="rId36"/>
      <p:bold r:id="rId37"/>
      <p:italic r:id="rId38"/>
      <p:boldItalic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47385B8-8C62-4854-B1B9-CD5033358939}">
          <p14:sldIdLst>
            <p14:sldId id="256"/>
          </p14:sldIdLst>
        </p14:section>
        <p14:section name="CONTENIDO" id="{A7719EAC-2FEC-43A1-A51F-3CEBCD789471}">
          <p14:sldIdLst>
            <p14:sldId id="314"/>
          </p14:sldIdLst>
        </p14:section>
        <p14:section name="PROCESO SOFTWARE" id="{35D09197-F951-4513-BE1B-88ED325C60A1}">
          <p14:sldIdLst>
            <p14:sldId id="321"/>
            <p14:sldId id="337"/>
          </p14:sldIdLst>
        </p14:section>
        <p14:section name="3 DOCUMENTACIÓN" id="{FCE142CC-F8D9-4CCE-A8C3-F3EFAA3F862F}">
          <p14:sldIdLst>
            <p14:sldId id="323"/>
            <p14:sldId id="324"/>
            <p14:sldId id="328"/>
          </p14:sldIdLst>
        </p14:section>
        <p14:section name="RECURSOS" id="{5A9A2E12-7646-41F5-A12A-BD84E5FDFE69}">
          <p14:sldIdLst>
            <p14:sldId id="325"/>
            <p14:sldId id="326"/>
            <p14:sldId id="356"/>
            <p14:sldId id="333"/>
            <p14:sldId id="341"/>
            <p14:sldId id="342"/>
            <p14:sldId id="343"/>
            <p14:sldId id="350"/>
            <p14:sldId id="351"/>
            <p14:sldId id="352"/>
            <p14:sldId id="353"/>
            <p14:sldId id="354"/>
            <p14:sldId id="355"/>
            <p14:sldId id="357"/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  <p188:author id="{977F47D7-07F1-85A1-7633-049FB299B8FA}" name="MIGUEL TRIGUEROS MUÑOZ" initials="MT" userId="S::MIGUEL.TRIGUEROS@aulaxxi.murciaeduca.es::a4ee0321-97d7-430f-98a8-7ed13ff9a4b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8FBFC-C392-4943-A22E-A1ED985DCB5B}" v="12" dt="2025-07-08T11:48:45.1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95" autoAdjust="0"/>
    <p:restoredTop sz="86395" autoAdjust="0"/>
  </p:normalViewPr>
  <p:slideViewPr>
    <p:cSldViewPr snapToGrid="0">
      <p:cViewPr varScale="1">
        <p:scale>
          <a:sx n="58" d="100"/>
          <a:sy n="58" d="100"/>
        </p:scale>
        <p:origin x="58" y="341"/>
      </p:cViewPr>
      <p:guideLst>
        <p:guide orient="horz" pos="3168"/>
        <p:guide pos="1836"/>
      </p:guideLst>
    </p:cSldViewPr>
  </p:slideViewPr>
  <p:outlineViewPr>
    <p:cViewPr>
      <p:scale>
        <a:sx n="33" d="100"/>
        <a:sy n="33" d="100"/>
      </p:scale>
      <p:origin x="0" y="-4902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354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93f31087-8566-4d16-a7a1-f20635823349" providerId="ADAL" clId="{88B4D73E-19ED-43A7-8D03-64AAA446BD61}"/>
    <pc:docChg chg="undo custSel addSld delSld modSld modMainMaster">
      <pc:chgData name="MIGUEL TRIGUEROS MUÑOZ" userId="93f31087-8566-4d16-a7a1-f20635823349" providerId="ADAL" clId="{88B4D73E-19ED-43A7-8D03-64AAA446BD61}" dt="2022-11-01T11:34:02.916" v="397" actId="20577"/>
      <pc:docMkLst>
        <pc:docMk/>
      </pc:docMkLst>
      <pc:sldChg chg="delSp modSp mod">
        <pc:chgData name="MIGUEL TRIGUEROS MUÑOZ" userId="93f31087-8566-4d16-a7a1-f20635823349" providerId="ADAL" clId="{88B4D73E-19ED-43A7-8D03-64AAA446BD61}" dt="2022-11-01T11:03:41.795" v="235" actId="478"/>
        <pc:sldMkLst>
          <pc:docMk/>
          <pc:sldMk cId="308865771" sldId="256"/>
        </pc:sldMkLst>
      </pc:sldChg>
      <pc:sldChg chg="del">
        <pc:chgData name="MIGUEL TRIGUEROS MUÑOZ" userId="93f31087-8566-4d16-a7a1-f20635823349" providerId="ADAL" clId="{88B4D73E-19ED-43A7-8D03-64AAA446BD61}" dt="2022-11-01T10:58:17.753" v="0" actId="47"/>
        <pc:sldMkLst>
          <pc:docMk/>
          <pc:sldMk cId="0" sldId="257"/>
        </pc:sldMkLst>
      </pc:sldChg>
      <pc:sldChg chg="del">
        <pc:chgData name="MIGUEL TRIGUEROS MUÑOZ" userId="93f31087-8566-4d16-a7a1-f20635823349" providerId="ADAL" clId="{88B4D73E-19ED-43A7-8D03-64AAA446BD61}" dt="2022-11-01T11:00:45.772" v="68" actId="47"/>
        <pc:sldMkLst>
          <pc:docMk/>
          <pc:sldMk cId="0" sldId="272"/>
        </pc:sldMkLst>
      </pc:sldChg>
      <pc:sldChg chg="del">
        <pc:chgData name="MIGUEL TRIGUEROS MUÑOZ" userId="93f31087-8566-4d16-a7a1-f20635823349" providerId="ADAL" clId="{88B4D73E-19ED-43A7-8D03-64AAA446BD61}" dt="2022-11-01T11:00:46.915" v="69" actId="47"/>
        <pc:sldMkLst>
          <pc:docMk/>
          <pc:sldMk cId="0" sldId="273"/>
        </pc:sldMkLst>
      </pc:sldChg>
      <pc:sldChg chg="del">
        <pc:chgData name="MIGUEL TRIGUEROS MUÑOZ" userId="93f31087-8566-4d16-a7a1-f20635823349" providerId="ADAL" clId="{88B4D73E-19ED-43A7-8D03-64AAA446BD61}" dt="2022-11-01T11:00:47.711" v="70" actId="47"/>
        <pc:sldMkLst>
          <pc:docMk/>
          <pc:sldMk cId="0" sldId="274"/>
        </pc:sldMkLst>
      </pc:sldChg>
      <pc:sldChg chg="del">
        <pc:chgData name="MIGUEL TRIGUEROS MUÑOZ" userId="93f31087-8566-4d16-a7a1-f20635823349" providerId="ADAL" clId="{88B4D73E-19ED-43A7-8D03-64AAA446BD61}" dt="2022-11-01T11:00:48.560" v="71" actId="47"/>
        <pc:sldMkLst>
          <pc:docMk/>
          <pc:sldMk cId="0" sldId="275"/>
        </pc:sldMkLst>
      </pc:sldChg>
      <pc:sldChg chg="del">
        <pc:chgData name="MIGUEL TRIGUEROS MUÑOZ" userId="93f31087-8566-4d16-a7a1-f20635823349" providerId="ADAL" clId="{88B4D73E-19ED-43A7-8D03-64AAA446BD61}" dt="2022-11-01T11:00:50.837" v="73" actId="47"/>
        <pc:sldMkLst>
          <pc:docMk/>
          <pc:sldMk cId="0" sldId="276"/>
        </pc:sldMkLst>
      </pc:sldChg>
      <pc:sldChg chg="del">
        <pc:chgData name="MIGUEL TRIGUEROS MUÑOZ" userId="93f31087-8566-4d16-a7a1-f20635823349" providerId="ADAL" clId="{88B4D73E-19ED-43A7-8D03-64AAA446BD61}" dt="2022-11-01T11:00:49.382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88B4D73E-19ED-43A7-8D03-64AAA446BD61}" dt="2022-11-01T11:00:51.815" v="74" actId="47"/>
        <pc:sldMkLst>
          <pc:docMk/>
          <pc:sldMk cId="0" sldId="293"/>
        </pc:sldMkLst>
      </pc:sldChg>
      <pc:sldChg chg="addSp delSp modSp mod">
        <pc:chgData name="MIGUEL TRIGUEROS MUÑOZ" userId="93f31087-8566-4d16-a7a1-f20635823349" providerId="ADAL" clId="{88B4D73E-19ED-43A7-8D03-64AAA446BD61}" dt="2022-11-01T11:07:33.099" v="374" actId="113"/>
        <pc:sldMkLst>
          <pc:docMk/>
          <pc:sldMk cId="2182144064" sldId="295"/>
        </pc:sldMkLst>
      </pc:sldChg>
      <pc:sldChg chg="delSp modSp mod">
        <pc:chgData name="MIGUEL TRIGUEROS MUÑOZ" userId="93f31087-8566-4d16-a7a1-f20635823349" providerId="ADAL" clId="{88B4D73E-19ED-43A7-8D03-64AAA446BD61}" dt="2022-11-01T11:03:45.399" v="237" actId="478"/>
        <pc:sldMkLst>
          <pc:docMk/>
          <pc:sldMk cId="3881213358" sldId="296"/>
        </pc:sldMkLst>
      </pc:sldChg>
      <pc:sldChg chg="delSp modSp mod">
        <pc:chgData name="MIGUEL TRIGUEROS MUÑOZ" userId="93f31087-8566-4d16-a7a1-f20635823349" providerId="ADAL" clId="{88B4D73E-19ED-43A7-8D03-64AAA446BD61}" dt="2022-11-01T11:03:46.722" v="238" actId="478"/>
        <pc:sldMkLst>
          <pc:docMk/>
          <pc:sldMk cId="651048111" sldId="297"/>
        </pc:sldMkLst>
      </pc:sldChg>
      <pc:sldChg chg="delSp modSp mod">
        <pc:chgData name="MIGUEL TRIGUEROS MUÑOZ" userId="93f31087-8566-4d16-a7a1-f20635823349" providerId="ADAL" clId="{88B4D73E-19ED-43A7-8D03-64AAA446BD61}" dt="2022-11-01T11:03:47.654" v="239" actId="478"/>
        <pc:sldMkLst>
          <pc:docMk/>
          <pc:sldMk cId="1285496475" sldId="298"/>
        </pc:sldMkLst>
      </pc:sldChg>
      <pc:sldChg chg="delSp modSp mod">
        <pc:chgData name="MIGUEL TRIGUEROS MUÑOZ" userId="93f31087-8566-4d16-a7a1-f20635823349" providerId="ADAL" clId="{88B4D73E-19ED-43A7-8D03-64AAA446BD61}" dt="2022-11-01T11:03:48.511" v="240" actId="478"/>
        <pc:sldMkLst>
          <pc:docMk/>
          <pc:sldMk cId="975738591" sldId="299"/>
        </pc:sldMkLst>
      </pc:sldChg>
      <pc:sldChg chg="delSp modSp mod">
        <pc:chgData name="MIGUEL TRIGUEROS MUÑOZ" userId="93f31087-8566-4d16-a7a1-f20635823349" providerId="ADAL" clId="{88B4D73E-19ED-43A7-8D03-64AAA446BD61}" dt="2022-11-01T11:03:49.477" v="241" actId="478"/>
        <pc:sldMkLst>
          <pc:docMk/>
          <pc:sldMk cId="1286011775" sldId="300"/>
        </pc:sldMkLst>
      </pc:sldChg>
      <pc:sldChg chg="add del">
        <pc:chgData name="MIGUEL TRIGUEROS MUÑOZ" userId="93f31087-8566-4d16-a7a1-f20635823349" providerId="ADAL" clId="{88B4D73E-19ED-43A7-8D03-64AAA446BD61}" dt="2022-11-01T11:01:00.328" v="77" actId="47"/>
        <pc:sldMkLst>
          <pc:docMk/>
          <pc:sldMk cId="4280179594" sldId="301"/>
        </pc:sldMkLst>
      </pc:sldChg>
      <pc:sldChg chg="delSp modSp mod">
        <pc:chgData name="MIGUEL TRIGUEROS MUÑOZ" userId="93f31087-8566-4d16-a7a1-f20635823349" providerId="ADAL" clId="{88B4D73E-19ED-43A7-8D03-64AAA446BD61}" dt="2022-11-01T11:34:02.916" v="397" actId="20577"/>
        <pc:sldMkLst>
          <pc:docMk/>
          <pc:sldMk cId="1662085430" sldId="302"/>
        </pc:sldMkLst>
      </pc:sldChg>
      <pc:sldChg chg="del">
        <pc:chgData name="MIGUEL TRIGUEROS MUÑOZ" userId="93f31087-8566-4d16-a7a1-f20635823349" providerId="ADAL" clId="{88B4D73E-19ED-43A7-8D03-64AAA446BD61}" dt="2022-11-01T11:01:03.209" v="79" actId="47"/>
        <pc:sldMkLst>
          <pc:docMk/>
          <pc:sldMk cId="40683663" sldId="303"/>
        </pc:sldMkLst>
      </pc:sldChg>
      <pc:sldChg chg="delSp modSp mod">
        <pc:chgData name="MIGUEL TRIGUEROS MUÑOZ" userId="93f31087-8566-4d16-a7a1-f20635823349" providerId="ADAL" clId="{88B4D73E-19ED-43A7-8D03-64AAA446BD61}" dt="2022-11-01T11:03:50.499" v="242" actId="478"/>
        <pc:sldMkLst>
          <pc:docMk/>
          <pc:sldMk cId="1878582030" sldId="304"/>
        </pc:sldMkLst>
      </pc:sldChg>
      <pc:sldChg chg="delSp modSp mod">
        <pc:chgData name="MIGUEL TRIGUEROS MUÑOZ" userId="93f31087-8566-4d16-a7a1-f20635823349" providerId="ADAL" clId="{88B4D73E-19ED-43A7-8D03-64AAA446BD61}" dt="2022-11-01T11:03:51.482" v="243" actId="478"/>
        <pc:sldMkLst>
          <pc:docMk/>
          <pc:sldMk cId="524834107" sldId="305"/>
        </pc:sldMkLst>
      </pc:sldChg>
      <pc:sldChg chg="delSp modSp mod">
        <pc:chgData name="MIGUEL TRIGUEROS MUÑOZ" userId="93f31087-8566-4d16-a7a1-f20635823349" providerId="ADAL" clId="{88B4D73E-19ED-43A7-8D03-64AAA446BD61}" dt="2022-11-01T11:03:52.418" v="244" actId="478"/>
        <pc:sldMkLst>
          <pc:docMk/>
          <pc:sldMk cId="3007344242" sldId="306"/>
        </pc:sldMkLst>
      </pc:sldChg>
      <pc:sldChg chg="del">
        <pc:chgData name="MIGUEL TRIGUEROS MUÑOZ" userId="93f31087-8566-4d16-a7a1-f20635823349" providerId="ADAL" clId="{88B4D73E-19ED-43A7-8D03-64AAA446BD61}" dt="2022-11-01T11:01:01.510" v="78" actId="47"/>
        <pc:sldMkLst>
          <pc:docMk/>
          <pc:sldMk cId="1441313987" sldId="308"/>
        </pc:sldMkLst>
      </pc:sldChg>
      <pc:sldChg chg="delSp modSp mod">
        <pc:chgData name="MIGUEL TRIGUEROS MUÑOZ" userId="93f31087-8566-4d16-a7a1-f20635823349" providerId="ADAL" clId="{88B4D73E-19ED-43A7-8D03-64AAA446BD61}" dt="2022-11-01T11:03:53.358" v="245" actId="478"/>
        <pc:sldMkLst>
          <pc:docMk/>
          <pc:sldMk cId="1679762254" sldId="309"/>
        </pc:sldMkLst>
      </pc:sldChg>
      <pc:sldChg chg="delSp modSp mod">
        <pc:chgData name="MIGUEL TRIGUEROS MUÑOZ" userId="93f31087-8566-4d16-a7a1-f20635823349" providerId="ADAL" clId="{88B4D73E-19ED-43A7-8D03-64AAA446BD61}" dt="2022-11-01T11:03:54.529" v="246" actId="478"/>
        <pc:sldMkLst>
          <pc:docMk/>
          <pc:sldMk cId="2242644199" sldId="310"/>
        </pc:sldMkLst>
      </pc:sldChg>
      <pc:sldChg chg="delSp modSp mod">
        <pc:chgData name="MIGUEL TRIGUEROS MUÑOZ" userId="93f31087-8566-4d16-a7a1-f20635823349" providerId="ADAL" clId="{88B4D73E-19ED-43A7-8D03-64AAA446BD61}" dt="2022-11-01T11:04:18.335" v="260" actId="1038"/>
        <pc:sldMkLst>
          <pc:docMk/>
          <pc:sldMk cId="1813723418" sldId="311"/>
        </pc:sldMkLst>
      </pc:sldChg>
      <pc:sldChg chg="delSp modSp mod">
        <pc:chgData name="MIGUEL TRIGUEROS MUÑOZ" userId="93f31087-8566-4d16-a7a1-f20635823349" providerId="ADAL" clId="{88B4D73E-19ED-43A7-8D03-64AAA446BD61}" dt="2022-11-01T11:03:56.863" v="248" actId="478"/>
        <pc:sldMkLst>
          <pc:docMk/>
          <pc:sldMk cId="2269836530" sldId="312"/>
        </pc:sldMkLst>
      </pc:sldChg>
      <pc:sldChg chg="delSp modSp mod">
        <pc:chgData name="MIGUEL TRIGUEROS MUÑOZ" userId="93f31087-8566-4d16-a7a1-f20635823349" providerId="ADAL" clId="{88B4D73E-19ED-43A7-8D03-64AAA446BD61}" dt="2022-11-01T11:03:58.101" v="249" actId="478"/>
        <pc:sldMkLst>
          <pc:docMk/>
          <pc:sldMk cId="1814859966" sldId="313"/>
        </pc:sldMkLst>
      </pc:sldChg>
      <pc:sldChg chg="modSp new mod">
        <pc:chgData name="MIGUEL TRIGUEROS MUÑOZ" userId="93f31087-8566-4d16-a7a1-f20635823349" providerId="ADAL" clId="{88B4D73E-19ED-43A7-8D03-64AAA446BD61}" dt="2022-11-01T11:03:24.021" v="234"/>
        <pc:sldMkLst>
          <pc:docMk/>
          <pc:sldMk cId="745458148" sldId="314"/>
        </pc:sldMkLst>
      </pc:sldChg>
      <pc:sldMasterChg chg="modSp modSldLayout">
        <pc:chgData name="MIGUEL TRIGUEROS MUÑOZ" userId="93f31087-8566-4d16-a7a1-f20635823349" providerId="ADAL" clId="{88B4D73E-19ED-43A7-8D03-64AAA446BD61}" dt="2022-11-01T11:03:24.021" v="234"/>
        <pc:sldMasterMkLst>
          <pc:docMk/>
          <pc:sldMasterMk cId="1556463269" sldId="2147483650"/>
        </pc:sldMasterMkLst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2457708068" sldId="2147483651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76614851" sldId="2147483653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626004973" sldId="2147483654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820072059" sldId="2147483655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306797549" sldId="2147483656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145431880" sldId="2147483658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83850310" sldId="2147483659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10608803" sldId="2147483660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05746396" sldId="2147483661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598708856" sldId="2147483662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71405183" sldId="2147483663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29885662" sldId="2147483664"/>
          </pc:sldLayoutMkLst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727740866" sldId="2147483666"/>
          </pc:sldLayoutMkLst>
        </pc:sldLayoutChg>
      </pc:sldMasterChg>
    </pc:docChg>
  </pc:docChgLst>
  <pc:docChgLst>
    <pc:chgData name="MIGUEL TRIGUEROS MUÑOZ" userId="93f31087-8566-4d16-a7a1-f20635823349" providerId="ADAL" clId="{28A45800-A829-4FF9-9AF1-45101DDF326D}"/>
    <pc:docChg chg="undo custSel addSld delSld modSld">
      <pc:chgData name="MIGUEL TRIGUEROS MUÑOZ" userId="93f31087-8566-4d16-a7a1-f20635823349" providerId="ADAL" clId="{28A45800-A829-4FF9-9AF1-45101DDF326D}" dt="2022-11-13T18:01:51.441" v="523" actId="11"/>
      <pc:docMkLst>
        <pc:docMk/>
      </pc:docMkLst>
      <pc:sldChg chg="delSp modSp mod">
        <pc:chgData name="MIGUEL TRIGUEROS MUÑOZ" userId="93f31087-8566-4d16-a7a1-f20635823349" providerId="ADAL" clId="{28A45800-A829-4FF9-9AF1-45101DDF326D}" dt="2022-11-13T06:28:42.575" v="312" actId="113"/>
        <pc:sldMkLst>
          <pc:docMk/>
          <pc:sldMk cId="3881213358" sldId="296"/>
        </pc:sldMkLst>
      </pc:sldChg>
      <pc:sldChg chg="modSp mod">
        <pc:chgData name="MIGUEL TRIGUEROS MUÑOZ" userId="93f31087-8566-4d16-a7a1-f20635823349" providerId="ADAL" clId="{28A45800-A829-4FF9-9AF1-45101DDF326D}" dt="2022-11-13T17:55:53.386" v="473" actId="207"/>
        <pc:sldMkLst>
          <pc:docMk/>
          <pc:sldMk cId="1286011775" sldId="300"/>
        </pc:sldMkLst>
      </pc:sldChg>
      <pc:sldChg chg="modSp add del mod">
        <pc:chgData name="MIGUEL TRIGUEROS MUÑOZ" userId="93f31087-8566-4d16-a7a1-f20635823349" providerId="ADAL" clId="{28A45800-A829-4FF9-9AF1-45101DDF326D}" dt="2022-11-13T17:59:04.065" v="478"/>
        <pc:sldMkLst>
          <pc:docMk/>
          <pc:sldMk cId="1564841555" sldId="301"/>
        </pc:sldMkLst>
      </pc:sldChg>
      <pc:sldChg chg="modSp mod">
        <pc:chgData name="MIGUEL TRIGUEROS MUÑOZ" userId="93f31087-8566-4d16-a7a1-f20635823349" providerId="ADAL" clId="{28A45800-A829-4FF9-9AF1-45101DDF326D}" dt="2022-11-13T18:01:51.441" v="523" actId="11"/>
        <pc:sldMkLst>
          <pc:docMk/>
          <pc:sldMk cId="1662085430" sldId="302"/>
        </pc:sldMkLst>
      </pc:sldChg>
      <pc:sldChg chg="modSp add del mod">
        <pc:chgData name="MIGUEL TRIGUEROS MUÑOZ" userId="93f31087-8566-4d16-a7a1-f20635823349" providerId="ADAL" clId="{28A45800-A829-4FF9-9AF1-45101DDF326D}" dt="2022-11-13T18:01:36.302" v="522" actId="20577"/>
        <pc:sldMkLst>
          <pc:docMk/>
          <pc:sldMk cId="1441313987" sldId="308"/>
        </pc:sldMkLst>
      </pc:sldChg>
      <pc:sldChg chg="modSp mod">
        <pc:chgData name="MIGUEL TRIGUEROS MUÑOZ" userId="93f31087-8566-4d16-a7a1-f20635823349" providerId="ADAL" clId="{28A45800-A829-4FF9-9AF1-45101DDF326D}" dt="2022-11-13T17:56:50.534" v="474" actId="20577"/>
        <pc:sldMkLst>
          <pc:docMk/>
          <pc:sldMk cId="1679762254" sldId="309"/>
        </pc:sldMkLst>
      </pc:sldChg>
      <pc:sldChg chg="modSp mod">
        <pc:chgData name="MIGUEL TRIGUEROS MUÑOZ" userId="93f31087-8566-4d16-a7a1-f20635823349" providerId="ADAL" clId="{28A45800-A829-4FF9-9AF1-45101DDF326D}" dt="2022-11-13T05:46:50.057" v="28" actId="20577"/>
        <pc:sldMkLst>
          <pc:docMk/>
          <pc:sldMk cId="2242644199" sldId="310"/>
        </pc:sldMkLst>
      </pc:sldChg>
      <pc:sldChg chg="modSp mod">
        <pc:chgData name="MIGUEL TRIGUEROS MUÑOZ" userId="93f31087-8566-4d16-a7a1-f20635823349" providerId="ADAL" clId="{28A45800-A829-4FF9-9AF1-45101DDF326D}" dt="2022-11-13T18:00:24.255" v="510" actId="20577"/>
        <pc:sldMkLst>
          <pc:docMk/>
          <pc:sldMk cId="1814859966" sldId="313"/>
        </pc:sldMkLst>
      </pc:sldChg>
      <pc:sldChg chg="modSp mod">
        <pc:chgData name="MIGUEL TRIGUEROS MUÑOZ" userId="93f31087-8566-4d16-a7a1-f20635823349" providerId="ADAL" clId="{28A45800-A829-4FF9-9AF1-45101DDF326D}" dt="2022-11-13T17:54:34.728" v="469" actId="1076"/>
        <pc:sldMkLst>
          <pc:docMk/>
          <pc:sldMk cId="745458148" sldId="314"/>
        </pc:sldMkLst>
      </pc:sldChg>
      <pc:sldChg chg="delSp modSp add mod">
        <pc:chgData name="MIGUEL TRIGUEROS MUÑOZ" userId="93f31087-8566-4d16-a7a1-f20635823349" providerId="ADAL" clId="{28A45800-A829-4FF9-9AF1-45101DDF326D}" dt="2022-11-13T06:30:20.958" v="344" actId="122"/>
        <pc:sldMkLst>
          <pc:docMk/>
          <pc:sldMk cId="279635090" sldId="315"/>
        </pc:sldMkLst>
      </pc:sldChg>
      <pc:sldChg chg="addSp delSp modSp add del mod">
        <pc:chgData name="MIGUEL TRIGUEROS MUÑOZ" userId="93f31087-8566-4d16-a7a1-f20635823349" providerId="ADAL" clId="{28A45800-A829-4FF9-9AF1-45101DDF326D}" dt="2022-11-13T17:59:32.177" v="485" actId="14100"/>
        <pc:sldMkLst>
          <pc:docMk/>
          <pc:sldMk cId="2861142992" sldId="316"/>
        </pc:sldMkLst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2928801094" sldId="317"/>
        </pc:sldMkLst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579504102" sldId="318"/>
        </pc:sldMkLst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3820478449" sldId="319"/>
        </pc:sldMkLst>
      </pc:sldChg>
      <pc:sldChg chg="add">
        <pc:chgData name="MIGUEL TRIGUEROS MUÑOZ" userId="93f31087-8566-4d16-a7a1-f20635823349" providerId="ADAL" clId="{28A45800-A829-4FF9-9AF1-45101DDF326D}" dt="2022-11-13T17:59:11.427" v="479" actId="2890"/>
        <pc:sldMkLst>
          <pc:docMk/>
          <pc:sldMk cId="3143426356" sldId="320"/>
        </pc:sldMkLst>
      </pc:sldChg>
    </pc:docChg>
  </pc:docChgLst>
  <pc:docChgLst>
    <pc:chgData name="MIGUEL TRIGUEROS MUÑOZ" userId="S::miguel.trigueros@aulaxxi.murciaeduca.es::a4ee0321-97d7-430f-98a8-7ed13ff9a4bf" providerId="AD" clId="Web-{F84A73B3-7A0D-9E72-9405-59F7710A5BA6}"/>
    <pc:docChg chg="modSld">
      <pc:chgData name="MIGUEL TRIGUEROS MUÑOZ" userId="S::miguel.trigueros@aulaxxi.murciaeduca.es::a4ee0321-97d7-430f-98a8-7ed13ff9a4bf" providerId="AD" clId="Web-{F84A73B3-7A0D-9E72-9405-59F7710A5BA6}" dt="2024-11-21T11:08:26.915" v="20"/>
      <pc:docMkLst>
        <pc:docMk/>
      </pc:docMkLst>
      <pc:sldChg chg="modNotes">
        <pc:chgData name="MIGUEL TRIGUEROS MUÑOZ" userId="S::miguel.trigueros@aulaxxi.murciaeduca.es::a4ee0321-97d7-430f-98a8-7ed13ff9a4bf" providerId="AD" clId="Web-{F84A73B3-7A0D-9E72-9405-59F7710A5BA6}" dt="2024-11-21T11:08:26.915" v="20"/>
        <pc:sldMkLst>
          <pc:docMk/>
          <pc:sldMk cId="1188484412" sldId="350"/>
        </pc:sldMkLst>
      </pc:sldChg>
    </pc:docChg>
  </pc:docChgLst>
  <pc:docChgLst>
    <pc:chgData name="MIGUEL TRIGUEROS MUÑOZ" userId="a4ee0321-97d7-430f-98a8-7ed13ff9a4bf" providerId="ADAL" clId="{2AEE6863-937B-4AA7-8B19-2C717111FF6F}"/>
    <pc:docChg chg="undo custSel addSld delSld modSld sldOrd modSection">
      <pc:chgData name="MIGUEL TRIGUEROS MUÑOZ" userId="a4ee0321-97d7-430f-98a8-7ed13ff9a4bf" providerId="ADAL" clId="{2AEE6863-937B-4AA7-8B19-2C717111FF6F}" dt="2024-06-05T11:23:47.647" v="707" actId="1076"/>
      <pc:docMkLst>
        <pc:docMk/>
      </pc:docMkLst>
      <pc:sldChg chg="modSp mod modNotesTx">
        <pc:chgData name="MIGUEL TRIGUEROS MUÑOZ" userId="a4ee0321-97d7-430f-98a8-7ed13ff9a4bf" providerId="ADAL" clId="{2AEE6863-937B-4AA7-8B19-2C717111FF6F}" dt="2024-06-05T09:04:17.421" v="260" actId="20577"/>
        <pc:sldMkLst>
          <pc:docMk/>
          <pc:sldMk cId="651048111" sldId="297"/>
        </pc:sldMkLst>
      </pc:sldChg>
      <pc:sldChg chg="addSp delSp modSp mod modNotesTx">
        <pc:chgData name="MIGUEL TRIGUEROS MUÑOZ" userId="a4ee0321-97d7-430f-98a8-7ed13ff9a4bf" providerId="ADAL" clId="{2AEE6863-937B-4AA7-8B19-2C717111FF6F}" dt="2024-06-05T10:20:36.161" v="372" actId="1076"/>
        <pc:sldMkLst>
          <pc:docMk/>
          <pc:sldMk cId="1878582030" sldId="304"/>
        </pc:sldMkLst>
      </pc:sldChg>
      <pc:sldChg chg="addSp delSp modSp mod">
        <pc:chgData name="MIGUEL TRIGUEROS MUÑOZ" userId="a4ee0321-97d7-430f-98a8-7ed13ff9a4bf" providerId="ADAL" clId="{2AEE6863-937B-4AA7-8B19-2C717111FF6F}" dt="2024-06-05T10:24:04.931" v="390" actId="1076"/>
        <pc:sldMkLst>
          <pc:docMk/>
          <pc:sldMk cId="524834107" sldId="305"/>
        </pc:sldMkLst>
      </pc:sldChg>
      <pc:sldChg chg="modSp">
        <pc:chgData name="MIGUEL TRIGUEROS MUÑOZ" userId="a4ee0321-97d7-430f-98a8-7ed13ff9a4bf" providerId="ADAL" clId="{2AEE6863-937B-4AA7-8B19-2C717111FF6F}" dt="2024-06-05T10:35:00.464" v="452" actId="20577"/>
        <pc:sldMkLst>
          <pc:docMk/>
          <pc:sldMk cId="3007344242" sldId="306"/>
        </pc:sldMkLst>
      </pc:sldChg>
      <pc:sldChg chg="modSp">
        <pc:chgData name="MIGUEL TRIGUEROS MUÑOZ" userId="a4ee0321-97d7-430f-98a8-7ed13ff9a4bf" providerId="ADAL" clId="{2AEE6863-937B-4AA7-8B19-2C717111FF6F}" dt="2024-06-05T10:35:41.007" v="459" actId="5793"/>
        <pc:sldMkLst>
          <pc:docMk/>
          <pc:sldMk cId="1679762254" sldId="309"/>
        </pc:sldMkLst>
      </pc:sldChg>
      <pc:sldChg chg="modSp mod ord modCm">
        <pc:chgData name="MIGUEL TRIGUEROS MUÑOZ" userId="a4ee0321-97d7-430f-98a8-7ed13ff9a4bf" providerId="ADAL" clId="{2AEE6863-937B-4AA7-8B19-2C717111FF6F}" dt="2024-06-05T10:47:09.115" v="570" actId="20577"/>
        <pc:sldMkLst>
          <pc:docMk/>
          <pc:sldMk cId="2242644199" sldId="3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IGUEL TRIGUEROS MUÑOZ" userId="a4ee0321-97d7-430f-98a8-7ed13ff9a4bf" providerId="ADAL" clId="{2AEE6863-937B-4AA7-8B19-2C717111FF6F}" dt="2024-06-05T10:40:23.694" v="536" actId="20577"/>
              <pc2:cmMkLst xmlns:pc2="http://schemas.microsoft.com/office/powerpoint/2019/9/main/command">
                <pc:docMk/>
                <pc:sldMk cId="2242644199" sldId="310"/>
                <pc2:cmMk id="{67C8A8FA-5B21-4352-9C79-EB9142759F2D}"/>
              </pc2:cmMkLst>
            </pc226:cmChg>
          </p:ext>
        </pc:extLst>
      </pc:sldChg>
      <pc:sldChg chg="addSp delSp modSp mod">
        <pc:chgData name="MIGUEL TRIGUEROS MUÑOZ" userId="a4ee0321-97d7-430f-98a8-7ed13ff9a4bf" providerId="ADAL" clId="{2AEE6863-937B-4AA7-8B19-2C717111FF6F}" dt="2024-06-05T10:49:08.552" v="573" actId="1076"/>
        <pc:sldMkLst>
          <pc:docMk/>
          <pc:sldMk cId="1813723418" sldId="311"/>
        </pc:sldMkLst>
      </pc:sldChg>
      <pc:sldChg chg="modSp mod ord modNotesTx">
        <pc:chgData name="MIGUEL TRIGUEROS MUÑOZ" userId="a4ee0321-97d7-430f-98a8-7ed13ff9a4bf" providerId="ADAL" clId="{2AEE6863-937B-4AA7-8B19-2C717111FF6F}" dt="2024-06-05T10:51:53.988" v="626" actId="20577"/>
        <pc:sldMkLst>
          <pc:docMk/>
          <pc:sldMk cId="2269836530" sldId="312"/>
        </pc:sldMkLst>
      </pc:sldChg>
      <pc:sldChg chg="modSp mod ord">
        <pc:chgData name="MIGUEL TRIGUEROS MUÑOZ" userId="a4ee0321-97d7-430f-98a8-7ed13ff9a4bf" providerId="ADAL" clId="{2AEE6863-937B-4AA7-8B19-2C717111FF6F}" dt="2024-06-05T10:39:39.255" v="506" actId="20577"/>
        <pc:sldMkLst>
          <pc:docMk/>
          <pc:sldMk cId="1814859966" sldId="313"/>
        </pc:sldMkLst>
      </pc:sldChg>
      <pc:sldChg chg="modSp mod modNotesTx">
        <pc:chgData name="MIGUEL TRIGUEROS MUÑOZ" userId="a4ee0321-97d7-430f-98a8-7ed13ff9a4bf" providerId="ADAL" clId="{2AEE6863-937B-4AA7-8B19-2C717111FF6F}" dt="2024-06-05T10:52:42.844" v="704" actId="20577"/>
        <pc:sldMkLst>
          <pc:docMk/>
          <pc:sldMk cId="2928801094" sldId="317"/>
        </pc:sldMkLst>
      </pc:sldChg>
      <pc:sldChg chg="modSp">
        <pc:chgData name="MIGUEL TRIGUEROS MUÑOZ" userId="a4ee0321-97d7-430f-98a8-7ed13ff9a4bf" providerId="ADAL" clId="{2AEE6863-937B-4AA7-8B19-2C717111FF6F}" dt="2024-06-05T10:27:31.747" v="395" actId="113"/>
        <pc:sldMkLst>
          <pc:docMk/>
          <pc:sldMk cId="1855636476" sldId="340"/>
        </pc:sldMkLst>
      </pc:sldChg>
      <pc:sldChg chg="addSp delSp modSp mod">
        <pc:chgData name="MIGUEL TRIGUEROS MUÑOZ" userId="a4ee0321-97d7-430f-98a8-7ed13ff9a4bf" providerId="ADAL" clId="{2AEE6863-937B-4AA7-8B19-2C717111FF6F}" dt="2024-06-05T11:23:47.647" v="707" actId="1076"/>
        <pc:sldMkLst>
          <pc:docMk/>
          <pc:sldMk cId="59108425" sldId="345"/>
        </pc:sldMkLst>
      </pc:sldChg>
      <pc:sldChg chg="modSp add del">
        <pc:chgData name="MIGUEL TRIGUEROS MUÑOZ" userId="a4ee0321-97d7-430f-98a8-7ed13ff9a4bf" providerId="ADAL" clId="{2AEE6863-937B-4AA7-8B19-2C717111FF6F}" dt="2024-06-05T10:08:18.186" v="305" actId="2696"/>
        <pc:sldMkLst>
          <pc:docMk/>
          <pc:sldMk cId="2521459586" sldId="350"/>
        </pc:sldMkLst>
      </pc:sldChg>
      <pc:sldChg chg="modSp add del">
        <pc:chgData name="MIGUEL TRIGUEROS MUÑOZ" userId="a4ee0321-97d7-430f-98a8-7ed13ff9a4bf" providerId="ADAL" clId="{2AEE6863-937B-4AA7-8B19-2C717111FF6F}" dt="2024-06-05T10:13:22.896" v="326" actId="2696"/>
        <pc:sldMkLst>
          <pc:docMk/>
          <pc:sldMk cId="3076450737" sldId="350"/>
        </pc:sldMkLst>
      </pc:sldChg>
    </pc:docChg>
  </pc:docChgLst>
  <pc:docChgLst>
    <pc:chgData name="MIGUEL TRIGUEROS MUÑOZ" userId="a4ee0321-97d7-430f-98a8-7ed13ff9a4bf" providerId="ADAL" clId="{ED9151D6-2F0F-426F-A2ED-2173232EC2B0}"/>
    <pc:docChg chg="modSld">
      <pc:chgData name="MIGUEL TRIGUEROS MUÑOZ" userId="a4ee0321-97d7-430f-98a8-7ed13ff9a4bf" providerId="ADAL" clId="{ED9151D6-2F0F-426F-A2ED-2173232EC2B0}" dt="2025-02-07T16:23:54.749" v="22" actId="20577"/>
      <pc:docMkLst>
        <pc:docMk/>
      </pc:docMkLst>
      <pc:sldChg chg="modSp mod">
        <pc:chgData name="MIGUEL TRIGUEROS MUÑOZ" userId="a4ee0321-97d7-430f-98a8-7ed13ff9a4bf" providerId="ADAL" clId="{ED9151D6-2F0F-426F-A2ED-2173232EC2B0}" dt="2025-02-07T16:23:54.749" v="22" actId="20577"/>
        <pc:sldMkLst>
          <pc:docMk/>
          <pc:sldMk cId="1662085430" sldId="302"/>
        </pc:sldMkLst>
      </pc:sldChg>
    </pc:docChg>
  </pc:docChgLst>
  <pc:docChgLst>
    <pc:chgData name="MIGUEL TRIGUEROS MUÑOZ" userId="S::miguel.trigueros@aulaxxi.murciaeduca.es::a4ee0321-97d7-430f-98a8-7ed13ff9a4bf" providerId="AD" clId="Web-{DF44C4A1-E9F9-CEF8-CC48-0724636AA584}"/>
    <pc:docChg chg="modSld">
      <pc:chgData name="MIGUEL TRIGUEROS MUÑOZ" userId="S::miguel.trigueros@aulaxxi.murciaeduca.es::a4ee0321-97d7-430f-98a8-7ed13ff9a4bf" providerId="AD" clId="Web-{DF44C4A1-E9F9-CEF8-CC48-0724636AA584}" dt="2024-01-15T11:34:58.616" v="0" actId="1076"/>
      <pc:docMkLst>
        <pc:docMk/>
      </pc:docMkLst>
      <pc:sldChg chg="modSp">
        <pc:chgData name="MIGUEL TRIGUEROS MUÑOZ" userId="S::miguel.trigueros@aulaxxi.murciaeduca.es::a4ee0321-97d7-430f-98a8-7ed13ff9a4bf" providerId="AD" clId="Web-{DF44C4A1-E9F9-CEF8-CC48-0724636AA584}" dt="2024-01-15T11:34:58.616" v="0" actId="1076"/>
        <pc:sldMkLst>
          <pc:docMk/>
          <pc:sldMk cId="982610843" sldId="348"/>
        </pc:sldMkLst>
      </pc:sldChg>
    </pc:docChg>
  </pc:docChgLst>
  <pc:docChgLst>
    <pc:chgData name="Miguel Trigueros Muñoz" userId="7753574ed83b4f98" providerId="LiveId" clId="{6148FBFC-C392-4943-A22E-A1ED985DCB5B}"/>
    <pc:docChg chg="undo custSel addSld delSld modSld modMainMaster addSection delSection modSection">
      <pc:chgData name="Miguel Trigueros Muñoz" userId="7753574ed83b4f98" providerId="LiveId" clId="{6148FBFC-C392-4943-A22E-A1ED985DCB5B}" dt="2025-07-08T11:49:34.615" v="810" actId="20577"/>
      <pc:docMkLst>
        <pc:docMk/>
      </pc:docMkLst>
      <pc:sldChg chg="addSp delSp modSp mod">
        <pc:chgData name="Miguel Trigueros Muñoz" userId="7753574ed83b4f98" providerId="LiveId" clId="{6148FBFC-C392-4943-A22E-A1ED985DCB5B}" dt="2025-06-25T10:53:15.118" v="45" actId="1076"/>
        <pc:sldMkLst>
          <pc:docMk/>
          <pc:sldMk cId="308865771" sldId="256"/>
        </pc:sldMkLst>
        <pc:spChg chg="mod">
          <ac:chgData name="Miguel Trigueros Muñoz" userId="7753574ed83b4f98" providerId="LiveId" clId="{6148FBFC-C392-4943-A22E-A1ED985DCB5B}" dt="2025-06-25T10:53:15.118" v="45" actId="1076"/>
          <ac:spMkLst>
            <pc:docMk/>
            <pc:sldMk cId="308865771" sldId="256"/>
            <ac:spMk id="2" creationId="{BB6B5ACD-B995-716B-F5F7-1C14289F141D}"/>
          </ac:spMkLst>
        </pc:spChg>
        <pc:picChg chg="add mod">
          <ac:chgData name="Miguel Trigueros Muñoz" userId="7753574ed83b4f98" providerId="LiveId" clId="{6148FBFC-C392-4943-A22E-A1ED985DCB5B}" dt="2025-06-25T10:53:11.686" v="44" actId="1076"/>
          <ac:picMkLst>
            <pc:docMk/>
            <pc:sldMk cId="308865771" sldId="256"/>
            <ac:picMk id="5" creationId="{BBDBF776-10F7-F619-6926-A4F7361EC1C1}"/>
          </ac:picMkLst>
        </pc:picChg>
      </pc:sldChg>
      <pc:sldChg chg="del">
        <pc:chgData name="Miguel Trigueros Muñoz" userId="7753574ed83b4f98" providerId="LiveId" clId="{6148FBFC-C392-4943-A22E-A1ED985DCB5B}" dt="2025-06-25T10:51:03.483" v="23" actId="47"/>
        <pc:sldMkLst>
          <pc:docMk/>
          <pc:sldMk cId="3881213358" sldId="296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651048111" sldId="297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1285496475" sldId="298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975738591" sldId="299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1286011775" sldId="300"/>
        </pc:sldMkLst>
      </pc:sldChg>
      <pc:sldChg chg="modSp mod">
        <pc:chgData name="Miguel Trigueros Muñoz" userId="7753574ed83b4f98" providerId="LiveId" clId="{6148FBFC-C392-4943-A22E-A1ED985DCB5B}" dt="2025-06-25T16:08:20.025" v="174" actId="20577"/>
        <pc:sldMkLst>
          <pc:docMk/>
          <pc:sldMk cId="1662085430" sldId="302"/>
        </pc:sldMkLst>
        <pc:spChg chg="mod">
          <ac:chgData name="Miguel Trigueros Muñoz" userId="7753574ed83b4f98" providerId="LiveId" clId="{6148FBFC-C392-4943-A22E-A1ED985DCB5B}" dt="2025-06-25T16:08:20.025" v="174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1878582030" sldId="304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524834107" sldId="305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3007344242" sldId="306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1441313987" sldId="308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1679762254" sldId="309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2242644199" sldId="310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1813723418" sldId="311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2269836530" sldId="312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1814859966" sldId="313"/>
        </pc:sldMkLst>
      </pc:sldChg>
      <pc:sldChg chg="modSp mod">
        <pc:chgData name="Miguel Trigueros Muñoz" userId="7753574ed83b4f98" providerId="LiveId" clId="{6148FBFC-C392-4943-A22E-A1ED985DCB5B}" dt="2025-06-25T10:49:24.567" v="21" actId="20577"/>
        <pc:sldMkLst>
          <pc:docMk/>
          <pc:sldMk cId="745458148" sldId="314"/>
        </pc:sldMkLst>
        <pc:spChg chg="mod">
          <ac:chgData name="Miguel Trigueros Muñoz" userId="7753574ed83b4f98" providerId="LiveId" clId="{6148FBFC-C392-4943-A22E-A1ED985DCB5B}" dt="2025-06-25T10:49:24.567" v="21" actId="20577"/>
          <ac:spMkLst>
            <pc:docMk/>
            <pc:sldMk cId="745458148" sldId="314"/>
            <ac:spMk id="3" creationId="{B6D7D569-2E40-41FB-F9B2-C2262085590C}"/>
          </ac:spMkLst>
        </pc:spChg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279635090" sldId="315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2861142992" sldId="316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2928801094" sldId="317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3143426356" sldId="320"/>
        </pc:sldMkLst>
      </pc:sldChg>
      <pc:sldChg chg="addSp delSp modSp mod modNotesTx">
        <pc:chgData name="Miguel Trigueros Muñoz" userId="7753574ed83b4f98" providerId="LiveId" clId="{6148FBFC-C392-4943-A22E-A1ED985DCB5B}" dt="2025-07-08T10:30:50.400" v="260" actId="20577"/>
        <pc:sldMkLst>
          <pc:docMk/>
          <pc:sldMk cId="2894294298" sldId="321"/>
        </pc:sldMkLst>
        <pc:spChg chg="mod">
          <ac:chgData name="Miguel Trigueros Muñoz" userId="7753574ed83b4f98" providerId="LiveId" clId="{6148FBFC-C392-4943-A22E-A1ED985DCB5B}" dt="2025-07-08T10:30:50.400" v="260" actId="20577"/>
          <ac:spMkLst>
            <pc:docMk/>
            <pc:sldMk cId="2894294298" sldId="321"/>
            <ac:spMk id="6" creationId="{B183351C-4D5E-30A0-6864-D1F246ECB474}"/>
          </ac:spMkLst>
        </pc:spChg>
        <pc:spChg chg="mod">
          <ac:chgData name="Miguel Trigueros Muñoz" userId="7753574ed83b4f98" providerId="LiveId" clId="{6148FBFC-C392-4943-A22E-A1ED985DCB5B}" dt="2025-06-25T10:50:49.011" v="22" actId="207"/>
          <ac:spMkLst>
            <pc:docMk/>
            <pc:sldMk cId="2894294298" sldId="321"/>
            <ac:spMk id="7" creationId="{32D7E460-3301-F563-D75E-6947A92E3D95}"/>
          </ac:spMkLst>
        </pc:spChg>
        <pc:spChg chg="add del">
          <ac:chgData name="Miguel Trigueros Muñoz" userId="7753574ed83b4f98" providerId="LiveId" clId="{6148FBFC-C392-4943-A22E-A1ED985DCB5B}" dt="2025-07-08T10:27:13.372" v="178" actId="22"/>
          <ac:spMkLst>
            <pc:docMk/>
            <pc:sldMk cId="2894294298" sldId="321"/>
            <ac:spMk id="8" creationId="{90423EC8-2E0D-166C-E033-3B67ADE71474}"/>
          </ac:spMkLst>
        </pc:spChg>
        <pc:picChg chg="del">
          <ac:chgData name="Miguel Trigueros Muñoz" userId="7753574ed83b4f98" providerId="LiveId" clId="{6148FBFC-C392-4943-A22E-A1ED985DCB5B}" dt="2025-07-08T10:27:10.600" v="176" actId="478"/>
          <ac:picMkLst>
            <pc:docMk/>
            <pc:sldMk cId="2894294298" sldId="321"/>
            <ac:picMk id="3" creationId="{1E4E4ECA-2209-2E28-DEE7-7FD62C7869AD}"/>
          </ac:picMkLst>
        </pc:picChg>
        <pc:picChg chg="del">
          <ac:chgData name="Miguel Trigueros Muñoz" userId="7753574ed83b4f98" providerId="LiveId" clId="{6148FBFC-C392-4943-A22E-A1ED985DCB5B}" dt="2025-07-08T10:27:09.907" v="175" actId="478"/>
          <ac:picMkLst>
            <pc:docMk/>
            <pc:sldMk cId="2894294298" sldId="321"/>
            <ac:picMk id="5" creationId="{36B2CF0A-64B1-D82B-BD78-DA8D4DCF51E9}"/>
          </ac:picMkLst>
        </pc:picChg>
        <pc:picChg chg="add mod">
          <ac:chgData name="Miguel Trigueros Muñoz" userId="7753574ed83b4f98" providerId="LiveId" clId="{6148FBFC-C392-4943-A22E-A1ED985DCB5B}" dt="2025-07-08T10:28:46.195" v="184" actId="1076"/>
          <ac:picMkLst>
            <pc:docMk/>
            <pc:sldMk cId="2894294298" sldId="321"/>
            <ac:picMk id="10" creationId="{A3D56207-4A7B-BF17-1FCB-0722A8A5ADEF}"/>
          </ac:picMkLst>
        </pc:picChg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986423972" sldId="322"/>
        </pc:sldMkLst>
      </pc:sldChg>
      <pc:sldChg chg="add del modNotesTx">
        <pc:chgData name="Miguel Trigueros Muñoz" userId="7753574ed83b4f98" providerId="LiveId" clId="{6148FBFC-C392-4943-A22E-A1ED985DCB5B}" dt="2025-07-08T10:42:34.503" v="460" actId="20577"/>
        <pc:sldMkLst>
          <pc:docMk/>
          <pc:sldMk cId="1069880379" sldId="323"/>
        </pc:sldMkLst>
      </pc:sldChg>
      <pc:sldChg chg="add del">
        <pc:chgData name="Miguel Trigueros Muñoz" userId="7753574ed83b4f98" providerId="LiveId" clId="{6148FBFC-C392-4943-A22E-A1ED985DCB5B}" dt="2025-06-25T10:51:43.894" v="29" actId="47"/>
        <pc:sldMkLst>
          <pc:docMk/>
          <pc:sldMk cId="2304737095" sldId="324"/>
        </pc:sldMkLst>
      </pc:sldChg>
      <pc:sldChg chg="addSp delSp modSp mod modNotesTx">
        <pc:chgData name="Miguel Trigueros Muñoz" userId="7753574ed83b4f98" providerId="LiveId" clId="{6148FBFC-C392-4943-A22E-A1ED985DCB5B}" dt="2025-07-08T10:46:40.103" v="682" actId="20577"/>
        <pc:sldMkLst>
          <pc:docMk/>
          <pc:sldMk cId="1122745256" sldId="325"/>
        </pc:sldMkLst>
        <pc:spChg chg="mod">
          <ac:chgData name="Miguel Trigueros Muñoz" userId="7753574ed83b4f98" providerId="LiveId" clId="{6148FBFC-C392-4943-A22E-A1ED985DCB5B}" dt="2025-06-25T15:33:56.219" v="120" actId="20577"/>
          <ac:spMkLst>
            <pc:docMk/>
            <pc:sldMk cId="1122745256" sldId="325"/>
            <ac:spMk id="3" creationId="{DF740333-50F7-3E68-759E-ED0299A93CED}"/>
          </ac:spMkLst>
        </pc:spChg>
        <pc:spChg chg="mod">
          <ac:chgData name="Miguel Trigueros Muñoz" userId="7753574ed83b4f98" providerId="LiveId" clId="{6148FBFC-C392-4943-A22E-A1ED985DCB5B}" dt="2025-07-08T10:46:24.466" v="651" actId="207"/>
          <ac:spMkLst>
            <pc:docMk/>
            <pc:sldMk cId="1122745256" sldId="325"/>
            <ac:spMk id="5" creationId="{BA790ABB-3617-779B-5808-208E83474F2D}"/>
          </ac:spMkLst>
        </pc:spChg>
        <pc:spChg chg="mod">
          <ac:chgData name="Miguel Trigueros Muñoz" userId="7753574ed83b4f98" providerId="LiveId" clId="{6148FBFC-C392-4943-A22E-A1ED985DCB5B}" dt="2025-07-08T10:35:50.684" v="278" actId="1076"/>
          <ac:spMkLst>
            <pc:docMk/>
            <pc:sldMk cId="1122745256" sldId="325"/>
            <ac:spMk id="12" creationId="{8F3A5B0B-4D2B-AAAA-C621-914FA33F7E42}"/>
          </ac:spMkLst>
        </pc:spChg>
        <pc:spChg chg="mod">
          <ac:chgData name="Miguel Trigueros Muñoz" userId="7753574ed83b4f98" providerId="LiveId" clId="{6148FBFC-C392-4943-A22E-A1ED985DCB5B}" dt="2025-07-08T10:35:56.206" v="279" actId="1076"/>
          <ac:spMkLst>
            <pc:docMk/>
            <pc:sldMk cId="1122745256" sldId="325"/>
            <ac:spMk id="14" creationId="{6E09DC3F-BD73-0576-C237-6D096921B3ED}"/>
          </ac:spMkLst>
        </pc:spChg>
        <pc:picChg chg="add mod">
          <ac:chgData name="Miguel Trigueros Muñoz" userId="7753574ed83b4f98" providerId="LiveId" clId="{6148FBFC-C392-4943-A22E-A1ED985DCB5B}" dt="2025-06-25T15:33:36.426" v="107" actId="1076"/>
          <ac:picMkLst>
            <pc:docMk/>
            <pc:sldMk cId="1122745256" sldId="325"/>
            <ac:picMk id="10" creationId="{EDB8017F-E0F9-E4D4-BF5C-5F23A77A71AC}"/>
          </ac:picMkLst>
        </pc:picChg>
        <pc:cxnChg chg="mod">
          <ac:chgData name="Miguel Trigueros Muñoz" userId="7753574ed83b4f98" providerId="LiveId" clId="{6148FBFC-C392-4943-A22E-A1ED985DCB5B}" dt="2025-07-08T10:35:50.684" v="278" actId="1076"/>
          <ac:cxnSpMkLst>
            <pc:docMk/>
            <pc:sldMk cId="1122745256" sldId="325"/>
            <ac:cxnSpMk id="8" creationId="{CD7F797D-399C-0D2C-FB49-A27C3D0FC0CB}"/>
          </ac:cxnSpMkLst>
        </pc:cxnChg>
        <pc:cxnChg chg="mod">
          <ac:chgData name="Miguel Trigueros Muñoz" userId="7753574ed83b4f98" providerId="LiveId" clId="{6148FBFC-C392-4943-A22E-A1ED985DCB5B}" dt="2025-07-08T10:36:04.440" v="283" actId="1037"/>
          <ac:cxnSpMkLst>
            <pc:docMk/>
            <pc:sldMk cId="1122745256" sldId="325"/>
            <ac:cxnSpMk id="13" creationId="{D5344C8E-0727-2FC0-8F78-7F88B3DD93FA}"/>
          </ac:cxnSpMkLst>
        </pc:cxnChg>
      </pc:sldChg>
      <pc:sldChg chg="addSp delSp modSp mod">
        <pc:chgData name="Miguel Trigueros Muñoz" userId="7753574ed83b4f98" providerId="LiveId" clId="{6148FBFC-C392-4943-A22E-A1ED985DCB5B}" dt="2025-06-25T15:39:42.332" v="129" actId="1076"/>
        <pc:sldMkLst>
          <pc:docMk/>
          <pc:sldMk cId="3983183523" sldId="326"/>
        </pc:sldMkLst>
        <pc:picChg chg="add mod">
          <ac:chgData name="Miguel Trigueros Muñoz" userId="7753574ed83b4f98" providerId="LiveId" clId="{6148FBFC-C392-4943-A22E-A1ED985DCB5B}" dt="2025-06-25T15:39:42.332" v="129" actId="1076"/>
          <ac:picMkLst>
            <pc:docMk/>
            <pc:sldMk cId="3983183523" sldId="326"/>
            <ac:picMk id="7" creationId="{55719DBF-EE82-8694-91BA-D2BF8B28E4D1}"/>
          </ac:picMkLst>
        </pc:picChg>
      </pc:sldChg>
      <pc:sldChg chg="modSp add del mod">
        <pc:chgData name="Miguel Trigueros Muñoz" userId="7753574ed83b4f98" providerId="LiveId" clId="{6148FBFC-C392-4943-A22E-A1ED985DCB5B}" dt="2025-07-08T10:44:57.085" v="596" actId="5793"/>
        <pc:sldMkLst>
          <pc:docMk/>
          <pc:sldMk cId="3410194891" sldId="328"/>
        </pc:sldMkLst>
        <pc:spChg chg="mod">
          <ac:chgData name="Miguel Trigueros Muñoz" userId="7753574ed83b4f98" providerId="LiveId" clId="{6148FBFC-C392-4943-A22E-A1ED985DCB5B}" dt="2025-07-08T10:44:57.085" v="596" actId="5793"/>
          <ac:spMkLst>
            <pc:docMk/>
            <pc:sldMk cId="3410194891" sldId="328"/>
            <ac:spMk id="3" creationId="{31193D6E-FC93-9D15-4E43-13A0112BF335}"/>
          </ac:spMkLst>
        </pc:spChg>
        <pc:picChg chg="mod">
          <ac:chgData name="Miguel Trigueros Muñoz" userId="7753574ed83b4f98" providerId="LiveId" clId="{6148FBFC-C392-4943-A22E-A1ED985DCB5B}" dt="2025-07-08T10:44:30.804" v="591" actId="1038"/>
          <ac:picMkLst>
            <pc:docMk/>
            <pc:sldMk cId="3410194891" sldId="328"/>
            <ac:picMk id="6" creationId="{564AE58C-6581-9D15-0C36-6156D5BC557C}"/>
          </ac:picMkLst>
        </pc:picChg>
        <pc:cxnChg chg="mod">
          <ac:chgData name="Miguel Trigueros Muñoz" userId="7753574ed83b4f98" providerId="LiveId" clId="{6148FBFC-C392-4943-A22E-A1ED985DCB5B}" dt="2025-07-08T10:44:39.689" v="594" actId="14100"/>
          <ac:cxnSpMkLst>
            <pc:docMk/>
            <pc:sldMk cId="3410194891" sldId="328"/>
            <ac:cxnSpMk id="10" creationId="{6A7F6E5F-AA0B-FE54-9D8A-C835FDB3A9B8}"/>
          </ac:cxnSpMkLst>
        </pc:cxnChg>
        <pc:cxnChg chg="mod">
          <ac:chgData name="Miguel Trigueros Muñoz" userId="7753574ed83b4f98" providerId="LiveId" clId="{6148FBFC-C392-4943-A22E-A1ED985DCB5B}" dt="2025-07-08T10:44:48.797" v="595" actId="14100"/>
          <ac:cxnSpMkLst>
            <pc:docMk/>
            <pc:sldMk cId="3410194891" sldId="328"/>
            <ac:cxnSpMk id="12" creationId="{874C76BB-7C88-6460-2900-2F7515C96FD8}"/>
          </ac:cxnSpMkLst>
        </pc:cxnChg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544873430" sldId="330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959411268" sldId="331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1952241282" sldId="332"/>
        </pc:sldMkLst>
      </pc:sldChg>
      <pc:sldChg chg="add del">
        <pc:chgData name="Miguel Trigueros Muñoz" userId="7753574ed83b4f98" providerId="LiveId" clId="{6148FBFC-C392-4943-A22E-A1ED985DCB5B}" dt="2025-06-25T10:52:22.153" v="34" actId="47"/>
        <pc:sldMkLst>
          <pc:docMk/>
          <pc:sldMk cId="3389564933" sldId="336"/>
        </pc:sldMkLst>
      </pc:sldChg>
      <pc:sldChg chg="addSp delSp modSp add del mod modNotesTx">
        <pc:chgData name="Miguel Trigueros Muñoz" userId="7753574ed83b4f98" providerId="LiveId" clId="{6148FBFC-C392-4943-A22E-A1ED985DCB5B}" dt="2025-07-08T10:39:48.634" v="361" actId="20577"/>
        <pc:sldMkLst>
          <pc:docMk/>
          <pc:sldMk cId="3634630687" sldId="337"/>
        </pc:sldMkLst>
        <pc:spChg chg="add mod">
          <ac:chgData name="Miguel Trigueros Muñoz" userId="7753574ed83b4f98" providerId="LiveId" clId="{6148FBFC-C392-4943-A22E-A1ED985DCB5B}" dt="2025-07-08T10:39:37.704" v="323" actId="1076"/>
          <ac:spMkLst>
            <pc:docMk/>
            <pc:sldMk cId="3634630687" sldId="337"/>
            <ac:spMk id="6" creationId="{4EB64B3D-832D-B41A-D283-DFCC27FF75CA}"/>
          </ac:spMkLst>
        </pc:spChg>
        <pc:picChg chg="add mod">
          <ac:chgData name="Miguel Trigueros Muñoz" userId="7753574ed83b4f98" providerId="LiveId" clId="{6148FBFC-C392-4943-A22E-A1ED985DCB5B}" dt="2025-07-08T10:38:55.663" v="284" actId="1076"/>
          <ac:picMkLst>
            <pc:docMk/>
            <pc:sldMk cId="3634630687" sldId="337"/>
            <ac:picMk id="5" creationId="{D968AAB4-2BBE-5A67-CCAB-C55BC9C353C3}"/>
          </ac:picMkLst>
        </pc:picChg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2601617281" sldId="338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548552804" sldId="339"/>
        </pc:sldMkLst>
      </pc:sldChg>
      <pc:sldChg chg="del">
        <pc:chgData name="Miguel Trigueros Muñoz" userId="7753574ed83b4f98" providerId="LiveId" clId="{6148FBFC-C392-4943-A22E-A1ED985DCB5B}" dt="2025-06-25T10:51:33.488" v="24" actId="47"/>
        <pc:sldMkLst>
          <pc:docMk/>
          <pc:sldMk cId="1855636476" sldId="340"/>
        </pc:sldMkLst>
      </pc:sldChg>
      <pc:sldChg chg="modSp mod">
        <pc:chgData name="Miguel Trigueros Muñoz" userId="7753574ed83b4f98" providerId="LiveId" clId="{6148FBFC-C392-4943-A22E-A1ED985DCB5B}" dt="2025-07-08T11:03:22.293" v="701" actId="20577"/>
        <pc:sldMkLst>
          <pc:docMk/>
          <pc:sldMk cId="1363057816" sldId="343"/>
        </pc:sldMkLst>
        <pc:spChg chg="mod">
          <ac:chgData name="Miguel Trigueros Muñoz" userId="7753574ed83b4f98" providerId="LiveId" clId="{6148FBFC-C392-4943-A22E-A1ED985DCB5B}" dt="2025-07-08T11:03:22.293" v="701" actId="20577"/>
          <ac:spMkLst>
            <pc:docMk/>
            <pc:sldMk cId="1363057816" sldId="343"/>
            <ac:spMk id="2" creationId="{C9FCDC08-9C5D-AEC2-3745-399708B411F9}"/>
          </ac:spMkLst>
        </pc:spChg>
        <pc:spChg chg="mod">
          <ac:chgData name="Miguel Trigueros Muñoz" userId="7753574ed83b4f98" providerId="LiveId" clId="{6148FBFC-C392-4943-A22E-A1ED985DCB5B}" dt="2025-07-08T10:29:56.005" v="199" actId="20577"/>
          <ac:spMkLst>
            <pc:docMk/>
            <pc:sldMk cId="1363057816" sldId="343"/>
            <ac:spMk id="3" creationId="{67C8410E-0545-8959-3559-84841A36BEE1}"/>
          </ac:spMkLst>
        </pc:spChg>
      </pc:sldChg>
      <pc:sldChg chg="modNotesTx">
        <pc:chgData name="Miguel Trigueros Muñoz" userId="7753574ed83b4f98" providerId="LiveId" clId="{6148FBFC-C392-4943-A22E-A1ED985DCB5B}" dt="2025-07-08T11:15:05.958" v="705" actId="5793"/>
        <pc:sldMkLst>
          <pc:docMk/>
          <pc:sldMk cId="683416156" sldId="352"/>
        </pc:sldMkLst>
      </pc:sldChg>
      <pc:sldChg chg="modSp mod">
        <pc:chgData name="Miguel Trigueros Muñoz" userId="7753574ed83b4f98" providerId="LiveId" clId="{6148FBFC-C392-4943-A22E-A1ED985DCB5B}" dt="2025-07-08T11:49:34.615" v="810" actId="20577"/>
        <pc:sldMkLst>
          <pc:docMk/>
          <pc:sldMk cId="3753997660" sldId="355"/>
        </pc:sldMkLst>
        <pc:spChg chg="mod">
          <ac:chgData name="Miguel Trigueros Muñoz" userId="7753574ed83b4f98" providerId="LiveId" clId="{6148FBFC-C392-4943-A22E-A1ED985DCB5B}" dt="2025-06-25T16:05:10.869" v="133"/>
          <ac:spMkLst>
            <pc:docMk/>
            <pc:sldMk cId="3753997660" sldId="355"/>
            <ac:spMk id="6" creationId="{61EAD6C0-08AA-6507-F61F-C9C4B83CF1DC}"/>
          </ac:spMkLst>
        </pc:spChg>
        <pc:spChg chg="mod">
          <ac:chgData name="Miguel Trigueros Muñoz" userId="7753574ed83b4f98" providerId="LiveId" clId="{6148FBFC-C392-4943-A22E-A1ED985DCB5B}" dt="2025-07-08T11:49:34.615" v="810" actId="20577"/>
          <ac:spMkLst>
            <pc:docMk/>
            <pc:sldMk cId="3753997660" sldId="355"/>
            <ac:spMk id="7" creationId="{3F3A4586-48F8-E669-FE21-DE5DB38C11AF}"/>
          </ac:spMkLst>
        </pc:spChg>
      </pc:sldChg>
      <pc:sldChg chg="modSp add mod">
        <pc:chgData name="Miguel Trigueros Muñoz" userId="7753574ed83b4f98" providerId="LiveId" clId="{6148FBFC-C392-4943-A22E-A1ED985DCB5B}" dt="2025-06-25T15:39:18.537" v="123" actId="20577"/>
        <pc:sldMkLst>
          <pc:docMk/>
          <pc:sldMk cId="3298005134" sldId="356"/>
        </pc:sldMkLst>
        <pc:spChg chg="mod">
          <ac:chgData name="Miguel Trigueros Muñoz" userId="7753574ed83b4f98" providerId="LiveId" clId="{6148FBFC-C392-4943-A22E-A1ED985DCB5B}" dt="2025-06-25T15:39:18.537" v="123" actId="20577"/>
          <ac:spMkLst>
            <pc:docMk/>
            <pc:sldMk cId="3298005134" sldId="356"/>
            <ac:spMk id="3" creationId="{62061886-3949-2E1C-E367-9322C528C839}"/>
          </ac:spMkLst>
        </pc:spChg>
      </pc:sldChg>
      <pc:sldChg chg="modSp add mod">
        <pc:chgData name="Miguel Trigueros Muñoz" userId="7753574ed83b4f98" providerId="LiveId" clId="{6148FBFC-C392-4943-A22E-A1ED985DCB5B}" dt="2025-07-08T11:49:18.795" v="771" actId="20577"/>
        <pc:sldMkLst>
          <pc:docMk/>
          <pc:sldMk cId="2292523160" sldId="357"/>
        </pc:sldMkLst>
        <pc:spChg chg="mod">
          <ac:chgData name="Miguel Trigueros Muñoz" userId="7753574ed83b4f98" providerId="LiveId" clId="{6148FBFC-C392-4943-A22E-A1ED985DCB5B}" dt="2025-07-08T11:48:20.228" v="714" actId="20577"/>
          <ac:spMkLst>
            <pc:docMk/>
            <pc:sldMk cId="2292523160" sldId="357"/>
            <ac:spMk id="6" creationId="{B67B854F-C1D3-BD5C-9630-3E0DD86B30E4}"/>
          </ac:spMkLst>
        </pc:spChg>
        <pc:spChg chg="mod">
          <ac:chgData name="Miguel Trigueros Muñoz" userId="7753574ed83b4f98" providerId="LiveId" clId="{6148FBFC-C392-4943-A22E-A1ED985DCB5B}" dt="2025-07-08T11:49:18.795" v="771" actId="20577"/>
          <ac:spMkLst>
            <pc:docMk/>
            <pc:sldMk cId="2292523160" sldId="357"/>
            <ac:spMk id="7" creationId="{A72D6898-2867-DF20-C7E5-C34CCCB66634}"/>
          </ac:spMkLst>
        </pc:spChg>
      </pc:sldChg>
      <pc:sldMasterChg chg="modSp mod">
        <pc:chgData name="Miguel Trigueros Muñoz" userId="7753574ed83b4f98" providerId="LiveId" clId="{6148FBFC-C392-4943-A22E-A1ED985DCB5B}" dt="2025-07-08T10:30:37.616" v="257" actId="20577"/>
        <pc:sldMasterMkLst>
          <pc:docMk/>
          <pc:sldMasterMk cId="876523488" sldId="2147483687"/>
        </pc:sldMasterMkLst>
        <pc:spChg chg="mod">
          <ac:chgData name="Miguel Trigueros Muñoz" userId="7753574ed83b4f98" providerId="LiveId" clId="{6148FBFC-C392-4943-A22E-A1ED985DCB5B}" dt="2025-07-08T10:30:37.616" v="257" actId="20577"/>
          <ac:spMkLst>
            <pc:docMk/>
            <pc:sldMasterMk cId="876523488" sldId="2147483687"/>
            <ac:spMk id="18" creationId="{F589B1CF-02D4-4456-3BF5-4299A2F5FF62}"/>
          </ac:spMkLst>
        </pc:spChg>
      </pc:sldMasterChg>
    </pc:docChg>
  </pc:docChgLst>
  <pc:docChgLst>
    <pc:chgData name="MIGUEL TRIGUEROS MUÑOZ" userId="a4ee0321-97d7-430f-98a8-7ed13ff9a4bf" providerId="ADAL" clId="{9C88CFC2-C7BB-4861-A542-548B698160AC}"/>
    <pc:docChg chg="undo redo custSel addSld delSld modSld modMainMaster modSection">
      <pc:chgData name="MIGUEL TRIGUEROS MUÑOZ" userId="a4ee0321-97d7-430f-98a8-7ed13ff9a4bf" providerId="ADAL" clId="{9C88CFC2-C7BB-4861-A542-548B698160AC}" dt="2024-11-07T16:25:58.647" v="3666"/>
      <pc:docMkLst>
        <pc:docMk/>
      </pc:docMkLst>
      <pc:sldChg chg="modSp mod">
        <pc:chgData name="MIGUEL TRIGUEROS MUÑOZ" userId="a4ee0321-97d7-430f-98a8-7ed13ff9a4bf" providerId="ADAL" clId="{9C88CFC2-C7BB-4861-A542-548B698160AC}" dt="2024-10-13T06:07:32.428" v="186" actId="1076"/>
        <pc:sldMkLst>
          <pc:docMk/>
          <pc:sldMk cId="308865771" sldId="256"/>
        </pc:sldMkLst>
      </pc:sldChg>
      <pc:sldChg chg="addSp modSp del mod modClrScheme chgLayout">
        <pc:chgData name="MIGUEL TRIGUEROS MUÑOZ" userId="a4ee0321-97d7-430f-98a8-7ed13ff9a4bf" providerId="ADAL" clId="{9C88CFC2-C7BB-4861-A542-548B698160AC}" dt="2024-10-13T06:14:24.260" v="556" actId="2696"/>
        <pc:sldMkLst>
          <pc:docMk/>
          <pc:sldMk cId="2182144064" sldId="295"/>
        </pc:sldMkLst>
      </pc:sldChg>
      <pc:sldChg chg="modSp mod modClrScheme chgLayout modNotesTx">
        <pc:chgData name="MIGUEL TRIGUEROS MUÑOZ" userId="a4ee0321-97d7-430f-98a8-7ed13ff9a4bf" providerId="ADAL" clId="{9C88CFC2-C7BB-4861-A542-548B698160AC}" dt="2024-11-07T16:24:31.005" v="3655"/>
        <pc:sldMkLst>
          <pc:docMk/>
          <pc:sldMk cId="3881213358" sldId="296"/>
        </pc:sldMkLst>
      </pc:sldChg>
      <pc:sldChg chg="addSp delSp modSp mod modClrScheme chgLayout modNotesTx">
        <pc:chgData name="MIGUEL TRIGUEROS MUÑOZ" userId="a4ee0321-97d7-430f-98a8-7ed13ff9a4bf" providerId="ADAL" clId="{9C88CFC2-C7BB-4861-A542-548B698160AC}" dt="2024-10-21T21:48:45.356" v="1545" actId="20577"/>
        <pc:sldMkLst>
          <pc:docMk/>
          <pc:sldMk cId="651048111" sldId="297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6:42:34.487" v="1003" actId="20577"/>
        <pc:sldMkLst>
          <pc:docMk/>
          <pc:sldMk cId="1285496475" sldId="298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6:42:38.247" v="1007" actId="20577"/>
        <pc:sldMkLst>
          <pc:docMk/>
          <pc:sldMk cId="975738591" sldId="299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6:42:43.134" v="1011" actId="20577"/>
        <pc:sldMkLst>
          <pc:docMk/>
          <pc:sldMk cId="1286011775" sldId="300"/>
        </pc:sldMkLst>
      </pc:sldChg>
      <pc:sldChg chg="modSp mod modClrScheme chgLayout">
        <pc:chgData name="MIGUEL TRIGUEROS MUÑOZ" userId="a4ee0321-97d7-430f-98a8-7ed13ff9a4bf" providerId="ADAL" clId="{9C88CFC2-C7BB-4861-A542-548B698160AC}" dt="2024-10-22T16:48:45.692" v="2270" actId="20577"/>
        <pc:sldMkLst>
          <pc:docMk/>
          <pc:sldMk cId="1662085430" sldId="302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6:42:46.727" v="1015" actId="20577"/>
        <pc:sldMkLst>
          <pc:docMk/>
          <pc:sldMk cId="1878582030" sldId="304"/>
        </pc:sldMkLst>
      </pc:sldChg>
      <pc:sldChg chg="addSp modSp mod modClrScheme chgLayout modNotesTx">
        <pc:chgData name="MIGUEL TRIGUEROS MUÑOZ" userId="a4ee0321-97d7-430f-98a8-7ed13ff9a4bf" providerId="ADAL" clId="{9C88CFC2-C7BB-4861-A542-548B698160AC}" dt="2024-11-03T07:38:48.522" v="2997" actId="20577"/>
        <pc:sldMkLst>
          <pc:docMk/>
          <pc:sldMk cId="524834107" sldId="305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1-03T08:30:00.894" v="3436" actId="1076"/>
        <pc:sldMkLst>
          <pc:docMk/>
          <pc:sldMk cId="3007344242" sldId="306"/>
        </pc:sldMkLst>
      </pc:sldChg>
      <pc:sldChg chg="modSp mod modClrScheme chgLayout">
        <pc:chgData name="MIGUEL TRIGUEROS MUÑOZ" userId="a4ee0321-97d7-430f-98a8-7ed13ff9a4bf" providerId="ADAL" clId="{9C88CFC2-C7BB-4861-A542-548B698160AC}" dt="2024-10-22T18:23:24.747" v="2868" actId="20577"/>
        <pc:sldMkLst>
          <pc:docMk/>
          <pc:sldMk cId="1441313987" sldId="308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6:51:49.680" v="1066" actId="207"/>
        <pc:sldMkLst>
          <pc:docMk/>
          <pc:sldMk cId="1679762254" sldId="309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6:58:23.880" v="1197" actId="20577"/>
        <pc:sldMkLst>
          <pc:docMk/>
          <pc:sldMk cId="2242644199" sldId="310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1-03T07:47:33.487" v="3198" actId="1076"/>
        <pc:sldMkLst>
          <pc:docMk/>
          <pc:sldMk cId="1813723418" sldId="311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7:05:36.452" v="1273" actId="20577"/>
        <pc:sldMkLst>
          <pc:docMk/>
          <pc:sldMk cId="2269836530" sldId="312"/>
        </pc:sldMkLst>
      </pc:sldChg>
      <pc:sldChg chg="addSp delSp modSp mod modClrScheme chgLayout modNotesTx">
        <pc:chgData name="MIGUEL TRIGUEROS MUÑOZ" userId="a4ee0321-97d7-430f-98a8-7ed13ff9a4bf" providerId="ADAL" clId="{9C88CFC2-C7BB-4861-A542-548B698160AC}" dt="2024-11-03T07:45:55.769" v="3177" actId="20577"/>
        <pc:sldMkLst>
          <pc:docMk/>
          <pc:sldMk cId="1814859966" sldId="313"/>
        </pc:sldMkLst>
      </pc:sldChg>
      <pc:sldChg chg="modSp mod modClrScheme modCm chgLayout modNotesTx">
        <pc:chgData name="MIGUEL TRIGUEROS MUÑOZ" userId="a4ee0321-97d7-430f-98a8-7ed13ff9a4bf" providerId="ADAL" clId="{9C88CFC2-C7BB-4861-A542-548B698160AC}" dt="2024-11-07T16:23:31.433" v="3626" actId="108"/>
        <pc:sldMkLst>
          <pc:docMk/>
          <pc:sldMk cId="745458148" sldId="31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IGUEL TRIGUEROS MUÑOZ" userId="a4ee0321-97d7-430f-98a8-7ed13ff9a4bf" providerId="ADAL" clId="{9C88CFC2-C7BB-4861-A542-548B698160AC}" dt="2024-11-07T16:23:06.098" v="3625" actId="6549"/>
              <pc2:cmMkLst xmlns:pc2="http://schemas.microsoft.com/office/powerpoint/2019/9/main/command">
                <pc:docMk/>
                <pc:sldMk cId="745458148" sldId="314"/>
                <pc2:cmMk id="{A31BAD83-C51C-46DB-88E1-1E3F9DD51A54}"/>
              </pc2:cmMkLst>
            </pc226:cmChg>
          </p:ext>
        </pc:extLst>
      </pc:sldChg>
      <pc:sldChg chg="modSp mod modClrScheme chgLayout modNotesTx">
        <pc:chgData name="MIGUEL TRIGUEROS MUÑOZ" userId="a4ee0321-97d7-430f-98a8-7ed13ff9a4bf" providerId="ADAL" clId="{9C88CFC2-C7BB-4861-A542-548B698160AC}" dt="2024-11-03T11:43:28.856" v="3620" actId="113"/>
        <pc:sldMkLst>
          <pc:docMk/>
          <pc:sldMk cId="279635090" sldId="315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7:06:36.897" v="1284" actId="164"/>
        <pc:sldMkLst>
          <pc:docMk/>
          <pc:sldMk cId="2861142992" sldId="316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3:56.865" v="1259" actId="1076"/>
        <pc:sldMkLst>
          <pc:docMk/>
          <pc:sldMk cId="2928801094" sldId="317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3:09.004" v="1251" actId="14100"/>
        <pc:sldMkLst>
          <pc:docMk/>
          <pc:sldMk cId="3143426356" sldId="320"/>
        </pc:sldMkLst>
      </pc:sldChg>
      <pc:sldChg chg="addSp delSp modSp mod modClrScheme chgLayout modNotesTx">
        <pc:chgData name="MIGUEL TRIGUEROS MUÑOZ" userId="a4ee0321-97d7-430f-98a8-7ed13ff9a4bf" providerId="ADAL" clId="{9C88CFC2-C7BB-4861-A542-548B698160AC}" dt="2024-11-07T16:24:07.234" v="3632"/>
        <pc:sldMkLst>
          <pc:docMk/>
          <pc:sldMk cId="2894294298" sldId="321"/>
        </pc:sldMkLst>
      </pc:sldChg>
      <pc:sldChg chg="modSp mod modClrScheme chgLayout">
        <pc:chgData name="MIGUEL TRIGUEROS MUÑOZ" userId="a4ee0321-97d7-430f-98a8-7ed13ff9a4bf" providerId="ADAL" clId="{9C88CFC2-C7BB-4861-A542-548B698160AC}" dt="2024-11-03T08:28:10.062" v="3364" actId="20577"/>
        <pc:sldMkLst>
          <pc:docMk/>
          <pc:sldMk cId="986423972" sldId="322"/>
        </pc:sldMkLst>
      </pc:sldChg>
      <pc:sldChg chg="addSp modSp mod modClrScheme chgLayout modNotesTx">
        <pc:chgData name="MIGUEL TRIGUEROS MUÑOZ" userId="a4ee0321-97d7-430f-98a8-7ed13ff9a4bf" providerId="ADAL" clId="{9C88CFC2-C7BB-4861-A542-548B698160AC}" dt="2024-11-07T16:25:23.619" v="3664" actId="20577"/>
        <pc:sldMkLst>
          <pc:docMk/>
          <pc:sldMk cId="1069880379" sldId="323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30:34.483" v="1501" actId="6549"/>
        <pc:sldMkLst>
          <pc:docMk/>
          <pc:sldMk cId="2304737095" sldId="324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9:50.239" v="1358" actId="20577"/>
        <pc:sldMkLst>
          <pc:docMk/>
          <pc:sldMk cId="1122745256" sldId="325"/>
        </pc:sldMkLst>
      </pc:sldChg>
      <pc:sldChg chg="addSp delSp modSp mod modClrScheme chgLayout">
        <pc:chgData name="MIGUEL TRIGUEROS MUÑOZ" userId="a4ee0321-97d7-430f-98a8-7ed13ff9a4bf" providerId="ADAL" clId="{9C88CFC2-C7BB-4861-A542-548B698160AC}" dt="2024-10-13T07:12:58.055" v="1377" actId="20577"/>
        <pc:sldMkLst>
          <pc:docMk/>
          <pc:sldMk cId="3983183523" sldId="326"/>
        </pc:sldMkLst>
      </pc:sldChg>
      <pc:sldChg chg="modSp del">
        <pc:chgData name="MIGUEL TRIGUEROS MUÑOZ" userId="a4ee0321-97d7-430f-98a8-7ed13ff9a4bf" providerId="ADAL" clId="{9C88CFC2-C7BB-4861-A542-548B698160AC}" dt="2024-10-21T21:47:54.151" v="1531" actId="47"/>
        <pc:sldMkLst>
          <pc:docMk/>
          <pc:sldMk cId="1414400370" sldId="327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8:30.129" v="1311" actId="20577"/>
        <pc:sldMkLst>
          <pc:docMk/>
          <pc:sldMk cId="3410194891" sldId="328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2:13.786" v="1245" actId="5793"/>
        <pc:sldMkLst>
          <pc:docMk/>
          <pc:sldMk cId="544873430" sldId="330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6:29.513" v="1283" actId="164"/>
        <pc:sldMkLst>
          <pc:docMk/>
          <pc:sldMk cId="959411268" sldId="331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06:17.928" v="1282" actId="164"/>
        <pc:sldMkLst>
          <pc:docMk/>
          <pc:sldMk cId="1952241282" sldId="332"/>
        </pc:sldMkLst>
      </pc:sldChg>
      <pc:sldChg chg="modSp mod modClrScheme chgLayout">
        <pc:chgData name="MIGUEL TRIGUEROS MUÑOZ" userId="a4ee0321-97d7-430f-98a8-7ed13ff9a4bf" providerId="ADAL" clId="{9C88CFC2-C7BB-4861-A542-548B698160AC}" dt="2024-10-13T07:17:57.181" v="1455" actId="1076"/>
        <pc:sldMkLst>
          <pc:docMk/>
          <pc:sldMk cId="2336738011" sldId="333"/>
        </pc:sldMkLst>
      </pc:sldChg>
      <pc:sldChg chg="addSp delSp modSp del mod modClrScheme chgLayout">
        <pc:chgData name="MIGUEL TRIGUEROS MUÑOZ" userId="a4ee0321-97d7-430f-98a8-7ed13ff9a4bf" providerId="ADAL" clId="{9C88CFC2-C7BB-4861-A542-548B698160AC}" dt="2024-10-13T06:14:24.239" v="554" actId="2696"/>
        <pc:sldMkLst>
          <pc:docMk/>
          <pc:sldMk cId="1325656893" sldId="334"/>
        </pc:sldMkLst>
      </pc:sldChg>
      <pc:sldChg chg="addSp modSp del mod modClrScheme chgLayout">
        <pc:chgData name="MIGUEL TRIGUEROS MUÑOZ" userId="a4ee0321-97d7-430f-98a8-7ed13ff9a4bf" providerId="ADAL" clId="{9C88CFC2-C7BB-4861-A542-548B698160AC}" dt="2024-10-13T06:14:24.249" v="555" actId="2696"/>
        <pc:sldMkLst>
          <pc:docMk/>
          <pc:sldMk cId="2012064882" sldId="335"/>
        </pc:sldMkLst>
      </pc:sldChg>
      <pc:sldChg chg="modSp mod modClrScheme chgLayout">
        <pc:chgData name="MIGUEL TRIGUEROS MUÑOZ" userId="a4ee0321-97d7-430f-98a8-7ed13ff9a4bf" providerId="ADAL" clId="{9C88CFC2-C7BB-4861-A542-548B698160AC}" dt="2024-10-13T06:16:08.170" v="598" actId="1076"/>
        <pc:sldMkLst>
          <pc:docMk/>
          <pc:sldMk cId="3389564933" sldId="336"/>
        </pc:sldMkLst>
      </pc:sldChg>
      <pc:sldChg chg="modSp mod modClrScheme chgLayout">
        <pc:chgData name="MIGUEL TRIGUEROS MUÑOZ" userId="a4ee0321-97d7-430f-98a8-7ed13ff9a4bf" providerId="ADAL" clId="{9C88CFC2-C7BB-4861-A542-548B698160AC}" dt="2024-10-13T06:16:11.472" v="599" actId="1076"/>
        <pc:sldMkLst>
          <pc:docMk/>
          <pc:sldMk cId="3634630687" sldId="337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6:42:50.381" v="1019" actId="20577"/>
        <pc:sldMkLst>
          <pc:docMk/>
          <pc:sldMk cId="2601617281" sldId="338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22T12:09:32.402" v="1602" actId="1076"/>
        <pc:sldMkLst>
          <pc:docMk/>
          <pc:sldMk cId="548552804" sldId="339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6:43:05.284" v="1031" actId="20577"/>
        <pc:sldMkLst>
          <pc:docMk/>
          <pc:sldMk cId="1855636476" sldId="340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14:19.082" v="1427" actId="15"/>
        <pc:sldMkLst>
          <pc:docMk/>
          <pc:sldMk cId="3761948457" sldId="341"/>
        </pc:sldMkLst>
      </pc:sldChg>
      <pc:sldChg chg="addSp modSp mod modClrScheme chgLayout">
        <pc:chgData name="MIGUEL TRIGUEROS MUÑOZ" userId="a4ee0321-97d7-430f-98a8-7ed13ff9a4bf" providerId="ADAL" clId="{9C88CFC2-C7BB-4861-A542-548B698160AC}" dt="2024-10-13T07:14:31.932" v="1435" actId="20577"/>
        <pc:sldMkLst>
          <pc:docMk/>
          <pc:sldMk cId="1759713922" sldId="342"/>
        </pc:sldMkLst>
      </pc:sldChg>
      <pc:sldChg chg="modSp mod modClrScheme chgLayout">
        <pc:chgData name="MIGUEL TRIGUEROS MUÑOZ" userId="a4ee0321-97d7-430f-98a8-7ed13ff9a4bf" providerId="ADAL" clId="{9C88CFC2-C7BB-4861-A542-548B698160AC}" dt="2024-10-22T12:02:59.415" v="1561" actId="20577"/>
        <pc:sldMkLst>
          <pc:docMk/>
          <pc:sldMk cId="1363057816" sldId="343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3323428066" sldId="344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59108425" sldId="345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1293908598" sldId="346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42083021" sldId="347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982610843" sldId="348"/>
        </pc:sldMkLst>
      </pc:sldChg>
      <pc:sldChg chg="modSp del mod modClrScheme chgLayout">
        <pc:chgData name="MIGUEL TRIGUEROS MUÑOZ" userId="a4ee0321-97d7-430f-98a8-7ed13ff9a4bf" providerId="ADAL" clId="{9C88CFC2-C7BB-4861-A542-548B698160AC}" dt="2024-10-22T16:46:51.559" v="2268" actId="2696"/>
        <pc:sldMkLst>
          <pc:docMk/>
          <pc:sldMk cId="796993660" sldId="349"/>
        </pc:sldMkLst>
      </pc:sldChg>
      <pc:sldChg chg="modSp add del">
        <pc:chgData name="MIGUEL TRIGUEROS MUÑOZ" userId="a4ee0321-97d7-430f-98a8-7ed13ff9a4bf" providerId="ADAL" clId="{9C88CFC2-C7BB-4861-A542-548B698160AC}" dt="2024-10-13T06:21:32.427" v="712" actId="2696"/>
        <pc:sldMkLst>
          <pc:docMk/>
          <pc:sldMk cId="868835383" sldId="350"/>
        </pc:sldMkLst>
      </pc:sldChg>
      <pc:sldChg chg="modSp add del">
        <pc:chgData name="MIGUEL TRIGUEROS MUÑOZ" userId="a4ee0321-97d7-430f-98a8-7ed13ff9a4bf" providerId="ADAL" clId="{9C88CFC2-C7BB-4861-A542-548B698160AC}" dt="2024-10-13T06:18:06.867" v="613" actId="2696"/>
        <pc:sldMkLst>
          <pc:docMk/>
          <pc:sldMk cId="923694121" sldId="350"/>
        </pc:sldMkLst>
      </pc:sldChg>
      <pc:sldChg chg="modSp add del">
        <pc:chgData name="MIGUEL TRIGUEROS MUÑOZ" userId="a4ee0321-97d7-430f-98a8-7ed13ff9a4bf" providerId="ADAL" clId="{9C88CFC2-C7BB-4861-A542-548B698160AC}" dt="2024-10-13T07:13:15.505" v="1405" actId="2696"/>
        <pc:sldMkLst>
          <pc:docMk/>
          <pc:sldMk cId="1174595158" sldId="350"/>
        </pc:sldMkLst>
      </pc:sldChg>
      <pc:sldChg chg="addSp delSp modSp add mod modClrScheme chgLayout modNotesTx">
        <pc:chgData name="MIGUEL TRIGUEROS MUÑOZ" userId="a4ee0321-97d7-430f-98a8-7ed13ff9a4bf" providerId="ADAL" clId="{9C88CFC2-C7BB-4861-A542-548B698160AC}" dt="2024-11-07T16:25:46.221" v="3665"/>
        <pc:sldMkLst>
          <pc:docMk/>
          <pc:sldMk cId="1188484412" sldId="350"/>
        </pc:sldMkLst>
      </pc:sldChg>
      <pc:sldChg chg="modSp add del">
        <pc:chgData name="MIGUEL TRIGUEROS MUÑOZ" userId="a4ee0321-97d7-430f-98a8-7ed13ff9a4bf" providerId="ADAL" clId="{9C88CFC2-C7BB-4861-A542-548B698160AC}" dt="2024-10-13T07:14:01.622" v="1423" actId="2696"/>
        <pc:sldMkLst>
          <pc:docMk/>
          <pc:sldMk cId="1625039490" sldId="350"/>
        </pc:sldMkLst>
      </pc:sldChg>
      <pc:sldChg chg="modSp add del">
        <pc:chgData name="MIGUEL TRIGUEROS MUÑOZ" userId="a4ee0321-97d7-430f-98a8-7ed13ff9a4bf" providerId="ADAL" clId="{9C88CFC2-C7BB-4861-A542-548B698160AC}" dt="2024-10-13T07:09:09.304" v="1343"/>
        <pc:sldMkLst>
          <pc:docMk/>
          <pc:sldMk cId="1989159900" sldId="350"/>
        </pc:sldMkLst>
      </pc:sldChg>
      <pc:sldChg chg="modSp add del">
        <pc:chgData name="MIGUEL TRIGUEROS MUÑOZ" userId="a4ee0321-97d7-430f-98a8-7ed13ff9a4bf" providerId="ADAL" clId="{9C88CFC2-C7BB-4861-A542-548B698160AC}" dt="2024-10-13T06:19:42.053" v="681" actId="2696"/>
        <pc:sldMkLst>
          <pc:docMk/>
          <pc:sldMk cId="2218038200" sldId="350"/>
        </pc:sldMkLst>
      </pc:sldChg>
      <pc:sldChg chg="modSp add del">
        <pc:chgData name="MIGUEL TRIGUEROS MUÑOZ" userId="a4ee0321-97d7-430f-98a8-7ed13ff9a4bf" providerId="ADAL" clId="{9C88CFC2-C7BB-4861-A542-548B698160AC}" dt="2024-10-13T06:19:04.673" v="658"/>
        <pc:sldMkLst>
          <pc:docMk/>
          <pc:sldMk cId="2461667371" sldId="350"/>
        </pc:sldMkLst>
      </pc:sldChg>
      <pc:sldChg chg="modSp add del">
        <pc:chgData name="MIGUEL TRIGUEROS MUÑOZ" userId="a4ee0321-97d7-430f-98a8-7ed13ff9a4bf" providerId="ADAL" clId="{9C88CFC2-C7BB-4861-A542-548B698160AC}" dt="2024-10-13T06:53:02.789" v="1071" actId="2696"/>
        <pc:sldMkLst>
          <pc:docMk/>
          <pc:sldMk cId="2657817143" sldId="350"/>
        </pc:sldMkLst>
      </pc:sldChg>
      <pc:sldChg chg="modSp add del">
        <pc:chgData name="MIGUEL TRIGUEROS MUÑOZ" userId="a4ee0321-97d7-430f-98a8-7ed13ff9a4bf" providerId="ADAL" clId="{9C88CFC2-C7BB-4861-A542-548B698160AC}" dt="2024-10-13T06:19:06.124" v="660" actId="2696"/>
        <pc:sldMkLst>
          <pc:docMk/>
          <pc:sldMk cId="2857524527" sldId="350"/>
        </pc:sldMkLst>
      </pc:sldChg>
      <pc:sldChg chg="modSp add del">
        <pc:chgData name="MIGUEL TRIGUEROS MUÑOZ" userId="a4ee0321-97d7-430f-98a8-7ed13ff9a4bf" providerId="ADAL" clId="{9C88CFC2-C7BB-4861-A542-548B698160AC}" dt="2024-10-13T06:19:25.051" v="665" actId="2696"/>
        <pc:sldMkLst>
          <pc:docMk/>
          <pc:sldMk cId="2867982799" sldId="350"/>
        </pc:sldMkLst>
      </pc:sldChg>
      <pc:sldChg chg="modSp add del">
        <pc:chgData name="MIGUEL TRIGUEROS MUÑOZ" userId="a4ee0321-97d7-430f-98a8-7ed13ff9a4bf" providerId="ADAL" clId="{9C88CFC2-C7BB-4861-A542-548B698160AC}" dt="2024-10-13T07:12:25.108" v="1370" actId="2696"/>
        <pc:sldMkLst>
          <pc:docMk/>
          <pc:sldMk cId="2894411345" sldId="350"/>
        </pc:sldMkLst>
      </pc:sldChg>
      <pc:sldChg chg="modSp add del">
        <pc:chgData name="MIGUEL TRIGUEROS MUÑOZ" userId="a4ee0321-97d7-430f-98a8-7ed13ff9a4bf" providerId="ADAL" clId="{9C88CFC2-C7BB-4861-A542-548B698160AC}" dt="2024-10-13T07:12:38.303" v="1375" actId="2696"/>
        <pc:sldMkLst>
          <pc:docMk/>
          <pc:sldMk cId="3434666207" sldId="350"/>
        </pc:sldMkLst>
      </pc:sldChg>
      <pc:sldChg chg="modSp add del">
        <pc:chgData name="MIGUEL TRIGUEROS MUÑOZ" userId="a4ee0321-97d7-430f-98a8-7ed13ff9a4bf" providerId="ADAL" clId="{9C88CFC2-C7BB-4861-A542-548B698160AC}" dt="2024-10-13T07:09:47.973" v="1355" actId="2696"/>
        <pc:sldMkLst>
          <pc:docMk/>
          <pc:sldMk cId="4255889001" sldId="350"/>
        </pc:sldMkLst>
      </pc:sldChg>
      <pc:sldChg chg="addSp delSp modSp add mod modClrScheme chgLayout">
        <pc:chgData name="MIGUEL TRIGUEROS MUÑOZ" userId="a4ee0321-97d7-430f-98a8-7ed13ff9a4bf" providerId="ADAL" clId="{9C88CFC2-C7BB-4861-A542-548B698160AC}" dt="2024-10-22T15:39:29.146" v="1732" actId="33524"/>
        <pc:sldMkLst>
          <pc:docMk/>
          <pc:sldMk cId="2076484974" sldId="351"/>
        </pc:sldMkLst>
      </pc:sldChg>
      <pc:sldChg chg="modSp add del">
        <pc:chgData name="MIGUEL TRIGUEROS MUÑOZ" userId="a4ee0321-97d7-430f-98a8-7ed13ff9a4bf" providerId="ADAL" clId="{9C88CFC2-C7BB-4861-A542-548B698160AC}" dt="2024-10-13T07:19:05.761" v="1493" actId="2696"/>
        <pc:sldMkLst>
          <pc:docMk/>
          <pc:sldMk cId="3060298993" sldId="351"/>
        </pc:sldMkLst>
      </pc:sldChg>
      <pc:sldChg chg="addSp delSp modSp new mod modNotesTx">
        <pc:chgData name="MIGUEL TRIGUEROS MUÑOZ" userId="a4ee0321-97d7-430f-98a8-7ed13ff9a4bf" providerId="ADAL" clId="{9C88CFC2-C7BB-4861-A542-548B698160AC}" dt="2024-11-07T16:25:58.647" v="3666"/>
        <pc:sldMkLst>
          <pc:docMk/>
          <pc:sldMk cId="683416156" sldId="352"/>
        </pc:sldMkLst>
      </pc:sldChg>
      <pc:sldChg chg="addSp modSp add mod">
        <pc:chgData name="MIGUEL TRIGUEROS MUÑOZ" userId="a4ee0321-97d7-430f-98a8-7ed13ff9a4bf" providerId="ADAL" clId="{9C88CFC2-C7BB-4861-A542-548B698160AC}" dt="2024-10-22T16:25:43.228" v="1796" actId="1076"/>
        <pc:sldMkLst>
          <pc:docMk/>
          <pc:sldMk cId="1131165253" sldId="353"/>
        </pc:sldMkLst>
      </pc:sldChg>
      <pc:sldChg chg="addSp delSp modSp new mod">
        <pc:chgData name="MIGUEL TRIGUEROS MUÑOZ" userId="a4ee0321-97d7-430f-98a8-7ed13ff9a4bf" providerId="ADAL" clId="{9C88CFC2-C7BB-4861-A542-548B698160AC}" dt="2024-10-22T16:35:21.019" v="2228" actId="15"/>
        <pc:sldMkLst>
          <pc:docMk/>
          <pc:sldMk cId="3098520206" sldId="354"/>
        </pc:sldMkLst>
      </pc:sldChg>
      <pc:sldChg chg="addSp delSp modSp new mod modClrScheme chgLayout">
        <pc:chgData name="MIGUEL TRIGUEROS MUÑOZ" userId="a4ee0321-97d7-430f-98a8-7ed13ff9a4bf" providerId="ADAL" clId="{9C88CFC2-C7BB-4861-A542-548B698160AC}" dt="2024-10-22T16:50:58.344" v="2573" actId="20577"/>
        <pc:sldMkLst>
          <pc:docMk/>
          <pc:sldMk cId="3753997660" sldId="355"/>
        </pc:sldMkLst>
      </pc:sldChg>
      <pc:sldMasterChg chg="addSp modSp mod delSldLayout modSldLayout">
        <pc:chgData name="MIGUEL TRIGUEROS MUÑOZ" userId="a4ee0321-97d7-430f-98a8-7ed13ff9a4bf" providerId="ADAL" clId="{9C88CFC2-C7BB-4861-A542-548B698160AC}" dt="2024-10-22T16:40:06.553" v="2266" actId="20577"/>
        <pc:sldMasterMkLst>
          <pc:docMk/>
          <pc:sldMasterMk cId="876523488" sldId="2147483687"/>
        </pc:sldMasterMkLst>
        <pc:sldLayoutChg chg="modSp">
          <pc:chgData name="MIGUEL TRIGUEROS MUÑOZ" userId="a4ee0321-97d7-430f-98a8-7ed13ff9a4bf" providerId="ADAL" clId="{9C88CFC2-C7BB-4861-A542-548B698160AC}" dt="2024-10-13T06:05:40.843" v="184"/>
          <pc:sldLayoutMkLst>
            <pc:docMk/>
            <pc:sldMasterMk cId="876523488" sldId="2147483687"/>
            <pc:sldLayoutMk cId="2151700916" sldId="2147483669"/>
          </pc:sldLayoutMkLst>
        </pc:sldLayoutChg>
        <pc:sldLayoutChg chg="modSp">
          <pc:chgData name="MIGUEL TRIGUEROS MUÑOZ" userId="a4ee0321-97d7-430f-98a8-7ed13ff9a4bf" providerId="ADAL" clId="{9C88CFC2-C7BB-4861-A542-548B698160AC}" dt="2024-10-13T06:05:40.843" v="184"/>
          <pc:sldLayoutMkLst>
            <pc:docMk/>
            <pc:sldMasterMk cId="876523488" sldId="2147483687"/>
            <pc:sldLayoutMk cId="1007035637" sldId="2147483686"/>
          </pc:sldLayoutMkLst>
        </pc:sldLayoutChg>
        <pc:sldLayoutChg chg="del">
          <pc:chgData name="MIGUEL TRIGUEROS MUÑOZ" userId="a4ee0321-97d7-430f-98a8-7ed13ff9a4bf" providerId="ADAL" clId="{9C88CFC2-C7BB-4861-A542-548B698160AC}" dt="2024-10-21T21:47:54.151" v="1531" actId="47"/>
          <pc:sldLayoutMkLst>
            <pc:docMk/>
            <pc:sldMasterMk cId="876523488" sldId="2147483687"/>
            <pc:sldLayoutMk cId="3461786865" sldId="2147483696"/>
          </pc:sldLayoutMkLst>
        </pc:sldLayoutChg>
      </pc:sldMasterChg>
    </pc:docChg>
  </pc:docChgLst>
  <pc:docChgLst>
    <pc:chgData name="MIGUEL TRIGUEROS MUÑOZ" userId="a4ee0321-97d7-430f-98a8-7ed13ff9a4bf" providerId="ADAL" clId="{ECF7CA32-5363-4D47-B025-306E25F55430}"/>
    <pc:docChg chg="undo redo custSel addSld delSld modSld sldOrd modMainMaster modSection">
      <pc:chgData name="MIGUEL TRIGUEROS MUÑOZ" userId="a4ee0321-97d7-430f-98a8-7ed13ff9a4bf" providerId="ADAL" clId="{ECF7CA32-5363-4D47-B025-306E25F55430}" dt="2023-12-10T17:50:55.406" v="3306"/>
      <pc:docMkLst>
        <pc:docMk/>
      </pc:docMkLst>
      <pc:sldChg chg="addSp delSp modSp mod">
        <pc:chgData name="MIGUEL TRIGUEROS MUÑOZ" userId="a4ee0321-97d7-430f-98a8-7ed13ff9a4bf" providerId="ADAL" clId="{ECF7CA32-5363-4D47-B025-306E25F55430}" dt="2023-11-26T06:44:07.136" v="2127" actId="1076"/>
        <pc:sldMkLst>
          <pc:docMk/>
          <pc:sldMk cId="308865771" sldId="256"/>
        </pc:sldMkLst>
      </pc:sldChg>
      <pc:sldChg chg="delSp modSp mod addCm">
        <pc:chgData name="MIGUEL TRIGUEROS MUÑOZ" userId="a4ee0321-97d7-430f-98a8-7ed13ff9a4bf" providerId="ADAL" clId="{ECF7CA32-5363-4D47-B025-306E25F55430}" dt="2023-12-03T16:41:05.523" v="3048" actId="20577"/>
        <pc:sldMkLst>
          <pc:docMk/>
          <pc:sldMk cId="2182144064" sldId="29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ECF7CA32-5363-4D47-B025-306E25F55430}" dt="2023-11-25T07:18:35.948" v="409"/>
              <pc2:cmMkLst xmlns:pc2="http://schemas.microsoft.com/office/powerpoint/2019/9/main/command">
                <pc:docMk/>
                <pc:sldMk cId="2182144064" sldId="295"/>
                <pc2:cmMk id="{CA9C8CAE-6CDC-4224-88C4-31AC8CCAA95F}"/>
              </pc2:cmMkLst>
            </pc226:cmChg>
          </p:ext>
        </pc:extLst>
      </pc:sldChg>
      <pc:sldChg chg="addSp delSp modSp mod">
        <pc:chgData name="MIGUEL TRIGUEROS MUÑOZ" userId="a4ee0321-97d7-430f-98a8-7ed13ff9a4bf" providerId="ADAL" clId="{ECF7CA32-5363-4D47-B025-306E25F55430}" dt="2023-12-06T11:21:44.910" v="3139" actId="14100"/>
        <pc:sldMkLst>
          <pc:docMk/>
          <pc:sldMk cId="3881213358" sldId="296"/>
        </pc:sldMkLst>
      </pc:sldChg>
      <pc:sldChg chg="modSp mod">
        <pc:chgData name="MIGUEL TRIGUEROS MUÑOZ" userId="a4ee0321-97d7-430f-98a8-7ed13ff9a4bf" providerId="ADAL" clId="{ECF7CA32-5363-4D47-B025-306E25F55430}" dt="2023-12-10T17:47:50.163" v="3259" actId="207"/>
        <pc:sldMkLst>
          <pc:docMk/>
          <pc:sldMk cId="1286011775" sldId="300"/>
        </pc:sldMkLst>
      </pc:sldChg>
      <pc:sldChg chg="modSp">
        <pc:chgData name="MIGUEL TRIGUEROS MUÑOZ" userId="a4ee0321-97d7-430f-98a8-7ed13ff9a4bf" providerId="ADAL" clId="{ECF7CA32-5363-4D47-B025-306E25F55430}" dt="2023-11-25T10:40:06.923" v="1766" actId="20577"/>
        <pc:sldMkLst>
          <pc:docMk/>
          <pc:sldMk cId="1662085430" sldId="302"/>
        </pc:sldMkLst>
      </pc:sldChg>
      <pc:sldChg chg="addSp delSp modSp mod">
        <pc:chgData name="MIGUEL TRIGUEROS MUÑOZ" userId="a4ee0321-97d7-430f-98a8-7ed13ff9a4bf" providerId="ADAL" clId="{ECF7CA32-5363-4D47-B025-306E25F55430}" dt="2023-12-10T17:47:53.734" v="3260" actId="207"/>
        <pc:sldMkLst>
          <pc:docMk/>
          <pc:sldMk cId="1878582030" sldId="304"/>
        </pc:sldMkLst>
      </pc:sldChg>
      <pc:sldChg chg="addSp modSp mod">
        <pc:chgData name="MIGUEL TRIGUEROS MUÑOZ" userId="a4ee0321-97d7-430f-98a8-7ed13ff9a4bf" providerId="ADAL" clId="{ECF7CA32-5363-4D47-B025-306E25F55430}" dt="2023-11-26T07:33:38.517" v="2905" actId="20577"/>
        <pc:sldMkLst>
          <pc:docMk/>
          <pc:sldMk cId="524834107" sldId="305"/>
        </pc:sldMkLst>
      </pc:sldChg>
      <pc:sldChg chg="addSp delSp modSp mod">
        <pc:chgData name="MIGUEL TRIGUEROS MUÑOZ" userId="a4ee0321-97d7-430f-98a8-7ed13ff9a4bf" providerId="ADAL" clId="{ECF7CA32-5363-4D47-B025-306E25F55430}" dt="2023-12-03T16:46:13.291" v="3103" actId="113"/>
        <pc:sldMkLst>
          <pc:docMk/>
          <pc:sldMk cId="3007344242" sldId="306"/>
        </pc:sldMkLst>
      </pc:sldChg>
      <pc:sldChg chg="addSp delSp modSp mod">
        <pc:chgData name="MIGUEL TRIGUEROS MUÑOZ" userId="a4ee0321-97d7-430f-98a8-7ed13ff9a4bf" providerId="ADAL" clId="{ECF7CA32-5363-4D47-B025-306E25F55430}" dt="2023-12-03T16:47:44.029" v="3120" actId="20577"/>
        <pc:sldMkLst>
          <pc:docMk/>
          <pc:sldMk cId="1441313987" sldId="308"/>
        </pc:sldMkLst>
      </pc:sldChg>
      <pc:sldChg chg="modSp">
        <pc:chgData name="MIGUEL TRIGUEROS MUÑOZ" userId="a4ee0321-97d7-430f-98a8-7ed13ff9a4bf" providerId="ADAL" clId="{ECF7CA32-5363-4D47-B025-306E25F55430}" dt="2023-11-26T07:35:58.589" v="2951" actId="20577"/>
        <pc:sldMkLst>
          <pc:docMk/>
          <pc:sldMk cId="1679762254" sldId="309"/>
        </pc:sldMkLst>
      </pc:sldChg>
      <pc:sldChg chg="modSp addCm">
        <pc:chgData name="MIGUEL TRIGUEROS MUÑOZ" userId="a4ee0321-97d7-430f-98a8-7ed13ff9a4bf" providerId="ADAL" clId="{ECF7CA32-5363-4D47-B025-306E25F55430}" dt="2023-12-10T17:50:55.406" v="3306"/>
        <pc:sldMkLst>
          <pc:docMk/>
          <pc:sldMk cId="2242644199" sldId="3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ECF7CA32-5363-4D47-B025-306E25F55430}" dt="2023-12-10T17:50:55.406" v="3306"/>
              <pc2:cmMkLst xmlns:pc2="http://schemas.microsoft.com/office/powerpoint/2019/9/main/command">
                <pc:docMk/>
                <pc:sldMk cId="2242644199" sldId="310"/>
                <pc2:cmMk id="{67C8A8FA-5B21-4352-9C79-EB9142759F2D}"/>
              </pc2:cmMkLst>
            </pc226:cmChg>
          </p:ext>
        </pc:extLst>
      </pc:sldChg>
      <pc:sldChg chg="modSp">
        <pc:chgData name="MIGUEL TRIGUEROS MUÑOZ" userId="a4ee0321-97d7-430f-98a8-7ed13ff9a4bf" providerId="ADAL" clId="{ECF7CA32-5363-4D47-B025-306E25F55430}" dt="2023-11-26T07:41:28.771" v="2992" actId="20577"/>
        <pc:sldMkLst>
          <pc:docMk/>
          <pc:sldMk cId="2269836530" sldId="312"/>
        </pc:sldMkLst>
      </pc:sldChg>
      <pc:sldChg chg="delSp modSp mod">
        <pc:chgData name="MIGUEL TRIGUEROS MUÑOZ" userId="a4ee0321-97d7-430f-98a8-7ed13ff9a4bf" providerId="ADAL" clId="{ECF7CA32-5363-4D47-B025-306E25F55430}" dt="2023-11-26T07:14:26.572" v="2640" actId="20577"/>
        <pc:sldMkLst>
          <pc:docMk/>
          <pc:sldMk cId="745458148" sldId="314"/>
        </pc:sldMkLst>
      </pc:sldChg>
      <pc:sldChg chg="addSp delSp modSp mod">
        <pc:chgData name="MIGUEL TRIGUEROS MUÑOZ" userId="a4ee0321-97d7-430f-98a8-7ed13ff9a4bf" providerId="ADAL" clId="{ECF7CA32-5363-4D47-B025-306E25F55430}" dt="2023-12-10T17:49:36.524" v="3305" actId="20577"/>
        <pc:sldMkLst>
          <pc:docMk/>
          <pc:sldMk cId="279635090" sldId="315"/>
        </pc:sldMkLst>
      </pc:sldChg>
      <pc:sldChg chg="addSp delSp modSp mod addCm">
        <pc:chgData name="MIGUEL TRIGUEROS MUÑOZ" userId="a4ee0321-97d7-430f-98a8-7ed13ff9a4bf" providerId="ADAL" clId="{ECF7CA32-5363-4D47-B025-306E25F55430}" dt="2023-11-26T07:06:42.666" v="2606" actId="9405"/>
        <pc:sldMkLst>
          <pc:docMk/>
          <pc:sldMk cId="2861142992" sldId="31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ECF7CA32-5363-4D47-B025-306E25F55430}" dt="2023-11-25T07:24:21.334" v="421"/>
              <pc2:cmMkLst xmlns:pc2="http://schemas.microsoft.com/office/powerpoint/2019/9/main/command">
                <pc:docMk/>
                <pc:sldMk cId="2861142992" sldId="316"/>
                <pc2:cmMk id="{1A07DCB7-E8E0-4095-912E-CA94356E266C}"/>
              </pc2:cmMkLst>
            </pc226:cmChg>
          </p:ext>
        </pc:extLst>
      </pc:sldChg>
      <pc:sldChg chg="addSp delSp modSp mod">
        <pc:chgData name="MIGUEL TRIGUEROS MUÑOZ" userId="a4ee0321-97d7-430f-98a8-7ed13ff9a4bf" providerId="ADAL" clId="{ECF7CA32-5363-4D47-B025-306E25F55430}" dt="2023-11-26T06:52:56.488" v="2311" actId="20577"/>
        <pc:sldMkLst>
          <pc:docMk/>
          <pc:sldMk cId="2928801094" sldId="317"/>
        </pc:sldMkLst>
      </pc:sldChg>
      <pc:sldChg chg="delSp del">
        <pc:chgData name="MIGUEL TRIGUEROS MUÑOZ" userId="a4ee0321-97d7-430f-98a8-7ed13ff9a4bf" providerId="ADAL" clId="{ECF7CA32-5363-4D47-B025-306E25F55430}" dt="2023-11-26T07:09:27.655" v="2619" actId="2696"/>
        <pc:sldMkLst>
          <pc:docMk/>
          <pc:sldMk cId="579504102" sldId="318"/>
        </pc:sldMkLst>
      </pc:sldChg>
      <pc:sldChg chg="delSp del">
        <pc:chgData name="MIGUEL TRIGUEROS MUÑOZ" userId="a4ee0321-97d7-430f-98a8-7ed13ff9a4bf" providerId="ADAL" clId="{ECF7CA32-5363-4D47-B025-306E25F55430}" dt="2023-11-26T07:11:06.637" v="2627" actId="2696"/>
        <pc:sldMkLst>
          <pc:docMk/>
          <pc:sldMk cId="3820478449" sldId="319"/>
        </pc:sldMkLst>
      </pc:sldChg>
      <pc:sldChg chg="addSp delSp modSp mod ord">
        <pc:chgData name="MIGUEL TRIGUEROS MUÑOZ" userId="a4ee0321-97d7-430f-98a8-7ed13ff9a4bf" providerId="ADAL" clId="{ECF7CA32-5363-4D47-B025-306E25F55430}" dt="2023-11-26T07:05:04.814" v="2592" actId="14100"/>
        <pc:sldMkLst>
          <pc:docMk/>
          <pc:sldMk cId="3143426356" sldId="320"/>
        </pc:sldMkLst>
      </pc:sldChg>
      <pc:sldChg chg="addSp delSp modSp add mod ord">
        <pc:chgData name="MIGUEL TRIGUEROS MUÑOZ" userId="a4ee0321-97d7-430f-98a8-7ed13ff9a4bf" providerId="ADAL" clId="{ECF7CA32-5363-4D47-B025-306E25F55430}" dt="2023-12-03T16:39:36.963" v="3037" actId="207"/>
        <pc:sldMkLst>
          <pc:docMk/>
          <pc:sldMk cId="2894294298" sldId="321"/>
        </pc:sldMkLst>
      </pc:sldChg>
      <pc:sldChg chg="addSp delSp modSp add mod">
        <pc:chgData name="MIGUEL TRIGUEROS MUÑOZ" userId="a4ee0321-97d7-430f-98a8-7ed13ff9a4bf" providerId="ADAL" clId="{ECF7CA32-5363-4D47-B025-306E25F55430}" dt="2023-11-25T06:27:45.248" v="153" actId="207"/>
        <pc:sldMkLst>
          <pc:docMk/>
          <pc:sldMk cId="986423972" sldId="322"/>
        </pc:sldMkLst>
      </pc:sldChg>
      <pc:sldChg chg="modSp add del">
        <pc:chgData name="MIGUEL TRIGUEROS MUÑOZ" userId="a4ee0321-97d7-430f-98a8-7ed13ff9a4bf" providerId="ADAL" clId="{ECF7CA32-5363-4D47-B025-306E25F55430}" dt="2023-11-25T06:30:59.477" v="303" actId="2696"/>
        <pc:sldMkLst>
          <pc:docMk/>
          <pc:sldMk cId="848466910" sldId="323"/>
        </pc:sldMkLst>
      </pc:sldChg>
      <pc:sldChg chg="addSp delSp modSp add mod">
        <pc:chgData name="MIGUEL TRIGUEROS MUÑOZ" userId="a4ee0321-97d7-430f-98a8-7ed13ff9a4bf" providerId="ADAL" clId="{ECF7CA32-5363-4D47-B025-306E25F55430}" dt="2023-11-26T07:16:21.965" v="2670" actId="20577"/>
        <pc:sldMkLst>
          <pc:docMk/>
          <pc:sldMk cId="1069880379" sldId="323"/>
        </pc:sldMkLst>
      </pc:sldChg>
      <pc:sldChg chg="modSp add del">
        <pc:chgData name="MIGUEL TRIGUEROS MUÑOZ" userId="a4ee0321-97d7-430f-98a8-7ed13ff9a4bf" providerId="ADAL" clId="{ECF7CA32-5363-4D47-B025-306E25F55430}" dt="2023-11-25T07:25:57.010" v="438" actId="2696"/>
        <pc:sldMkLst>
          <pc:docMk/>
          <pc:sldMk cId="1573640797" sldId="323"/>
        </pc:sldMkLst>
      </pc:sldChg>
      <pc:sldChg chg="addSp delSp modSp add mod">
        <pc:chgData name="MIGUEL TRIGUEROS MUÑOZ" userId="a4ee0321-97d7-430f-98a8-7ed13ff9a4bf" providerId="ADAL" clId="{ECF7CA32-5363-4D47-B025-306E25F55430}" dt="2023-11-25T10:20:38.957" v="1509" actId="208"/>
        <pc:sldMkLst>
          <pc:docMk/>
          <pc:sldMk cId="2304737095" sldId="324"/>
        </pc:sldMkLst>
      </pc:sldChg>
      <pc:sldChg chg="modSp add del">
        <pc:chgData name="MIGUEL TRIGUEROS MUÑOZ" userId="a4ee0321-97d7-430f-98a8-7ed13ff9a4bf" providerId="ADAL" clId="{ECF7CA32-5363-4D47-B025-306E25F55430}" dt="2023-11-25T07:27:01.097" v="479" actId="2696"/>
        <pc:sldMkLst>
          <pc:docMk/>
          <pc:sldMk cId="4030946607" sldId="324"/>
        </pc:sldMkLst>
      </pc:sldChg>
      <pc:sldChg chg="addSp delSp modSp add mod">
        <pc:chgData name="MIGUEL TRIGUEROS MUÑOZ" userId="a4ee0321-97d7-430f-98a8-7ed13ff9a4bf" providerId="ADAL" clId="{ECF7CA32-5363-4D47-B025-306E25F55430}" dt="2023-11-26T07:20:29.060" v="2745" actId="14100"/>
        <pc:sldMkLst>
          <pc:docMk/>
          <pc:sldMk cId="1122745256" sldId="325"/>
        </pc:sldMkLst>
      </pc:sldChg>
      <pc:sldChg chg="modSp add del">
        <pc:chgData name="MIGUEL TRIGUEROS MUÑOZ" userId="a4ee0321-97d7-430f-98a8-7ed13ff9a4bf" providerId="ADAL" clId="{ECF7CA32-5363-4D47-B025-306E25F55430}" dt="2023-11-25T07:31:49.926" v="823" actId="2696"/>
        <pc:sldMkLst>
          <pc:docMk/>
          <pc:sldMk cId="1524151713" sldId="325"/>
        </pc:sldMkLst>
      </pc:sldChg>
      <pc:sldChg chg="modSp add del">
        <pc:chgData name="MIGUEL TRIGUEROS MUÑOZ" userId="a4ee0321-97d7-430f-98a8-7ed13ff9a4bf" providerId="ADAL" clId="{ECF7CA32-5363-4D47-B025-306E25F55430}" dt="2023-11-25T07:37:42.276" v="1051" actId="2696"/>
        <pc:sldMkLst>
          <pc:docMk/>
          <pc:sldMk cId="1483350769" sldId="326"/>
        </pc:sldMkLst>
      </pc:sldChg>
      <pc:sldChg chg="addSp delSp modSp add mod">
        <pc:chgData name="MIGUEL TRIGUEROS MUÑOZ" userId="a4ee0321-97d7-430f-98a8-7ed13ff9a4bf" providerId="ADAL" clId="{ECF7CA32-5363-4D47-B025-306E25F55430}" dt="2023-11-26T07:27:07.131" v="2750" actId="20577"/>
        <pc:sldMkLst>
          <pc:docMk/>
          <pc:sldMk cId="3983183523" sldId="326"/>
        </pc:sldMkLst>
      </pc:sldChg>
      <pc:sldChg chg="addSp modSp add mod">
        <pc:chgData name="MIGUEL TRIGUEROS MUÑOZ" userId="a4ee0321-97d7-430f-98a8-7ed13ff9a4bf" providerId="ADAL" clId="{ECF7CA32-5363-4D47-B025-306E25F55430}" dt="2023-11-25T09:36:43.537" v="1401" actId="1076"/>
        <pc:sldMkLst>
          <pc:docMk/>
          <pc:sldMk cId="1414400370" sldId="327"/>
        </pc:sldMkLst>
      </pc:sldChg>
      <pc:sldChg chg="modSp add del">
        <pc:chgData name="MIGUEL TRIGUEROS MUÑOZ" userId="a4ee0321-97d7-430f-98a8-7ed13ff9a4bf" providerId="ADAL" clId="{ECF7CA32-5363-4D47-B025-306E25F55430}" dt="2023-11-25T07:55:01.807" v="1364" actId="2696"/>
        <pc:sldMkLst>
          <pc:docMk/>
          <pc:sldMk cId="3976127957" sldId="327"/>
        </pc:sldMkLst>
      </pc:sldChg>
      <pc:sldChg chg="addSp delSp modSp add mod">
        <pc:chgData name="MIGUEL TRIGUEROS MUÑOZ" userId="a4ee0321-97d7-430f-98a8-7ed13ff9a4bf" providerId="ADAL" clId="{ECF7CA32-5363-4D47-B025-306E25F55430}" dt="2023-11-26T07:19:39.014" v="2736" actId="14100"/>
        <pc:sldMkLst>
          <pc:docMk/>
          <pc:sldMk cId="3410194891" sldId="328"/>
        </pc:sldMkLst>
      </pc:sldChg>
      <pc:sldChg chg="modSp add del">
        <pc:chgData name="MIGUEL TRIGUEROS MUÑOZ" userId="a4ee0321-97d7-430f-98a8-7ed13ff9a4bf" providerId="ADAL" clId="{ECF7CA32-5363-4D47-B025-306E25F55430}" dt="2023-11-25T09:36:29.535" v="1387" actId="2696"/>
        <pc:sldMkLst>
          <pc:docMk/>
          <pc:sldMk cId="4286382909" sldId="328"/>
        </pc:sldMkLst>
      </pc:sldChg>
      <pc:sldChg chg="modSp add">
        <pc:chgData name="MIGUEL TRIGUEROS MUÑOZ" userId="a4ee0321-97d7-430f-98a8-7ed13ff9a4bf" providerId="ADAL" clId="{ECF7CA32-5363-4D47-B025-306E25F55430}" dt="2023-11-25T10:43:11.383" v="1946" actId="313"/>
        <pc:sldMkLst>
          <pc:docMk/>
          <pc:sldMk cId="97368630" sldId="329"/>
        </pc:sldMkLst>
      </pc:sldChg>
      <pc:sldChg chg="modSp add del">
        <pc:chgData name="MIGUEL TRIGUEROS MUÑOZ" userId="a4ee0321-97d7-430f-98a8-7ed13ff9a4bf" providerId="ADAL" clId="{ECF7CA32-5363-4D47-B025-306E25F55430}" dt="2023-11-25T10:12:46.233" v="1466" actId="2696"/>
        <pc:sldMkLst>
          <pc:docMk/>
          <pc:sldMk cId="1940515242" sldId="329"/>
        </pc:sldMkLst>
      </pc:sldChg>
      <pc:sldChg chg="addSp delSp modSp add ord">
        <pc:chgData name="MIGUEL TRIGUEROS MUÑOZ" userId="a4ee0321-97d7-430f-98a8-7ed13ff9a4bf" providerId="ADAL" clId="{ECF7CA32-5363-4D47-B025-306E25F55430}" dt="2023-11-26T07:44:12.644" v="2995" actId="20577"/>
        <pc:sldMkLst>
          <pc:docMk/>
          <pc:sldMk cId="544873430" sldId="330"/>
        </pc:sldMkLst>
      </pc:sldChg>
      <pc:sldChg chg="modSp add del">
        <pc:chgData name="MIGUEL TRIGUEROS MUÑOZ" userId="a4ee0321-97d7-430f-98a8-7ed13ff9a4bf" providerId="ADAL" clId="{ECF7CA32-5363-4D47-B025-306E25F55430}" dt="2023-11-26T06:54:32.280" v="2372"/>
        <pc:sldMkLst>
          <pc:docMk/>
          <pc:sldMk cId="892033424" sldId="330"/>
        </pc:sldMkLst>
      </pc:sldChg>
      <pc:sldChg chg="modSp add del">
        <pc:chgData name="MIGUEL TRIGUEROS MUÑOZ" userId="a4ee0321-97d7-430f-98a8-7ed13ff9a4bf" providerId="ADAL" clId="{ECF7CA32-5363-4D47-B025-306E25F55430}" dt="2023-11-26T06:54:03.899" v="2343"/>
        <pc:sldMkLst>
          <pc:docMk/>
          <pc:sldMk cId="2651884297" sldId="330"/>
        </pc:sldMkLst>
      </pc:sldChg>
      <pc:sldChg chg="modSp add del">
        <pc:chgData name="MIGUEL TRIGUEROS MUÑOZ" userId="a4ee0321-97d7-430f-98a8-7ed13ff9a4bf" providerId="ADAL" clId="{ECF7CA32-5363-4D47-B025-306E25F55430}" dt="2023-11-25T10:42:12.409" v="1802" actId="2696"/>
        <pc:sldMkLst>
          <pc:docMk/>
          <pc:sldMk cId="2800968920" sldId="330"/>
        </pc:sldMkLst>
      </pc:sldChg>
      <pc:sldChg chg="modSp add del">
        <pc:chgData name="MIGUEL TRIGUEROS MUÑOZ" userId="a4ee0321-97d7-430f-98a8-7ed13ff9a4bf" providerId="ADAL" clId="{ECF7CA32-5363-4D47-B025-306E25F55430}" dt="2023-11-26T06:48:46.763" v="2190" actId="2696"/>
        <pc:sldMkLst>
          <pc:docMk/>
          <pc:sldMk cId="4046763815" sldId="330"/>
        </pc:sldMkLst>
      </pc:sldChg>
      <pc:sldChg chg="modSp add del">
        <pc:chgData name="MIGUEL TRIGUEROS MUÑOZ" userId="a4ee0321-97d7-430f-98a8-7ed13ff9a4bf" providerId="ADAL" clId="{ECF7CA32-5363-4D47-B025-306E25F55430}" dt="2023-11-26T07:01:33.194" v="2543"/>
        <pc:sldMkLst>
          <pc:docMk/>
          <pc:sldMk cId="324130740" sldId="331"/>
        </pc:sldMkLst>
      </pc:sldChg>
      <pc:sldChg chg="addSp delSp modSp add mod">
        <pc:chgData name="MIGUEL TRIGUEROS MUÑOZ" userId="a4ee0321-97d7-430f-98a8-7ed13ff9a4bf" providerId="ADAL" clId="{ECF7CA32-5363-4D47-B025-306E25F55430}" dt="2023-11-26T07:12:23.725" v="2628" actId="9405"/>
        <pc:sldMkLst>
          <pc:docMk/>
          <pc:sldMk cId="959411268" sldId="331"/>
        </pc:sldMkLst>
      </pc:sldChg>
      <pc:sldChg chg="modSp add del">
        <pc:chgData name="MIGUEL TRIGUEROS MUÑOZ" userId="a4ee0321-97d7-430f-98a8-7ed13ff9a4bf" providerId="ADAL" clId="{ECF7CA32-5363-4D47-B025-306E25F55430}" dt="2023-11-26T07:01:40.599" v="2547" actId="2696"/>
        <pc:sldMkLst>
          <pc:docMk/>
          <pc:sldMk cId="1611791801" sldId="331"/>
        </pc:sldMkLst>
      </pc:sldChg>
      <pc:sldChg chg="modSp add del">
        <pc:chgData name="MIGUEL TRIGUEROS MUÑOZ" userId="a4ee0321-97d7-430f-98a8-7ed13ff9a4bf" providerId="ADAL" clId="{ECF7CA32-5363-4D47-B025-306E25F55430}" dt="2023-11-26T07:00:33.270" v="2530" actId="2696"/>
        <pc:sldMkLst>
          <pc:docMk/>
          <pc:sldMk cId="3419335723" sldId="331"/>
        </pc:sldMkLst>
      </pc:sldChg>
      <pc:sldChg chg="addSp delSp modSp add mod">
        <pc:chgData name="MIGUEL TRIGUEROS MUÑOZ" userId="a4ee0321-97d7-430f-98a8-7ed13ff9a4bf" providerId="ADAL" clId="{ECF7CA32-5363-4D47-B025-306E25F55430}" dt="2023-11-26T07:12:27.933" v="2629" actId="9405"/>
        <pc:sldMkLst>
          <pc:docMk/>
          <pc:sldMk cId="1952241282" sldId="332"/>
        </pc:sldMkLst>
      </pc:sldChg>
      <pc:sldChg chg="addSp modSp add mod">
        <pc:chgData name="MIGUEL TRIGUEROS MUÑOZ" userId="a4ee0321-97d7-430f-98a8-7ed13ff9a4bf" providerId="ADAL" clId="{ECF7CA32-5363-4D47-B025-306E25F55430}" dt="2023-11-26T07:29:44.157" v="2882" actId="14100"/>
        <pc:sldMkLst>
          <pc:docMk/>
          <pc:sldMk cId="2336738011" sldId="333"/>
        </pc:sldMkLst>
      </pc:sldChg>
      <pc:sldChg chg="addSp delSp modSp add mod ord">
        <pc:chgData name="MIGUEL TRIGUEROS MUÑOZ" userId="a4ee0321-97d7-430f-98a8-7ed13ff9a4bf" providerId="ADAL" clId="{ECF7CA32-5363-4D47-B025-306E25F55430}" dt="2023-12-03T16:38:30.670" v="3023" actId="207"/>
        <pc:sldMkLst>
          <pc:docMk/>
          <pc:sldMk cId="1325656893" sldId="334"/>
        </pc:sldMkLst>
      </pc:sldChg>
      <pc:sldChg chg="modSp add del">
        <pc:chgData name="MIGUEL TRIGUEROS MUÑOZ" userId="a4ee0321-97d7-430f-98a8-7ed13ff9a4bf" providerId="ADAL" clId="{ECF7CA32-5363-4D47-B025-306E25F55430}" dt="2023-11-26T07:27:17.041" v="2778" actId="2696"/>
        <pc:sldMkLst>
          <pc:docMk/>
          <pc:sldMk cId="3295419295" sldId="334"/>
        </pc:sldMkLst>
      </pc:sldChg>
      <pc:sldChg chg="addSp delSp modSp add mod">
        <pc:chgData name="MIGUEL TRIGUEROS MUÑOZ" userId="a4ee0321-97d7-430f-98a8-7ed13ff9a4bf" providerId="ADAL" clId="{ECF7CA32-5363-4D47-B025-306E25F55430}" dt="2023-12-03T16:38:38.624" v="3028" actId="207"/>
        <pc:sldMkLst>
          <pc:docMk/>
          <pc:sldMk cId="2012064882" sldId="335"/>
        </pc:sldMkLst>
      </pc:sldChg>
      <pc:sldChg chg="addSp modSp new mod">
        <pc:chgData name="MIGUEL TRIGUEROS MUÑOZ" userId="a4ee0321-97d7-430f-98a8-7ed13ff9a4bf" providerId="ADAL" clId="{ECF7CA32-5363-4D47-B025-306E25F55430}" dt="2023-12-03T16:43:28.336" v="3088"/>
        <pc:sldMkLst>
          <pc:docMk/>
          <pc:sldMk cId="3389564933" sldId="336"/>
        </pc:sldMkLst>
      </pc:sldChg>
      <pc:sldChg chg="addSp delSp modSp add mod">
        <pc:chgData name="MIGUEL TRIGUEROS MUÑOZ" userId="a4ee0321-97d7-430f-98a8-7ed13ff9a4bf" providerId="ADAL" clId="{ECF7CA32-5363-4D47-B025-306E25F55430}" dt="2023-12-03T16:44:29.728" v="3101" actId="1076"/>
        <pc:sldMkLst>
          <pc:docMk/>
          <pc:sldMk cId="3634630687" sldId="337"/>
        </pc:sldMkLst>
      </pc:sldChg>
      <pc:sldChg chg="modSp add del">
        <pc:chgData name="MIGUEL TRIGUEROS MUÑOZ" userId="a4ee0321-97d7-430f-98a8-7ed13ff9a4bf" providerId="ADAL" clId="{ECF7CA32-5363-4D47-B025-306E25F55430}" dt="2023-12-06T11:20:26.290" v="3129" actId="2696"/>
        <pc:sldMkLst>
          <pc:docMk/>
          <pc:sldMk cId="608183959" sldId="338"/>
        </pc:sldMkLst>
      </pc:sldChg>
      <pc:sldChg chg="modSp add del">
        <pc:chgData name="MIGUEL TRIGUEROS MUÑOZ" userId="a4ee0321-97d7-430f-98a8-7ed13ff9a4bf" providerId="ADAL" clId="{ECF7CA32-5363-4D47-B025-306E25F55430}" dt="2023-12-06T11:25:25.506" v="3141" actId="2696"/>
        <pc:sldMkLst>
          <pc:docMk/>
          <pc:sldMk cId="1017278950" sldId="338"/>
        </pc:sldMkLst>
      </pc:sldChg>
      <pc:sldChg chg="modSp add del">
        <pc:chgData name="MIGUEL TRIGUEROS MUÑOZ" userId="a4ee0321-97d7-430f-98a8-7ed13ff9a4bf" providerId="ADAL" clId="{ECF7CA32-5363-4D47-B025-306E25F55430}" dt="2023-12-06T11:19:50.724" v="3122" actId="2696"/>
        <pc:sldMkLst>
          <pc:docMk/>
          <pc:sldMk cId="2167009757" sldId="338"/>
        </pc:sldMkLst>
      </pc:sldChg>
      <pc:sldChg chg="modSp add del">
        <pc:chgData name="MIGUEL TRIGUEROS MUÑOZ" userId="a4ee0321-97d7-430f-98a8-7ed13ff9a4bf" providerId="ADAL" clId="{ECF7CA32-5363-4D47-B025-306E25F55430}" dt="2023-12-06T11:26:52.405" v="3188" actId="2696"/>
        <pc:sldMkLst>
          <pc:docMk/>
          <pc:sldMk cId="3847534666" sldId="338"/>
        </pc:sldMkLst>
      </pc:sldChg>
      <pc:sldMasterChg chg="delSp modSp mod">
        <pc:chgData name="MIGUEL TRIGUEROS MUÑOZ" userId="a4ee0321-97d7-430f-98a8-7ed13ff9a4bf" providerId="ADAL" clId="{ECF7CA32-5363-4D47-B025-306E25F55430}" dt="2023-11-25T07:31:14.933" v="791" actId="14100"/>
        <pc:sldMasterMkLst>
          <pc:docMk/>
          <pc:sldMasterMk cId="138951284" sldId="2147483668"/>
        </pc:sldMasterMkLst>
      </pc:sldMasterChg>
    </pc:docChg>
  </pc:docChgLst>
  <pc:docChgLst>
    <pc:chgData name="TRIGUEROS MUÑOZ, MIGUEL" userId="93f31087-8566-4d16-a7a1-f20635823349" providerId="ADAL" clId="{28A45800-A829-4FF9-9AF1-45101DDF326D}"/>
    <pc:docChg chg="custSel modSld modMainMaster addSection modSection">
      <pc:chgData name="TRIGUEROS MUÑOZ, MIGUEL" userId="93f31087-8566-4d16-a7a1-f20635823349" providerId="ADAL" clId="{28A45800-A829-4FF9-9AF1-45101DDF326D}" dt="2022-11-20T17:40:05.951" v="87"/>
      <pc:docMkLst>
        <pc:docMk/>
      </pc:docMkLst>
      <pc:sldChg chg="addSp delSp modSp">
        <pc:chgData name="TRIGUEROS MUÑOZ, MIGUEL" userId="93f31087-8566-4d16-a7a1-f20635823349" providerId="ADAL" clId="{28A45800-A829-4FF9-9AF1-45101DDF326D}" dt="2022-11-20T17:38:11.657" v="78"/>
        <pc:sldMkLst>
          <pc:docMk/>
          <pc:sldMk cId="308865771" sldId="256"/>
        </pc:sldMkLst>
      </pc:sldChg>
      <pc:sldChg chg="delSp mod">
        <pc:chgData name="TRIGUEROS MUÑOZ, MIGUEL" userId="93f31087-8566-4d16-a7a1-f20635823349" providerId="ADAL" clId="{28A45800-A829-4FF9-9AF1-45101DDF326D}" dt="2022-11-20T17:39:17.696" v="82" actId="478"/>
        <pc:sldMkLst>
          <pc:docMk/>
          <pc:sldMk cId="3881213358" sldId="296"/>
        </pc:sldMkLst>
      </pc:sldChg>
      <pc:sldChg chg="modSp mod">
        <pc:chgData name="TRIGUEROS MUÑOZ, MIGUEL" userId="93f31087-8566-4d16-a7a1-f20635823349" providerId="ADAL" clId="{28A45800-A829-4FF9-9AF1-45101DDF326D}" dt="2022-11-20T17:33:14.803" v="28" actId="20577"/>
        <pc:sldMkLst>
          <pc:docMk/>
          <pc:sldMk cId="1662085430" sldId="302"/>
        </pc:sldMkLst>
      </pc:sldChg>
      <pc:sldChg chg="addSp delSp modSp mod">
        <pc:chgData name="TRIGUEROS MUÑOZ, MIGUEL" userId="93f31087-8566-4d16-a7a1-f20635823349" providerId="ADAL" clId="{28A45800-A829-4FF9-9AF1-45101DDF326D}" dt="2022-11-20T17:36:04.460" v="64" actId="21"/>
        <pc:sldMkLst>
          <pc:docMk/>
          <pc:sldMk cId="745458148" sldId="314"/>
        </pc:sldMkLst>
      </pc:sldChg>
      <pc:sldChg chg="delSp mod">
        <pc:chgData name="TRIGUEROS MUÑOZ, MIGUEL" userId="93f31087-8566-4d16-a7a1-f20635823349" providerId="ADAL" clId="{28A45800-A829-4FF9-9AF1-45101DDF326D}" dt="2022-11-20T17:38:26.571" v="79" actId="478"/>
        <pc:sldMkLst>
          <pc:docMk/>
          <pc:sldMk cId="279635090" sldId="315"/>
        </pc:sldMkLst>
      </pc:sldChg>
      <pc:sldMasterChg chg="addSp modSp mod addSldLayout modSldLayout">
        <pc:chgData name="TRIGUEROS MUÑOZ, MIGUEL" userId="93f31087-8566-4d16-a7a1-f20635823349" providerId="ADAL" clId="{28A45800-A829-4FF9-9AF1-45101DDF326D}" dt="2022-11-20T17:40:05.951" v="87"/>
        <pc:sldMasterMkLst>
          <pc:docMk/>
          <pc:sldMasterMk cId="138951284" sldId="2147483668"/>
        </pc:sldMasterMkLst>
        <pc:sldLayoutChg chg="addSp delSp modSp">
          <pc:chgData name="TRIGUEROS MUÑOZ, MIGUEL" userId="93f31087-8566-4d16-a7a1-f20635823349" providerId="ADAL" clId="{28A45800-A829-4FF9-9AF1-45101DDF326D}" dt="2022-11-20T17:40:05.951" v="87"/>
          <pc:sldLayoutMkLst>
            <pc:docMk/>
            <pc:sldMasterMk cId="876523488" sldId="2147483687"/>
            <pc:sldLayoutMk cId="2151700916" sldId="2147483669"/>
          </pc:sldLayoutMkLst>
        </pc:sldLayoutChg>
        <pc:sldLayoutChg chg="addSp delSp modSp mod">
          <pc:chgData name="TRIGUEROS MUÑOZ, MIGUEL" userId="93f31087-8566-4d16-a7a1-f20635823349" providerId="ADAL" clId="{28A45800-A829-4FF9-9AF1-45101DDF326D}" dt="2022-11-20T17:37:03.080" v="71" actId="21"/>
          <pc:sldLayoutMkLst>
            <pc:docMk/>
            <pc:sldMasterMk cId="138951284" sldId="2147483668"/>
            <pc:sldLayoutMk cId="1423141970" sldId="2147483670"/>
          </pc:sldLayoutMkLst>
        </pc:sldLayoutChg>
        <pc:sldLayoutChg chg="new mod">
          <pc:chgData name="TRIGUEROS MUÑOZ, MIGUEL" userId="93f31087-8566-4d16-a7a1-f20635823349" providerId="ADAL" clId="{28A45800-A829-4FF9-9AF1-45101DDF326D}" dt="2022-11-20T17:39:46.886" v="83" actId="11236"/>
          <pc:sldLayoutMkLst>
            <pc:docMk/>
            <pc:sldMasterMk cId="876523488" sldId="2147483687"/>
            <pc:sldLayoutMk cId="1007035637" sldId="2147483686"/>
          </pc:sldLayoutMkLst>
        </pc:sldLayoutChg>
      </pc:sldMasterChg>
    </pc:docChg>
  </pc:docChgLst>
  <pc:docChgLst>
    <pc:chgData name="MIGUEL TRIGUEROS MUÑOZ" userId="a4ee0321-97d7-430f-98a8-7ed13ff9a4bf" providerId="ADAL" clId="{DEB93CC6-CB12-4D4E-9032-AF10A8D2E82F}"/>
    <pc:docChg chg="undo custSel addSld delSld modSld sldOrd modSection">
      <pc:chgData name="MIGUEL TRIGUEROS MUÑOZ" userId="a4ee0321-97d7-430f-98a8-7ed13ff9a4bf" providerId="ADAL" clId="{DEB93CC6-CB12-4D4E-9032-AF10A8D2E82F}" dt="2024-01-14T10:06:18.358" v="865" actId="20577"/>
      <pc:docMkLst>
        <pc:docMk/>
      </pc:docMkLst>
      <pc:sldChg chg="modSp mod modCm">
        <pc:chgData name="MIGUEL TRIGUEROS MUÑOZ" userId="a4ee0321-97d7-430f-98a8-7ed13ff9a4bf" providerId="ADAL" clId="{DEB93CC6-CB12-4D4E-9032-AF10A8D2E82F}" dt="2024-01-14T10:03:36.097" v="862"/>
        <pc:sldMkLst>
          <pc:docMk/>
          <pc:sldMk cId="308865771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MIGUEL TRIGUEROS MUÑOZ" userId="a4ee0321-97d7-430f-98a8-7ed13ff9a4bf" providerId="ADAL" clId="{DEB93CC6-CB12-4D4E-9032-AF10A8D2E82F}" dt="2024-01-14T10:03:36.097" v="862"/>
              <pc2:cmMkLst xmlns:pc2="http://schemas.microsoft.com/office/powerpoint/2019/9/main/command">
                <pc:docMk/>
                <pc:sldMk cId="308865771" sldId="256"/>
                <pc2:cmMk id="{F1528637-61FE-4547-9330-70EE5DB07593}"/>
              </pc2:cmMkLst>
              <pc226:cmRplyChg chg="add">
                <pc226:chgData name="MIGUEL TRIGUEROS MUÑOZ" userId="a4ee0321-97d7-430f-98a8-7ed13ff9a4bf" providerId="ADAL" clId="{DEB93CC6-CB12-4D4E-9032-AF10A8D2E82F}" dt="2024-01-14T10:03:36.097" v="862"/>
                <pc2:cmRplyMkLst xmlns:pc2="http://schemas.microsoft.com/office/powerpoint/2019/9/main/command">
                  <pc:docMk/>
                  <pc:sldMk cId="308865771" sldId="256"/>
                  <pc2:cmMk id="{F1528637-61FE-4547-9330-70EE5DB07593}"/>
                  <pc2:cmRplyMk id="{F6D17209-6F6C-47EF-A7FB-BB586BB7F880}"/>
                </pc2:cmRplyMkLst>
              </pc226:cmRplyChg>
            </pc226:cmChg>
          </p:ext>
        </pc:extLst>
      </pc:sldChg>
      <pc:sldChg chg="modSp ord">
        <pc:chgData name="MIGUEL TRIGUEROS MUÑOZ" userId="a4ee0321-97d7-430f-98a8-7ed13ff9a4bf" providerId="ADAL" clId="{DEB93CC6-CB12-4D4E-9032-AF10A8D2E82F}" dt="2024-01-09T17:14:07.864" v="744" actId="20577"/>
        <pc:sldMkLst>
          <pc:docMk/>
          <pc:sldMk cId="1662085430" sldId="302"/>
        </pc:sldMkLst>
      </pc:sldChg>
      <pc:sldChg chg="modSp mod">
        <pc:chgData name="MIGUEL TRIGUEROS MUÑOZ" userId="a4ee0321-97d7-430f-98a8-7ed13ff9a4bf" providerId="ADAL" clId="{DEB93CC6-CB12-4D4E-9032-AF10A8D2E82F}" dt="2024-01-07T10:29:59.700" v="28" actId="255"/>
        <pc:sldMkLst>
          <pc:docMk/>
          <pc:sldMk cId="1878582030" sldId="304"/>
        </pc:sldMkLst>
      </pc:sldChg>
      <pc:sldChg chg="modSp mod">
        <pc:chgData name="MIGUEL TRIGUEROS MUÑOZ" userId="a4ee0321-97d7-430f-98a8-7ed13ff9a4bf" providerId="ADAL" clId="{DEB93CC6-CB12-4D4E-9032-AF10A8D2E82F}" dt="2024-01-07T10:29:38.951" v="26" actId="114"/>
        <pc:sldMkLst>
          <pc:docMk/>
          <pc:sldMk cId="524834107" sldId="305"/>
        </pc:sldMkLst>
      </pc:sldChg>
      <pc:sldChg chg="modSp mod">
        <pc:chgData name="MIGUEL TRIGUEROS MUÑOZ" userId="a4ee0321-97d7-430f-98a8-7ed13ff9a4bf" providerId="ADAL" clId="{DEB93CC6-CB12-4D4E-9032-AF10A8D2E82F}" dt="2024-01-07T10:29:41.921" v="27" actId="114"/>
        <pc:sldMkLst>
          <pc:docMk/>
          <pc:sldMk cId="3007344242" sldId="306"/>
        </pc:sldMkLst>
      </pc:sldChg>
      <pc:sldChg chg="addSp delSp modSp">
        <pc:chgData name="MIGUEL TRIGUEROS MUÑOZ" userId="a4ee0321-97d7-430f-98a8-7ed13ff9a4bf" providerId="ADAL" clId="{DEB93CC6-CB12-4D4E-9032-AF10A8D2E82F}" dt="2024-01-07T10:49:55.279" v="317" actId="20577"/>
        <pc:sldMkLst>
          <pc:docMk/>
          <pc:sldMk cId="1679762254" sldId="309"/>
        </pc:sldMkLst>
      </pc:sldChg>
      <pc:sldChg chg="addSp delSp modSp mod">
        <pc:chgData name="MIGUEL TRIGUEROS MUÑOZ" userId="a4ee0321-97d7-430f-98a8-7ed13ff9a4bf" providerId="ADAL" clId="{DEB93CC6-CB12-4D4E-9032-AF10A8D2E82F}" dt="2024-01-07T10:25:02.537" v="22" actId="1076"/>
        <pc:sldMkLst>
          <pc:docMk/>
          <pc:sldMk cId="1813723418" sldId="311"/>
        </pc:sldMkLst>
      </pc:sldChg>
      <pc:sldChg chg="addSp modSp">
        <pc:chgData name="MIGUEL TRIGUEROS MUÑOZ" userId="a4ee0321-97d7-430f-98a8-7ed13ff9a4bf" providerId="ADAL" clId="{DEB93CC6-CB12-4D4E-9032-AF10A8D2E82F}" dt="2024-01-07T10:47:37.474" v="294" actId="14100"/>
        <pc:sldMkLst>
          <pc:docMk/>
          <pc:sldMk cId="986423972" sldId="322"/>
        </pc:sldMkLst>
      </pc:sldChg>
      <pc:sldChg chg="modSp">
        <pc:chgData name="MIGUEL TRIGUEROS MUÑOZ" userId="a4ee0321-97d7-430f-98a8-7ed13ff9a4bf" providerId="ADAL" clId="{DEB93CC6-CB12-4D4E-9032-AF10A8D2E82F}" dt="2024-01-09T17:14:14.191" v="745" actId="20577"/>
        <pc:sldMkLst>
          <pc:docMk/>
          <pc:sldMk cId="97368630" sldId="329"/>
        </pc:sldMkLst>
      </pc:sldChg>
      <pc:sldChg chg="modSp">
        <pc:chgData name="MIGUEL TRIGUEROS MUÑOZ" userId="a4ee0321-97d7-430f-98a8-7ed13ff9a4bf" providerId="ADAL" clId="{DEB93CC6-CB12-4D4E-9032-AF10A8D2E82F}" dt="2024-01-09T17:05:38.615" v="667" actId="20577"/>
        <pc:sldMkLst>
          <pc:docMk/>
          <pc:sldMk cId="959411268" sldId="331"/>
        </pc:sldMkLst>
      </pc:sldChg>
      <pc:sldChg chg="modSp">
        <pc:chgData name="MIGUEL TRIGUEROS MUÑOZ" userId="a4ee0321-97d7-430f-98a8-7ed13ff9a4bf" providerId="ADAL" clId="{DEB93CC6-CB12-4D4E-9032-AF10A8D2E82F}" dt="2024-01-07T19:18:05.118" v="320" actId="20577"/>
        <pc:sldMkLst>
          <pc:docMk/>
          <pc:sldMk cId="2336738011" sldId="333"/>
        </pc:sldMkLst>
      </pc:sldChg>
      <pc:sldChg chg="addSp delSp modSp add mod modClrScheme chgLayout">
        <pc:chgData name="MIGUEL TRIGUEROS MUÑOZ" userId="a4ee0321-97d7-430f-98a8-7ed13ff9a4bf" providerId="ADAL" clId="{DEB93CC6-CB12-4D4E-9032-AF10A8D2E82F}" dt="2024-01-07T10:45:07.649" v="159" actId="14100"/>
        <pc:sldMkLst>
          <pc:docMk/>
          <pc:sldMk cId="2601617281" sldId="338"/>
        </pc:sldMkLst>
      </pc:sldChg>
      <pc:sldChg chg="modSp add ord">
        <pc:chgData name="MIGUEL TRIGUEROS MUÑOZ" userId="a4ee0321-97d7-430f-98a8-7ed13ff9a4bf" providerId="ADAL" clId="{DEB93CC6-CB12-4D4E-9032-AF10A8D2E82F}" dt="2024-01-07T10:45:16.144" v="160" actId="14100"/>
        <pc:sldMkLst>
          <pc:docMk/>
          <pc:sldMk cId="548552804" sldId="339"/>
        </pc:sldMkLst>
      </pc:sldChg>
      <pc:sldChg chg="modSp add del">
        <pc:chgData name="MIGUEL TRIGUEROS MUÑOZ" userId="a4ee0321-97d7-430f-98a8-7ed13ff9a4bf" providerId="ADAL" clId="{DEB93CC6-CB12-4D4E-9032-AF10A8D2E82F}" dt="2024-01-07T10:35:14.085" v="35" actId="2696"/>
        <pc:sldMkLst>
          <pc:docMk/>
          <pc:sldMk cId="996008408" sldId="339"/>
        </pc:sldMkLst>
      </pc:sldChg>
      <pc:sldChg chg="modSp add">
        <pc:chgData name="MIGUEL TRIGUEROS MUÑOZ" userId="a4ee0321-97d7-430f-98a8-7ed13ff9a4bf" providerId="ADAL" clId="{DEB93CC6-CB12-4D4E-9032-AF10A8D2E82F}" dt="2024-01-07T10:46:27.559" v="184" actId="20577"/>
        <pc:sldMkLst>
          <pc:docMk/>
          <pc:sldMk cId="1855636476" sldId="340"/>
        </pc:sldMkLst>
      </pc:sldChg>
      <pc:sldChg chg="modSp add del">
        <pc:chgData name="MIGUEL TRIGUEROS MUÑOZ" userId="a4ee0321-97d7-430f-98a8-7ed13ff9a4bf" providerId="ADAL" clId="{DEB93CC6-CB12-4D4E-9032-AF10A8D2E82F}" dt="2024-01-07T10:48:05.599" v="297" actId="2696"/>
        <pc:sldMkLst>
          <pc:docMk/>
          <pc:sldMk cId="2708177853" sldId="341"/>
        </pc:sldMkLst>
      </pc:sldChg>
      <pc:sldChg chg="modSp add del">
        <pc:chgData name="MIGUEL TRIGUEROS MUÑOZ" userId="a4ee0321-97d7-430f-98a8-7ed13ff9a4bf" providerId="ADAL" clId="{DEB93CC6-CB12-4D4E-9032-AF10A8D2E82F}" dt="2024-01-07T10:47:01.929" v="186" actId="2696"/>
        <pc:sldMkLst>
          <pc:docMk/>
          <pc:sldMk cId="3275715263" sldId="341"/>
        </pc:sldMkLst>
      </pc:sldChg>
      <pc:sldChg chg="addSp delSp modSp add mod">
        <pc:chgData name="MIGUEL TRIGUEROS MUÑOZ" userId="a4ee0321-97d7-430f-98a8-7ed13ff9a4bf" providerId="ADAL" clId="{DEB93CC6-CB12-4D4E-9032-AF10A8D2E82F}" dt="2024-01-07T19:38:55.791" v="490" actId="1076"/>
        <pc:sldMkLst>
          <pc:docMk/>
          <pc:sldMk cId="3761948457" sldId="341"/>
        </pc:sldMkLst>
      </pc:sldChg>
      <pc:sldChg chg="addSp delSp modSp add mod">
        <pc:chgData name="MIGUEL TRIGUEROS MUÑOZ" userId="a4ee0321-97d7-430f-98a8-7ed13ff9a4bf" providerId="ADAL" clId="{DEB93CC6-CB12-4D4E-9032-AF10A8D2E82F}" dt="2024-01-07T19:39:48.436" v="491" actId="1076"/>
        <pc:sldMkLst>
          <pc:docMk/>
          <pc:sldMk cId="1759713922" sldId="342"/>
        </pc:sldMkLst>
      </pc:sldChg>
      <pc:sldChg chg="modSp add del">
        <pc:chgData name="MIGUEL TRIGUEROS MUÑOZ" userId="a4ee0321-97d7-430f-98a8-7ed13ff9a4bf" providerId="ADAL" clId="{DEB93CC6-CB12-4D4E-9032-AF10A8D2E82F}" dt="2024-01-07T19:18:18.332" v="353" actId="2696"/>
        <pc:sldMkLst>
          <pc:docMk/>
          <pc:sldMk cId="3473415835" sldId="342"/>
        </pc:sldMkLst>
      </pc:sldChg>
      <pc:sldChg chg="delSp modSp add">
        <pc:chgData name="MIGUEL TRIGUEROS MUÑOZ" userId="a4ee0321-97d7-430f-98a8-7ed13ff9a4bf" providerId="ADAL" clId="{DEB93CC6-CB12-4D4E-9032-AF10A8D2E82F}" dt="2024-01-07T19:45:17.144" v="640" actId="20577"/>
        <pc:sldMkLst>
          <pc:docMk/>
          <pc:sldMk cId="1363057816" sldId="343"/>
        </pc:sldMkLst>
      </pc:sldChg>
      <pc:sldChg chg="addSp modSp add mod">
        <pc:chgData name="MIGUEL TRIGUEROS MUÑOZ" userId="a4ee0321-97d7-430f-98a8-7ed13ff9a4bf" providerId="ADAL" clId="{DEB93CC6-CB12-4D4E-9032-AF10A8D2E82F}" dt="2024-01-14T10:04:47.782" v="864" actId="20577"/>
        <pc:sldMkLst>
          <pc:docMk/>
          <pc:sldMk cId="3323428066" sldId="344"/>
        </pc:sldMkLst>
      </pc:sldChg>
      <pc:sldChg chg="addSp delSp modSp add mod">
        <pc:chgData name="MIGUEL TRIGUEROS MUÑOZ" userId="a4ee0321-97d7-430f-98a8-7ed13ff9a4bf" providerId="ADAL" clId="{DEB93CC6-CB12-4D4E-9032-AF10A8D2E82F}" dt="2024-01-09T17:36:17.805" v="820" actId="1076"/>
        <pc:sldMkLst>
          <pc:docMk/>
          <pc:sldMk cId="59108425" sldId="345"/>
        </pc:sldMkLst>
      </pc:sldChg>
      <pc:sldChg chg="addSp delSp modSp add mod">
        <pc:chgData name="MIGUEL TRIGUEROS MUÑOZ" userId="a4ee0321-97d7-430f-98a8-7ed13ff9a4bf" providerId="ADAL" clId="{DEB93CC6-CB12-4D4E-9032-AF10A8D2E82F}" dt="2024-01-14T10:06:18.358" v="865" actId="20577"/>
        <pc:sldMkLst>
          <pc:docMk/>
          <pc:sldMk cId="1293908598" sldId="346"/>
        </pc:sldMkLst>
      </pc:sldChg>
      <pc:sldChg chg="addSp delSp modSp add mod">
        <pc:chgData name="MIGUEL TRIGUEROS MUÑOZ" userId="a4ee0321-97d7-430f-98a8-7ed13ff9a4bf" providerId="ADAL" clId="{DEB93CC6-CB12-4D4E-9032-AF10A8D2E82F}" dt="2024-01-09T17:42:32.264" v="824" actId="167"/>
        <pc:sldMkLst>
          <pc:docMk/>
          <pc:sldMk cId="42083021" sldId="347"/>
        </pc:sldMkLst>
      </pc:sldChg>
      <pc:sldChg chg="addSp delSp modSp add">
        <pc:chgData name="MIGUEL TRIGUEROS MUÑOZ" userId="a4ee0321-97d7-430f-98a8-7ed13ff9a4bf" providerId="ADAL" clId="{DEB93CC6-CB12-4D4E-9032-AF10A8D2E82F}" dt="2024-01-09T17:44:27.121" v="849" actId="1076"/>
        <pc:sldMkLst>
          <pc:docMk/>
          <pc:sldMk cId="982610843" sldId="348"/>
        </pc:sldMkLst>
      </pc:sldChg>
      <pc:sldChg chg="addSp delSp modSp add mod">
        <pc:chgData name="MIGUEL TRIGUEROS MUÑOZ" userId="a4ee0321-97d7-430f-98a8-7ed13ff9a4bf" providerId="ADAL" clId="{DEB93CC6-CB12-4D4E-9032-AF10A8D2E82F}" dt="2024-01-09T17:56:30.257" v="856" actId="14100"/>
        <pc:sldMkLst>
          <pc:docMk/>
          <pc:sldMk cId="796993660" sldId="349"/>
        </pc:sldMkLst>
      </pc:sldChg>
      <pc:sldMasterChg chg="modSldLayout">
        <pc:chgData name="MIGUEL TRIGUEROS MUÑOZ" userId="a4ee0321-97d7-430f-98a8-7ed13ff9a4bf" providerId="ADAL" clId="{DEB93CC6-CB12-4D4E-9032-AF10A8D2E82F}" dt="2024-01-07T10:38:56.170" v="62" actId="6014"/>
        <pc:sldMasterMkLst>
          <pc:docMk/>
          <pc:sldMasterMk cId="138951284" sldId="2147483668"/>
        </pc:sldMasterMkLst>
        <pc:sldLayoutChg chg="mod">
          <pc:chgData name="MIGUEL TRIGUEROS MUÑOZ" userId="a4ee0321-97d7-430f-98a8-7ed13ff9a4bf" providerId="ADAL" clId="{DEB93CC6-CB12-4D4E-9032-AF10A8D2E82F}" dt="2024-01-07T10:38:56.170" v="62" actId="6014"/>
          <pc:sldLayoutMkLst>
            <pc:docMk/>
            <pc:sldMasterMk cId="138951284" sldId="2147483668"/>
            <pc:sldLayoutMk cId="738248331" sldId="2147483685"/>
          </pc:sldLayoutMkLst>
        </pc:sldLayoutChg>
      </pc:sldMasterChg>
    </pc:docChg>
  </pc:docChgLst>
  <pc:docChgLst>
    <pc:chgData name="MIGUEL TRIGUEROS MUÑOZ" userId="S::miguel.trigueros@aulaxxi.murciaeduca.es::a4ee0321-97d7-430f-98a8-7ed13ff9a4bf" providerId="AD" clId="Web-{275AAB97-552E-8B8D-BB3D-5B715D0335B7}"/>
    <pc:docChg chg="modSld">
      <pc:chgData name="MIGUEL TRIGUEROS MUÑOZ" userId="S::miguel.trigueros@aulaxxi.murciaeduca.es::a4ee0321-97d7-430f-98a8-7ed13ff9a4bf" providerId="AD" clId="Web-{275AAB97-552E-8B8D-BB3D-5B715D0335B7}" dt="2024-01-08T09:15:36.092" v="52" actId="20577"/>
      <pc:docMkLst>
        <pc:docMk/>
      </pc:docMkLst>
      <pc:sldChg chg="modSp">
        <pc:chgData name="MIGUEL TRIGUEROS MUÑOZ" userId="S::miguel.trigueros@aulaxxi.murciaeduca.es::a4ee0321-97d7-430f-98a8-7ed13ff9a4bf" providerId="AD" clId="Web-{275AAB97-552E-8B8D-BB3D-5B715D0335B7}" dt="2024-01-08T09:15:36.092" v="52" actId="20577"/>
        <pc:sldMkLst>
          <pc:docMk/>
          <pc:sldMk cId="279635090" sldId="315"/>
        </pc:sldMkLst>
      </pc:sldChg>
    </pc:docChg>
  </pc:docChgLst>
  <pc:docChgLst>
    <pc:chgData name="TRIGUEROS MUÑOZ, MIGUEL" userId="93f31087-8566-4d16-a7a1-f20635823349" providerId="ADAL" clId="{E297E389-1D0C-46E5-BDDF-E897149FAF93}"/>
    <pc:docChg chg="modSld">
      <pc:chgData name="TRIGUEROS MUÑOZ, MIGUEL" userId="93f31087-8566-4d16-a7a1-f20635823349" providerId="ADAL" clId="{E297E389-1D0C-46E5-BDDF-E897149FAF93}" dt="2022-11-30T19:06:00.063" v="56" actId="113"/>
      <pc:docMkLst>
        <pc:docMk/>
      </pc:docMkLst>
      <pc:sldChg chg="modSp mod">
        <pc:chgData name="TRIGUEROS MUÑOZ, MIGUEL" userId="93f31087-8566-4d16-a7a1-f20635823349" providerId="ADAL" clId="{E297E389-1D0C-46E5-BDDF-E897149FAF93}" dt="2022-11-30T19:05:01.068" v="54" actId="113"/>
        <pc:sldMkLst>
          <pc:docMk/>
          <pc:sldMk cId="3881213358" sldId="296"/>
        </pc:sldMkLst>
      </pc:sldChg>
      <pc:sldChg chg="modSp mod">
        <pc:chgData name="TRIGUEROS MUÑOZ, MIGUEL" userId="93f31087-8566-4d16-a7a1-f20635823349" providerId="ADAL" clId="{E297E389-1D0C-46E5-BDDF-E897149FAF93}" dt="2022-11-30T19:06:00.063" v="56" actId="113"/>
        <pc:sldMkLst>
          <pc:docMk/>
          <pc:sldMk cId="279635090" sldId="315"/>
        </pc:sldMkLst>
      </pc:sldChg>
    </pc:docChg>
  </pc:docChgLst>
  <pc:docChgLst>
    <pc:chgData name="MIGUEL TRIGUEROS MUÑOZ" userId="a4ee0321-97d7-430f-98a8-7ed13ff9a4bf" providerId="ADAL" clId="{157935D5-BB37-4E78-A6C6-0D77E3E140EC}"/>
    <pc:docChg chg="undo custSel delSld modSld modSection">
      <pc:chgData name="MIGUEL TRIGUEROS MUÑOZ" userId="a4ee0321-97d7-430f-98a8-7ed13ff9a4bf" providerId="ADAL" clId="{157935D5-BB37-4E78-A6C6-0D77E3E140EC}" dt="2024-01-31T08:09:45.435" v="181" actId="13926"/>
      <pc:docMkLst>
        <pc:docMk/>
      </pc:docMkLst>
      <pc:sldChg chg="addCm">
        <pc:chgData name="MIGUEL TRIGUEROS MUÑOZ" userId="a4ee0321-97d7-430f-98a8-7ed13ff9a4bf" providerId="ADAL" clId="{157935D5-BB37-4E78-A6C6-0D77E3E140EC}" dt="2024-01-10T09:36:43.765" v="1"/>
        <pc:sldMkLst>
          <pc:docMk/>
          <pc:sldMk cId="308865771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157935D5-BB37-4E78-A6C6-0D77E3E140EC}" dt="2024-01-10T09:36:43.765" v="1"/>
              <pc2:cmMkLst xmlns:pc2="http://schemas.microsoft.com/office/powerpoint/2019/9/main/command">
                <pc:docMk/>
                <pc:sldMk cId="308865771" sldId="256"/>
                <pc2:cmMk id="{F1528637-61FE-4547-9330-70EE5DB07593}"/>
              </pc2:cmMkLst>
            </pc226:cmChg>
          </p:ext>
        </pc:extLst>
      </pc:sldChg>
      <pc:sldChg chg="addCm">
        <pc:chgData name="MIGUEL TRIGUEROS MUÑOZ" userId="a4ee0321-97d7-430f-98a8-7ed13ff9a4bf" providerId="ADAL" clId="{157935D5-BB37-4E78-A6C6-0D77E3E140EC}" dt="2023-12-13T08:16:33.760" v="0"/>
        <pc:sldMkLst>
          <pc:docMk/>
          <pc:sldMk cId="1813723418" sldId="31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157935D5-BB37-4E78-A6C6-0D77E3E140EC}" dt="2023-12-13T08:16:33.760" v="0"/>
              <pc2:cmMkLst xmlns:pc2="http://schemas.microsoft.com/office/powerpoint/2019/9/main/command">
                <pc:docMk/>
                <pc:sldMk cId="1813723418" sldId="311"/>
                <pc2:cmMk id="{BCE2DAF4-6518-4FA6-A134-8E57CAE3599C}"/>
              </pc2:cmMkLst>
            </pc226:cmChg>
          </p:ext>
        </pc:extLst>
      </pc:sldChg>
      <pc:sldChg chg="modSp mod">
        <pc:chgData name="MIGUEL TRIGUEROS MUÑOZ" userId="a4ee0321-97d7-430f-98a8-7ed13ff9a4bf" providerId="ADAL" clId="{157935D5-BB37-4E78-A6C6-0D77E3E140EC}" dt="2024-01-31T08:07:20.670" v="170" actId="113"/>
        <pc:sldMkLst>
          <pc:docMk/>
          <pc:sldMk cId="2304737095" sldId="324"/>
        </pc:sldMkLst>
      </pc:sldChg>
      <pc:sldChg chg="modSp mod">
        <pc:chgData name="MIGUEL TRIGUEROS MUÑOZ" userId="a4ee0321-97d7-430f-98a8-7ed13ff9a4bf" providerId="ADAL" clId="{157935D5-BB37-4E78-A6C6-0D77E3E140EC}" dt="2024-01-31T08:09:45.435" v="181" actId="13926"/>
        <pc:sldMkLst>
          <pc:docMk/>
          <pc:sldMk cId="1414400370" sldId="327"/>
        </pc:sldMkLst>
      </pc:sldChg>
      <pc:sldChg chg="del">
        <pc:chgData name="MIGUEL TRIGUEROS MUÑOZ" userId="a4ee0321-97d7-430f-98a8-7ed13ff9a4bf" providerId="ADAL" clId="{157935D5-BB37-4E78-A6C6-0D77E3E140EC}" dt="2024-01-31T08:09:16.822" v="171" actId="47"/>
        <pc:sldMkLst>
          <pc:docMk/>
          <pc:sldMk cId="97368630" sldId="329"/>
        </pc:sldMkLst>
      </pc:sldChg>
    </pc:docChg>
  </pc:docChgLst>
  <pc:docChgLst>
    <pc:chgData name="MIGUEL TRIGUEROS MUÑOZ" userId="S::miguel.trigueros@aulaxxi.murciaeduca.es::a4ee0321-97d7-430f-98a8-7ed13ff9a4bf" providerId="AD" clId="Web-{27FF2389-1315-5408-2064-CC1960CCDEDB}"/>
    <pc:docChg chg="modSld">
      <pc:chgData name="MIGUEL TRIGUEROS MUÑOZ" userId="S::miguel.trigueros@aulaxxi.murciaeduca.es::a4ee0321-97d7-430f-98a8-7ed13ff9a4bf" providerId="AD" clId="Web-{27FF2389-1315-5408-2064-CC1960CCDEDB}" dt="2024-10-29T09:22:22.166" v="98" actId="20577"/>
      <pc:docMkLst>
        <pc:docMk/>
      </pc:docMkLst>
      <pc:sldChg chg="addSp modSp">
        <pc:chgData name="MIGUEL TRIGUEROS MUÑOZ" userId="S::miguel.trigueros@aulaxxi.murciaeduca.es::a4ee0321-97d7-430f-98a8-7ed13ff9a4bf" providerId="AD" clId="Web-{27FF2389-1315-5408-2064-CC1960CCDEDB}" dt="2024-10-29T09:22:22.166" v="98" actId="20577"/>
        <pc:sldMkLst>
          <pc:docMk/>
          <pc:sldMk cId="524834107" sldId="305"/>
        </pc:sldMkLst>
      </pc:sldChg>
      <pc:sldChg chg="modSp">
        <pc:chgData name="MIGUEL TRIGUEROS MUÑOZ" userId="S::miguel.trigueros@aulaxxi.murciaeduca.es::a4ee0321-97d7-430f-98a8-7ed13ff9a4bf" providerId="AD" clId="Web-{27FF2389-1315-5408-2064-CC1960CCDEDB}" dt="2024-10-29T08:39:01.933" v="14" actId="20577"/>
        <pc:sldMkLst>
          <pc:docMk/>
          <pc:sldMk cId="2304737095" sldId="324"/>
        </pc:sldMkLst>
      </pc:sldChg>
      <pc:sldChg chg="addSp delSp modSp">
        <pc:chgData name="MIGUEL TRIGUEROS MUÑOZ" userId="S::miguel.trigueros@aulaxxi.murciaeduca.es::a4ee0321-97d7-430f-98a8-7ed13ff9a4bf" providerId="AD" clId="Web-{27FF2389-1315-5408-2064-CC1960CCDEDB}" dt="2024-10-29T09:21:28.946" v="75"/>
        <pc:sldMkLst>
          <pc:docMk/>
          <pc:sldMk cId="1122745256" sldId="325"/>
        </pc:sldMkLst>
      </pc:sldChg>
    </pc:docChg>
  </pc:docChgLst>
  <pc:docChgLst>
    <pc:chgData name="MIGUEL TRIGUEROS MUÑOZ" userId="S::miguel.trigueros@aulaxxi.murciaeduca.es::a4ee0321-97d7-430f-98a8-7ed13ff9a4bf" providerId="AD" clId="Web-{C91F7346-E0EB-D576-22DD-D21FE546A58B}"/>
    <pc:docChg chg="modSld">
      <pc:chgData name="MIGUEL TRIGUEROS MUÑOZ" userId="S::miguel.trigueros@aulaxxi.murciaeduca.es::a4ee0321-97d7-430f-98a8-7ed13ff9a4bf" providerId="AD" clId="Web-{C91F7346-E0EB-D576-22DD-D21FE546A58B}" dt="2024-10-22T08:05:30.325" v="12" actId="20577"/>
      <pc:docMkLst>
        <pc:docMk/>
      </pc:docMkLst>
      <pc:sldChg chg="modSp">
        <pc:chgData name="MIGUEL TRIGUEROS MUÑOZ" userId="S::miguel.trigueros@aulaxxi.murciaeduca.es::a4ee0321-97d7-430f-98a8-7ed13ff9a4bf" providerId="AD" clId="Web-{C91F7346-E0EB-D576-22DD-D21FE546A58B}" dt="2024-10-22T08:05:30.325" v="12" actId="20577"/>
        <pc:sldMkLst>
          <pc:docMk/>
          <pc:sldMk cId="2269836530" sldId="312"/>
        </pc:sldMkLst>
      </pc:sldChg>
      <pc:sldChg chg="modSp">
        <pc:chgData name="MIGUEL TRIGUEROS MUÑOZ" userId="S::miguel.trigueros@aulaxxi.murciaeduca.es::a4ee0321-97d7-430f-98a8-7ed13ff9a4bf" providerId="AD" clId="Web-{C91F7346-E0EB-D576-22DD-D21FE546A58B}" dt="2024-10-22T07:16:07.076" v="8" actId="20577"/>
        <pc:sldMkLst>
          <pc:docMk/>
          <pc:sldMk cId="279635090" sldId="315"/>
        </pc:sldMkLst>
      </pc:sldChg>
    </pc:docChg>
  </pc:docChgLst>
  <pc:docChgLst>
    <pc:chgData name="MIGUEL TRIGUEROS MUÑOZ" userId="93f31087-8566-4d16-a7a1-f20635823349" providerId="ADAL" clId="{2064191C-0C86-4C83-9439-2D0DFB2B342F}"/>
    <pc:docChg chg="undo redo custSel addSld delSld modSld sldOrd">
      <pc:chgData name="MIGUEL TRIGUEROS MUÑOZ" userId="93f31087-8566-4d16-a7a1-f20635823349" providerId="ADAL" clId="{2064191C-0C86-4C83-9439-2D0DFB2B342F}" dt="2022-11-01T10:53:29.091" v="1800" actId="1035"/>
      <pc:docMkLst>
        <pc:docMk/>
      </pc:docMkLst>
      <pc:sldChg chg="delSp modSp del mod">
        <pc:chgData name="MIGUEL TRIGUEROS MUÑOZ" userId="93f31087-8566-4d16-a7a1-f20635823349" providerId="ADAL" clId="{2064191C-0C86-4C83-9439-2D0DFB2B342F}" dt="2022-11-01T08:01:09.424" v="77" actId="47"/>
        <pc:sldMkLst>
          <pc:docMk/>
          <pc:sldMk cId="308865771" sldId="256"/>
        </pc:sldMkLst>
      </pc:sldChg>
      <pc:sldChg chg="add del">
        <pc:chgData name="MIGUEL TRIGUEROS MUÑOZ" userId="93f31087-8566-4d16-a7a1-f20635823349" providerId="ADAL" clId="{2064191C-0C86-4C83-9439-2D0DFB2B342F}" dt="2022-11-01T07:47:14.052" v="16" actId="47"/>
        <pc:sldMkLst>
          <pc:docMk/>
          <pc:sldMk cId="0" sldId="258"/>
        </pc:sldMkLst>
      </pc:sldChg>
      <pc:sldChg chg="add del">
        <pc:chgData name="MIGUEL TRIGUEROS MUÑOZ" userId="93f31087-8566-4d16-a7a1-f20635823349" providerId="ADAL" clId="{2064191C-0C86-4C83-9439-2D0DFB2B342F}" dt="2022-11-01T07:47:15.011" v="17" actId="47"/>
        <pc:sldMkLst>
          <pc:docMk/>
          <pc:sldMk cId="0" sldId="259"/>
        </pc:sldMkLst>
      </pc:sldChg>
      <pc:sldChg chg="addSp delSp modSp del mod">
        <pc:chgData name="MIGUEL TRIGUEROS MUÑOZ" userId="93f31087-8566-4d16-a7a1-f20635823349" providerId="ADAL" clId="{2064191C-0C86-4C83-9439-2D0DFB2B342F}" dt="2022-11-01T09:39:15.494" v="714" actId="47"/>
        <pc:sldMkLst>
          <pc:docMk/>
          <pc:sldMk cId="0" sldId="260"/>
        </pc:sldMkLst>
      </pc:sldChg>
      <pc:sldChg chg="delSp modSp del mod">
        <pc:chgData name="MIGUEL TRIGUEROS MUÑOZ" userId="93f31087-8566-4d16-a7a1-f20635823349" providerId="ADAL" clId="{2064191C-0C86-4C83-9439-2D0DFB2B342F}" dt="2022-11-01T07:48:40.006" v="27" actId="47"/>
        <pc:sldMkLst>
          <pc:docMk/>
          <pc:sldMk cId="0" sldId="261"/>
        </pc:sldMkLst>
      </pc:sldChg>
      <pc:sldChg chg="modSp del mod">
        <pc:chgData name="MIGUEL TRIGUEROS MUÑOZ" userId="93f31087-8566-4d16-a7a1-f20635823349" providerId="ADAL" clId="{2064191C-0C86-4C83-9439-2D0DFB2B342F}" dt="2022-11-01T09:42:12.353" v="751" actId="47"/>
        <pc:sldMkLst>
          <pc:docMk/>
          <pc:sldMk cId="0" sldId="262"/>
        </pc:sldMkLst>
      </pc:sldChg>
      <pc:sldChg chg="modSp del mod ord">
        <pc:chgData name="MIGUEL TRIGUEROS MUÑOZ" userId="93f31087-8566-4d16-a7a1-f20635823349" providerId="ADAL" clId="{2064191C-0C86-4C83-9439-2D0DFB2B342F}" dt="2022-11-01T09:43:55.225" v="789" actId="47"/>
        <pc:sldMkLst>
          <pc:docMk/>
          <pc:sldMk cId="0" sldId="263"/>
        </pc:sldMkLst>
      </pc:sldChg>
      <pc:sldChg chg="modSp del mod">
        <pc:chgData name="MIGUEL TRIGUEROS MUÑOZ" userId="93f31087-8566-4d16-a7a1-f20635823349" providerId="ADAL" clId="{2064191C-0C86-4C83-9439-2D0DFB2B342F}" dt="2022-11-01T09:50:09.257" v="799" actId="47"/>
        <pc:sldMkLst>
          <pc:docMk/>
          <pc:sldMk cId="0" sldId="264"/>
        </pc:sldMkLst>
      </pc:sldChg>
      <pc:sldChg chg="del">
        <pc:chgData name="MIGUEL TRIGUEROS MUÑOZ" userId="93f31087-8566-4d16-a7a1-f20635823349" providerId="ADAL" clId="{2064191C-0C86-4C83-9439-2D0DFB2B342F}" dt="2022-11-01T09:51:44.175" v="815" actId="47"/>
        <pc:sldMkLst>
          <pc:docMk/>
          <pc:sldMk cId="0" sldId="265"/>
        </pc:sldMkLst>
      </pc:sldChg>
      <pc:sldChg chg="del">
        <pc:chgData name="MIGUEL TRIGUEROS MUÑOZ" userId="93f31087-8566-4d16-a7a1-f20635823349" providerId="ADAL" clId="{2064191C-0C86-4C83-9439-2D0DFB2B342F}" dt="2022-11-01T09:52:57.318" v="823" actId="47"/>
        <pc:sldMkLst>
          <pc:docMk/>
          <pc:sldMk cId="0" sldId="266"/>
        </pc:sldMkLst>
      </pc:sldChg>
      <pc:sldChg chg="del">
        <pc:chgData name="MIGUEL TRIGUEROS MUÑOZ" userId="93f31087-8566-4d16-a7a1-f20635823349" providerId="ADAL" clId="{2064191C-0C86-4C83-9439-2D0DFB2B342F}" dt="2022-11-01T09:53:18.738" v="828" actId="47"/>
        <pc:sldMkLst>
          <pc:docMk/>
          <pc:sldMk cId="0" sldId="267"/>
        </pc:sldMkLst>
      </pc:sldChg>
      <pc:sldChg chg="del">
        <pc:chgData name="MIGUEL TRIGUEROS MUÑOZ" userId="93f31087-8566-4d16-a7a1-f20635823349" providerId="ADAL" clId="{2064191C-0C86-4C83-9439-2D0DFB2B342F}" dt="2022-11-01T10:07:11.458" v="1125" actId="47"/>
        <pc:sldMkLst>
          <pc:docMk/>
          <pc:sldMk cId="0" sldId="268"/>
        </pc:sldMkLst>
      </pc:sldChg>
      <pc:sldChg chg="del">
        <pc:chgData name="MIGUEL TRIGUEROS MUÑOZ" userId="93f31087-8566-4d16-a7a1-f20635823349" providerId="ADAL" clId="{2064191C-0C86-4C83-9439-2D0DFB2B342F}" dt="2022-11-01T10:09:50.925" v="1151" actId="47"/>
        <pc:sldMkLst>
          <pc:docMk/>
          <pc:sldMk cId="0" sldId="269"/>
        </pc:sldMkLst>
      </pc:sldChg>
      <pc:sldChg chg="del">
        <pc:chgData name="MIGUEL TRIGUEROS MUÑOZ" userId="93f31087-8566-4d16-a7a1-f20635823349" providerId="ADAL" clId="{2064191C-0C86-4C83-9439-2D0DFB2B342F}" dt="2022-11-01T10:10:51.584" v="1160" actId="47"/>
        <pc:sldMkLst>
          <pc:docMk/>
          <pc:sldMk cId="0" sldId="270"/>
        </pc:sldMkLst>
      </pc:sldChg>
      <pc:sldChg chg="del">
        <pc:chgData name="MIGUEL TRIGUEROS MUÑOZ" userId="93f31087-8566-4d16-a7a1-f20635823349" providerId="ADAL" clId="{2064191C-0C86-4C83-9439-2D0DFB2B342F}" dt="2022-11-01T10:13:26.351" v="1172" actId="47"/>
        <pc:sldMkLst>
          <pc:docMk/>
          <pc:sldMk cId="0" sldId="271"/>
        </pc:sldMkLst>
      </pc:sldChg>
      <pc:sldChg chg="add del">
        <pc:chgData name="MIGUEL TRIGUEROS MUÑOZ" userId="93f31087-8566-4d16-a7a1-f20635823349" providerId="ADAL" clId="{2064191C-0C86-4C83-9439-2D0DFB2B342F}" dt="2022-11-01T07:50:03.697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2064191C-0C86-4C83-9439-2D0DFB2B342F}" dt="2022-11-01T07:49:44.939" v="55" actId="47"/>
        <pc:sldMkLst>
          <pc:docMk/>
          <pc:sldMk cId="0" sldId="278"/>
        </pc:sldMkLst>
      </pc:sldChg>
      <pc:sldChg chg="del">
        <pc:chgData name="MIGUEL TRIGUEROS MUÑOZ" userId="93f31087-8566-4d16-a7a1-f20635823349" providerId="ADAL" clId="{2064191C-0C86-4C83-9439-2D0DFB2B342F}" dt="2022-11-01T07:49:47.284" v="56" actId="47"/>
        <pc:sldMkLst>
          <pc:docMk/>
          <pc:sldMk cId="0" sldId="279"/>
        </pc:sldMkLst>
      </pc:sldChg>
      <pc:sldChg chg="del">
        <pc:chgData name="MIGUEL TRIGUEROS MUÑOZ" userId="93f31087-8566-4d16-a7a1-f20635823349" providerId="ADAL" clId="{2064191C-0C86-4C83-9439-2D0DFB2B342F}" dt="2022-11-01T07:49:48.768" v="57" actId="47"/>
        <pc:sldMkLst>
          <pc:docMk/>
          <pc:sldMk cId="0" sldId="280"/>
        </pc:sldMkLst>
      </pc:sldChg>
      <pc:sldChg chg="del">
        <pc:chgData name="MIGUEL TRIGUEROS MUÑOZ" userId="93f31087-8566-4d16-a7a1-f20635823349" providerId="ADAL" clId="{2064191C-0C86-4C83-9439-2D0DFB2B342F}" dt="2022-11-01T07:49:49.488" v="58" actId="47"/>
        <pc:sldMkLst>
          <pc:docMk/>
          <pc:sldMk cId="0" sldId="281"/>
        </pc:sldMkLst>
      </pc:sldChg>
      <pc:sldChg chg="del">
        <pc:chgData name="MIGUEL TRIGUEROS MUÑOZ" userId="93f31087-8566-4d16-a7a1-f20635823349" providerId="ADAL" clId="{2064191C-0C86-4C83-9439-2D0DFB2B342F}" dt="2022-11-01T07:49:50.286" v="59" actId="47"/>
        <pc:sldMkLst>
          <pc:docMk/>
          <pc:sldMk cId="0" sldId="282"/>
        </pc:sldMkLst>
      </pc:sldChg>
      <pc:sldChg chg="del">
        <pc:chgData name="MIGUEL TRIGUEROS MUÑOZ" userId="93f31087-8566-4d16-a7a1-f20635823349" providerId="ADAL" clId="{2064191C-0C86-4C83-9439-2D0DFB2B342F}" dt="2022-11-01T07:49:51.144" v="60" actId="47"/>
        <pc:sldMkLst>
          <pc:docMk/>
          <pc:sldMk cId="0" sldId="283"/>
        </pc:sldMkLst>
      </pc:sldChg>
      <pc:sldChg chg="del">
        <pc:chgData name="MIGUEL TRIGUEROS MUÑOZ" userId="93f31087-8566-4d16-a7a1-f20635823349" providerId="ADAL" clId="{2064191C-0C86-4C83-9439-2D0DFB2B342F}" dt="2022-11-01T07:49:51.847" v="61" actId="47"/>
        <pc:sldMkLst>
          <pc:docMk/>
          <pc:sldMk cId="0" sldId="284"/>
        </pc:sldMkLst>
      </pc:sldChg>
      <pc:sldChg chg="del">
        <pc:chgData name="MIGUEL TRIGUEROS MUÑOZ" userId="93f31087-8566-4d16-a7a1-f20635823349" providerId="ADAL" clId="{2064191C-0C86-4C83-9439-2D0DFB2B342F}" dt="2022-11-01T07:49:52.648" v="62" actId="47"/>
        <pc:sldMkLst>
          <pc:docMk/>
          <pc:sldMk cId="0" sldId="285"/>
        </pc:sldMkLst>
      </pc:sldChg>
      <pc:sldChg chg="del">
        <pc:chgData name="MIGUEL TRIGUEROS MUÑOZ" userId="93f31087-8566-4d16-a7a1-f20635823349" providerId="ADAL" clId="{2064191C-0C86-4C83-9439-2D0DFB2B342F}" dt="2022-11-01T07:49:53.348" v="63" actId="47"/>
        <pc:sldMkLst>
          <pc:docMk/>
          <pc:sldMk cId="0" sldId="286"/>
        </pc:sldMkLst>
      </pc:sldChg>
      <pc:sldChg chg="del">
        <pc:chgData name="MIGUEL TRIGUEROS MUÑOZ" userId="93f31087-8566-4d16-a7a1-f20635823349" providerId="ADAL" clId="{2064191C-0C86-4C83-9439-2D0DFB2B342F}" dt="2022-11-01T07:49:54.052" v="64" actId="47"/>
        <pc:sldMkLst>
          <pc:docMk/>
          <pc:sldMk cId="0" sldId="287"/>
        </pc:sldMkLst>
      </pc:sldChg>
      <pc:sldChg chg="del">
        <pc:chgData name="MIGUEL TRIGUEROS MUÑOZ" userId="93f31087-8566-4d16-a7a1-f20635823349" providerId="ADAL" clId="{2064191C-0C86-4C83-9439-2D0DFB2B342F}" dt="2022-11-01T07:49:54.692" v="65" actId="47"/>
        <pc:sldMkLst>
          <pc:docMk/>
          <pc:sldMk cId="0" sldId="288"/>
        </pc:sldMkLst>
      </pc:sldChg>
      <pc:sldChg chg="del">
        <pc:chgData name="MIGUEL TRIGUEROS MUÑOZ" userId="93f31087-8566-4d16-a7a1-f20635823349" providerId="ADAL" clId="{2064191C-0C86-4C83-9439-2D0DFB2B342F}" dt="2022-11-01T07:49:55.381" v="66" actId="47"/>
        <pc:sldMkLst>
          <pc:docMk/>
          <pc:sldMk cId="0" sldId="289"/>
        </pc:sldMkLst>
      </pc:sldChg>
      <pc:sldChg chg="del">
        <pc:chgData name="MIGUEL TRIGUEROS MUÑOZ" userId="93f31087-8566-4d16-a7a1-f20635823349" providerId="ADAL" clId="{2064191C-0C86-4C83-9439-2D0DFB2B342F}" dt="2022-11-01T07:49:56.021" v="67" actId="47"/>
        <pc:sldMkLst>
          <pc:docMk/>
          <pc:sldMk cId="0" sldId="290"/>
        </pc:sldMkLst>
      </pc:sldChg>
      <pc:sldChg chg="del">
        <pc:chgData name="MIGUEL TRIGUEROS MUÑOZ" userId="93f31087-8566-4d16-a7a1-f20635823349" providerId="ADAL" clId="{2064191C-0C86-4C83-9439-2D0DFB2B342F}" dt="2022-11-01T07:49:56.677" v="68" actId="47"/>
        <pc:sldMkLst>
          <pc:docMk/>
          <pc:sldMk cId="0" sldId="291"/>
        </pc:sldMkLst>
      </pc:sldChg>
      <pc:sldChg chg="del">
        <pc:chgData name="MIGUEL TRIGUEROS MUÑOZ" userId="93f31087-8566-4d16-a7a1-f20635823349" providerId="ADAL" clId="{2064191C-0C86-4C83-9439-2D0DFB2B342F}" dt="2022-11-01T07:49:57.241" v="69" actId="47"/>
        <pc:sldMkLst>
          <pc:docMk/>
          <pc:sldMk cId="0" sldId="292"/>
        </pc:sldMkLst>
      </pc:sldChg>
      <pc:sldChg chg="add del">
        <pc:chgData name="MIGUEL TRIGUEROS MUÑOZ" userId="93f31087-8566-4d16-a7a1-f20635823349" providerId="ADAL" clId="{2064191C-0C86-4C83-9439-2D0DFB2B342F}" dt="2022-11-01T07:50:04.338" v="73" actId="47"/>
        <pc:sldMkLst>
          <pc:docMk/>
          <pc:sldMk cId="0" sldId="293"/>
        </pc:sldMkLst>
      </pc:sldChg>
      <pc:sldChg chg="modSp add del mod ord">
        <pc:chgData name="MIGUEL TRIGUEROS MUÑOZ" userId="93f31087-8566-4d16-a7a1-f20635823349" providerId="ADAL" clId="{2064191C-0C86-4C83-9439-2D0DFB2B342F}" dt="2022-11-01T09:39:28.658" v="717" actId="47"/>
        <pc:sldMkLst>
          <pc:docMk/>
          <pc:sldMk cId="1578358678" sldId="294"/>
        </pc:sldMkLst>
      </pc:sldChg>
      <pc:sldChg chg="new del ord">
        <pc:chgData name="MIGUEL TRIGUEROS MUÑOZ" userId="93f31087-8566-4d16-a7a1-f20635823349" providerId="ADAL" clId="{2064191C-0C86-4C83-9439-2D0DFB2B342F}" dt="2022-11-01T08:01:30.512" v="82" actId="47"/>
        <pc:sldMkLst>
          <pc:docMk/>
          <pc:sldMk cId="1780616453" sldId="294"/>
        </pc:sldMkLst>
      </pc:sldChg>
      <pc:sldChg chg="addSp delSp modSp new mod">
        <pc:chgData name="MIGUEL TRIGUEROS MUÑOZ" userId="93f31087-8566-4d16-a7a1-f20635823349" providerId="ADAL" clId="{2064191C-0C86-4C83-9439-2D0DFB2B342F}" dt="2022-11-01T09:41:44.304" v="747" actId="20577"/>
        <pc:sldMkLst>
          <pc:docMk/>
          <pc:sldMk cId="2182144064" sldId="295"/>
        </pc:sldMkLst>
      </pc:sldChg>
      <pc:sldChg chg="addSp delSp modSp add mod ord">
        <pc:chgData name="MIGUEL TRIGUEROS MUÑOZ" userId="93f31087-8566-4d16-a7a1-f20635823349" providerId="ADAL" clId="{2064191C-0C86-4C83-9439-2D0DFB2B342F}" dt="2022-11-01T09:58:41.033" v="981" actId="20577"/>
        <pc:sldMkLst>
          <pc:docMk/>
          <pc:sldMk cId="3881213358" sldId="296"/>
        </pc:sldMkLst>
      </pc:sldChg>
      <pc:sldChg chg="addSp modSp add mod">
        <pc:chgData name="MIGUEL TRIGUEROS MUÑOZ" userId="93f31087-8566-4d16-a7a1-f20635823349" providerId="ADAL" clId="{2064191C-0C86-4C83-9439-2D0DFB2B342F}" dt="2022-11-01T09:52:11.509" v="817" actId="1076"/>
        <pc:sldMkLst>
          <pc:docMk/>
          <pc:sldMk cId="651048111" sldId="297"/>
        </pc:sldMkLst>
      </pc:sldChg>
      <pc:sldChg chg="add del">
        <pc:chgData name="MIGUEL TRIGUEROS MUÑOZ" userId="93f31087-8566-4d16-a7a1-f20635823349" providerId="ADAL" clId="{2064191C-0C86-4C83-9439-2D0DFB2B342F}" dt="2022-11-01T09:43:01.789" v="780" actId="47"/>
        <pc:sldMkLst>
          <pc:docMk/>
          <pc:sldMk cId="2028147615" sldId="297"/>
        </pc:sldMkLst>
      </pc:sldChg>
      <pc:sldChg chg="addSp modSp add mod">
        <pc:chgData name="MIGUEL TRIGUEROS MUÑOZ" userId="93f31087-8566-4d16-a7a1-f20635823349" providerId="ADAL" clId="{2064191C-0C86-4C83-9439-2D0DFB2B342F}" dt="2022-11-01T09:53:13.829" v="827" actId="20577"/>
        <pc:sldMkLst>
          <pc:docMk/>
          <pc:sldMk cId="1285496475" sldId="298"/>
        </pc:sldMkLst>
      </pc:sldChg>
      <pc:sldChg chg="addSp modSp add mod">
        <pc:chgData name="MIGUEL TRIGUEROS MUÑOZ" userId="93f31087-8566-4d16-a7a1-f20635823349" providerId="ADAL" clId="{2064191C-0C86-4C83-9439-2D0DFB2B342F}" dt="2022-11-01T09:54:14.131" v="886" actId="255"/>
        <pc:sldMkLst>
          <pc:docMk/>
          <pc:sldMk cId="975738591" sldId="299"/>
        </pc:sldMkLst>
      </pc:sldChg>
      <pc:sldChg chg="addSp delSp modSp add mod">
        <pc:chgData name="MIGUEL TRIGUEROS MUÑOZ" userId="93f31087-8566-4d16-a7a1-f20635823349" providerId="ADAL" clId="{2064191C-0C86-4C83-9439-2D0DFB2B342F}" dt="2022-11-01T10:07:40.189" v="1130" actId="113"/>
        <pc:sldMkLst>
          <pc:docMk/>
          <pc:sldMk cId="1286011775" sldId="300"/>
        </pc:sldMkLst>
      </pc:sldChg>
      <pc:sldChg chg="modSp add del mod">
        <pc:chgData name="MIGUEL TRIGUEROS MUÑOZ" userId="93f31087-8566-4d16-a7a1-f20635823349" providerId="ADAL" clId="{2064191C-0C86-4C83-9439-2D0DFB2B342F}" dt="2022-11-01T10:00:07.119" v="1023" actId="2696"/>
        <pc:sldMkLst>
          <pc:docMk/>
          <pc:sldMk cId="3355152371" sldId="301"/>
        </pc:sldMkLst>
      </pc:sldChg>
      <pc:sldChg chg="addSp modSp add mod">
        <pc:chgData name="MIGUEL TRIGUEROS MUÑOZ" userId="93f31087-8566-4d16-a7a1-f20635823349" providerId="ADAL" clId="{2064191C-0C86-4C83-9439-2D0DFB2B342F}" dt="2022-11-01T10:00:36.539" v="1026" actId="207"/>
        <pc:sldMkLst>
          <pc:docMk/>
          <pc:sldMk cId="4280179594" sldId="301"/>
        </pc:sldMkLst>
      </pc:sldChg>
      <pc:sldChg chg="addSp delSp modSp add mod">
        <pc:chgData name="MIGUEL TRIGUEROS MUÑOZ" userId="93f31087-8566-4d16-a7a1-f20635823349" providerId="ADAL" clId="{2064191C-0C86-4C83-9439-2D0DFB2B342F}" dt="2022-11-01T10:04:46.154" v="1087" actId="20577"/>
        <pc:sldMkLst>
          <pc:docMk/>
          <pc:sldMk cId="1662085430" sldId="302"/>
        </pc:sldMkLst>
      </pc:sldChg>
      <pc:sldChg chg="delSp new mod">
        <pc:chgData name="MIGUEL TRIGUEROS MUÑOZ" userId="93f31087-8566-4d16-a7a1-f20635823349" providerId="ADAL" clId="{2064191C-0C86-4C83-9439-2D0DFB2B342F}" dt="2022-11-01T10:03:15.569" v="1053" actId="21"/>
        <pc:sldMkLst>
          <pc:docMk/>
          <pc:sldMk cId="40683663" sldId="303"/>
        </pc:sldMkLst>
      </pc:sldChg>
      <pc:sldChg chg="addSp delSp modSp add mod">
        <pc:chgData name="MIGUEL TRIGUEROS MUÑOZ" userId="93f31087-8566-4d16-a7a1-f20635823349" providerId="ADAL" clId="{2064191C-0C86-4C83-9439-2D0DFB2B342F}" dt="2022-11-01T10:09:39.021" v="1149" actId="1076"/>
        <pc:sldMkLst>
          <pc:docMk/>
          <pc:sldMk cId="1878582030" sldId="304"/>
        </pc:sldMkLst>
      </pc:sldChg>
      <pc:sldChg chg="addSp modSp add mod">
        <pc:chgData name="MIGUEL TRIGUEROS MUÑOZ" userId="93f31087-8566-4d16-a7a1-f20635823349" providerId="ADAL" clId="{2064191C-0C86-4C83-9439-2D0DFB2B342F}" dt="2022-11-01T10:10:47.786" v="1159" actId="1076"/>
        <pc:sldMkLst>
          <pc:docMk/>
          <pc:sldMk cId="524834107" sldId="305"/>
        </pc:sldMkLst>
      </pc:sldChg>
      <pc:sldChg chg="add del">
        <pc:chgData name="MIGUEL TRIGUEROS MUÑOZ" userId="93f31087-8566-4d16-a7a1-f20635823349" providerId="ADAL" clId="{2064191C-0C86-4C83-9439-2D0DFB2B342F}" dt="2022-11-01T10:07:54.175" v="1132" actId="47"/>
        <pc:sldMkLst>
          <pc:docMk/>
          <pc:sldMk cId="1446723010" sldId="305"/>
        </pc:sldMkLst>
      </pc:sldChg>
      <pc:sldChg chg="addSp modSp add mod">
        <pc:chgData name="MIGUEL TRIGUEROS MUÑOZ" userId="93f31087-8566-4d16-a7a1-f20635823349" providerId="ADAL" clId="{2064191C-0C86-4C83-9439-2D0DFB2B342F}" dt="2022-11-01T10:13:16.102" v="1171" actId="14100"/>
        <pc:sldMkLst>
          <pc:docMk/>
          <pc:sldMk cId="3007344242" sldId="306"/>
        </pc:sldMkLst>
      </pc:sldChg>
      <pc:sldChg chg="addSp modSp add del mod">
        <pc:chgData name="MIGUEL TRIGUEROS MUÑOZ" userId="93f31087-8566-4d16-a7a1-f20635823349" providerId="ADAL" clId="{2064191C-0C86-4C83-9439-2D0DFB2B342F}" dt="2022-11-01T10:33:17.644" v="1536" actId="47"/>
        <pc:sldMkLst>
          <pc:docMk/>
          <pc:sldMk cId="2662598700" sldId="307"/>
        </pc:sldMkLst>
      </pc:sldChg>
      <pc:sldChg chg="modSp add mod">
        <pc:chgData name="MIGUEL TRIGUEROS MUÑOZ" userId="93f31087-8566-4d16-a7a1-f20635823349" providerId="ADAL" clId="{2064191C-0C86-4C83-9439-2D0DFB2B342F}" dt="2022-11-01T10:14:29.522" v="1194" actId="20577"/>
        <pc:sldMkLst>
          <pc:docMk/>
          <pc:sldMk cId="1441313987" sldId="308"/>
        </pc:sldMkLst>
      </pc:sldChg>
      <pc:sldChg chg="modSp add mod">
        <pc:chgData name="MIGUEL TRIGUEROS MUÑOZ" userId="93f31087-8566-4d16-a7a1-f20635823349" providerId="ADAL" clId="{2064191C-0C86-4C83-9439-2D0DFB2B342F}" dt="2022-11-01T10:47:41.617" v="1748" actId="20577"/>
        <pc:sldMkLst>
          <pc:docMk/>
          <pc:sldMk cId="1679762254" sldId="309"/>
        </pc:sldMkLst>
      </pc:sldChg>
      <pc:sldChg chg="addSp modSp add mod">
        <pc:chgData name="MIGUEL TRIGUEROS MUÑOZ" userId="93f31087-8566-4d16-a7a1-f20635823349" providerId="ADAL" clId="{2064191C-0C86-4C83-9439-2D0DFB2B342F}" dt="2022-11-01T10:47:56.254" v="1756" actId="20577"/>
        <pc:sldMkLst>
          <pc:docMk/>
          <pc:sldMk cId="2242644199" sldId="310"/>
        </pc:sldMkLst>
      </pc:sldChg>
      <pc:sldChg chg="addSp delSp modSp add mod">
        <pc:chgData name="MIGUEL TRIGUEROS MUÑOZ" userId="93f31087-8566-4d16-a7a1-f20635823349" providerId="ADAL" clId="{2064191C-0C86-4C83-9439-2D0DFB2B342F}" dt="2022-11-01T10:47:20.532" v="1740" actId="255"/>
        <pc:sldMkLst>
          <pc:docMk/>
          <pc:sldMk cId="1813723418" sldId="311"/>
        </pc:sldMkLst>
      </pc:sldChg>
      <pc:sldChg chg="modSp add mod">
        <pc:chgData name="MIGUEL TRIGUEROS MUÑOZ" userId="93f31087-8566-4d16-a7a1-f20635823349" providerId="ADAL" clId="{2064191C-0C86-4C83-9439-2D0DFB2B342F}" dt="2022-11-01T10:50:52.418" v="1780" actId="14100"/>
        <pc:sldMkLst>
          <pc:docMk/>
          <pc:sldMk cId="2269836530" sldId="312"/>
        </pc:sldMkLst>
      </pc:sldChg>
      <pc:sldChg chg="addSp delSp modSp add mod">
        <pc:chgData name="MIGUEL TRIGUEROS MUÑOZ" userId="93f31087-8566-4d16-a7a1-f20635823349" providerId="ADAL" clId="{2064191C-0C86-4C83-9439-2D0DFB2B342F}" dt="2022-11-01T10:53:29.091" v="1800" actId="1035"/>
        <pc:sldMkLst>
          <pc:docMk/>
          <pc:sldMk cId="1814859966" sldId="313"/>
        </pc:sldMkLst>
      </pc:sldChg>
    </pc:docChg>
  </pc:docChgLst>
  <pc:docChgLst>
    <pc:chgData name="MIGUEL TRIGUEROS MUÑOZ" userId="S::miguel.trigueros@aulaxxi.murciaeduca.es::a4ee0321-97d7-430f-98a8-7ed13ff9a4bf" providerId="AD" clId="Web-{14E18D3B-83CD-B621-F1D2-38A67C2FDD62}"/>
    <pc:docChg chg="modSld">
      <pc:chgData name="MIGUEL TRIGUEROS MUÑOZ" userId="S::miguel.trigueros@aulaxxi.murciaeduca.es::a4ee0321-97d7-430f-98a8-7ed13ff9a4bf" providerId="AD" clId="Web-{14E18D3B-83CD-B621-F1D2-38A67C2FDD62}" dt="2024-10-24T10:05:05.067" v="7" actId="20577"/>
      <pc:docMkLst>
        <pc:docMk/>
      </pc:docMkLst>
      <pc:sldChg chg="modSp">
        <pc:chgData name="MIGUEL TRIGUEROS MUÑOZ" userId="S::miguel.trigueros@aulaxxi.murciaeduca.es::a4ee0321-97d7-430f-98a8-7ed13ff9a4bf" providerId="AD" clId="Web-{14E18D3B-83CD-B621-F1D2-38A67C2FDD62}" dt="2024-10-24T10:05:05.067" v="7" actId="20577"/>
        <pc:sldMkLst>
          <pc:docMk/>
          <pc:sldMk cId="2242644199" sldId="3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08/07/2025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2F5B8-9C38-4C2F-A3DB-B7BB22627150}" type="datetimeFigureOut">
              <a:rPr lang="es-ES" smtClean="0"/>
              <a:t>08/07/2025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01F93-ECE8-401E-83DB-A934B2073DD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1568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1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3728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0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¿Siempre importa el orden? Depende de lo que quiera representar.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5892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Cascada de interacciones, se aprecia claramente el orden porque representamos el tiempo.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452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Ejemplo ventilador</a:t>
            </a:r>
          </a:p>
          <a:p>
            <a:r>
              <a:rPr lang="es-ES" dirty="0" err="1"/>
              <a:t>Juando</a:t>
            </a:r>
            <a:r>
              <a:rPr lang="es-ES" dirty="0"/>
              <a:t> con SecuenceDiagram.org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7656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s-ES" sz="180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Los eventos desencadenan las transiciones</a:t>
            </a: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Open Sans"/>
                <a:ea typeface="Open Sans"/>
                <a:cs typeface="Open Sans"/>
              </a:rPr>
              <a:t>g</a:t>
            </a:r>
            <a:r>
              <a:rPr lang="es-ES" sz="1800" b="0" i="1" u="none" strike="noStrike" dirty="0" err="1">
                <a:solidFill>
                  <a:srgbClr val="695D46"/>
                </a:solidFill>
                <a:effectLst/>
                <a:latin typeface="Tahoma"/>
                <a:ea typeface="Tahoma"/>
                <a:cs typeface="Tahoma"/>
              </a:rPr>
              <a:t>Se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/>
                <a:ea typeface="Tahoma"/>
                <a:cs typeface="Tahoma"/>
              </a:rPr>
              <a:t> han interpretado diagramas de </a:t>
            </a:r>
            <a:r>
              <a:rPr lang="es-ES" sz="1800" b="1" i="1" u="none" strike="noStrike" dirty="0">
                <a:solidFill>
                  <a:srgbClr val="695D46"/>
                </a:solidFill>
                <a:effectLst/>
                <a:latin typeface="Tahoma"/>
                <a:ea typeface="Tahoma"/>
                <a:cs typeface="Tahoma"/>
              </a:rPr>
              <a:t>estados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/>
                <a:ea typeface="Tahoma"/>
                <a:cs typeface="Tahoma"/>
              </a:rPr>
              <a:t>. </a:t>
            </a:r>
            <a:r>
              <a:rPr lang="es-ES" sz="1800" b="0" i="0" u="none" strike="noStrike" dirty="0" err="1">
                <a:solidFill>
                  <a:srgbClr val="000000"/>
                </a:solidFill>
                <a:effectLst/>
                <a:latin typeface="Open Sans"/>
                <a:ea typeface="Open Sans"/>
                <a:cs typeface="Open Sans"/>
              </a:rPr>
              <a:t>h</a:t>
            </a:r>
            <a:r>
              <a:rPr lang="es-ES" sz="1800" b="0" i="1" u="none" strike="noStrike" dirty="0" err="1">
                <a:solidFill>
                  <a:srgbClr val="695D46"/>
                </a:solidFill>
                <a:effectLst/>
                <a:latin typeface="Tahoma"/>
                <a:ea typeface="Tahoma"/>
                <a:cs typeface="Tahoma"/>
              </a:rPr>
              <a:t>Se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/>
                <a:ea typeface="Tahoma"/>
                <a:cs typeface="Tahoma"/>
              </a:rPr>
              <a:t> han planteado diagramas de estados sencillos. </a:t>
            </a:r>
            <a:endParaRPr lang="es-ES">
              <a:latin typeface="Tahoma"/>
              <a:ea typeface="Tahoma"/>
              <a:cs typeface="Tahoma"/>
            </a:endParaRP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82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E 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 panose="020B0604030504040204" pitchFamily="34" charset="0"/>
              </a:rPr>
              <a:t>Se ha interpretado el significado de diagramas de </a:t>
            </a:r>
            <a:r>
              <a:rPr lang="es-ES" sz="1800" b="1" i="1" u="none" strike="noStrike" dirty="0">
                <a:solidFill>
                  <a:srgbClr val="695D46"/>
                </a:solidFill>
                <a:effectLst/>
                <a:latin typeface="Tahoma" panose="020B0604030504040204" pitchFamily="34" charset="0"/>
              </a:rPr>
              <a:t>actividades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 panose="020B0604030504040204" pitchFamily="34" charset="0"/>
              </a:rPr>
              <a:t>. 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 </a:t>
            </a:r>
            <a:r>
              <a:rPr lang="es-ES" sz="1800" b="0" i="1" u="none" strike="noStrike" dirty="0">
                <a:solidFill>
                  <a:srgbClr val="695D46"/>
                </a:solidFill>
                <a:effectLst/>
                <a:latin typeface="Tahoma" panose="020B0604030504040204" pitchFamily="34" charset="0"/>
              </a:rPr>
              <a:t>Se han elaborado diagramas de actividades sencillos. 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601F93-ECE8-401E-83DB-A934B2073DDB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27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452" y="6318780"/>
            <a:ext cx="5126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73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50666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i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8707438" cy="5710555"/>
          </a:xfrm>
        </p:spPr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236981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42BE952-E59C-5FD1-133D-D2CA76C44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5" y="738161"/>
            <a:ext cx="8980860" cy="337025"/>
          </a:xfrm>
          <a:solidFill>
            <a:srgbClr val="99C63D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1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1147763"/>
            <a:ext cx="8707438" cy="5446712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039659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TAREA X</a:t>
            </a:r>
            <a:endParaRPr lang="en-US" dirty="0"/>
          </a:p>
        </p:txBody>
      </p:sp>
      <p:pic>
        <p:nvPicPr>
          <p:cNvPr id="3" name="Gráfico 2" descr="Bandeja de entrada marcada contorno">
            <a:extLst>
              <a:ext uri="{FF2B5EF4-FFF2-40B4-BE49-F238E27FC236}">
                <a16:creationId xmlns:a16="http://schemas.microsoft.com/office/drawing/2014/main" id="{6B4C136E-AFD5-F617-9436-896E0EA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636" y="152399"/>
            <a:ext cx="1149927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438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4573F839-80E0-456A-B4D0-BAFED41946AC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343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3C50-AD2B-485A-B3A1-D50376802F8F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97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82" y="1"/>
            <a:ext cx="8032580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222" y="615677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589B1CF-02D4-4456-3BF5-4299A2F5FF62}"/>
              </a:ext>
            </a:extLst>
          </p:cNvPr>
          <p:cNvSpPr txBox="1">
            <a:spLocks/>
          </p:cNvSpPr>
          <p:nvPr/>
        </p:nvSpPr>
        <p:spPr>
          <a:xfrm>
            <a:off x="-10311" y="6677891"/>
            <a:ext cx="8209431" cy="188576"/>
          </a:xfrm>
          <a:prstGeom prst="rect">
            <a:avLst/>
          </a:prstGeom>
          <a:solidFill>
            <a:srgbClr val="8CBF2D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" dirty="0"/>
              <a:t>UT04 OTROS DIAGRAMAS</a:t>
            </a:r>
            <a:endParaRPr lang="en-US" sz="800" dirty="0"/>
          </a:p>
        </p:txBody>
      </p:sp>
      <p:pic>
        <p:nvPicPr>
          <p:cNvPr id="4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C04ECA12-5463-11B2-C38D-08B15A50581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2" y="6396288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52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5" r:id="rId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d-MVo7M-E&amp;t=29s" TargetMode="External"/><Relationship Id="rId7" Type="http://schemas.openxmlformats.org/officeDocument/2006/relationships/hyperlink" Target="https://sequencediagram.org/" TargetMode="External"/><Relationship Id="rId2" Type="http://schemas.openxmlformats.org/officeDocument/2006/relationships/hyperlink" Target="https://www.youtube.com/watch?v=orvAkFFWo5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p.diagrams.net/" TargetMode="External"/><Relationship Id="rId5" Type="http://schemas.openxmlformats.org/officeDocument/2006/relationships/hyperlink" Target="https://github.com/ldmoral1987/temario-ed-dam" TargetMode="External"/><Relationship Id="rId4" Type="http://schemas.openxmlformats.org/officeDocument/2006/relationships/hyperlink" Target="https://youtu.be/C8KKneiXJsg?t=14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5138" y="324394"/>
            <a:ext cx="3695588" cy="1725597"/>
          </a:xfrm>
        </p:spPr>
        <p:txBody>
          <a:bodyPr/>
          <a:lstStyle/>
          <a:p>
            <a:pPr algn="l"/>
            <a:r>
              <a:rPr lang="es-ES" dirty="0"/>
              <a:t>UT4 OTROS DIAGRAMAS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AD067-C904-9067-2E51-E86959F2F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0AD6DD5-E1F6-64CE-2264-36D1A0206F5E}"/>
              </a:ext>
            </a:extLst>
          </p:cNvPr>
          <p:cNvSpPr txBox="1"/>
          <p:nvPr/>
        </p:nvSpPr>
        <p:spPr>
          <a:xfrm>
            <a:off x="6588224" y="6521934"/>
            <a:ext cx="3162497" cy="2493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7"/>
              </a:lnSpc>
            </a:pP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Entornos</a:t>
            </a:r>
            <a:r>
              <a:rPr sz="1400" spc="25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</a:t>
            </a:r>
            <a:r>
              <a:rPr sz="1400" spc="1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Desarrollo</a:t>
            </a:r>
            <a:r>
              <a:rPr sz="1400" spc="-13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VCWNGD+Century Gothic"/>
                <a:cs typeface="VCWNGD+Century Gothic"/>
              </a:rPr>
              <a:t>–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1º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>
                <a:solidFill>
                  <a:schemeClr val="accent4"/>
                </a:solidFill>
                <a:latin typeface="MDUHDN+Century Gothic"/>
                <a:cs typeface="MDUHDN+Century Gothic"/>
              </a:rPr>
              <a:t>DA</a:t>
            </a:r>
            <a:r>
              <a:rPr lang="es-ES" sz="1400">
                <a:solidFill>
                  <a:schemeClr val="accent4"/>
                </a:solidFill>
                <a:latin typeface="MDUHDN+Century Gothic"/>
                <a:cs typeface="MDUHDN+Century Gothic"/>
              </a:rPr>
              <a:t>M</a:t>
            </a:r>
            <a:endParaRPr sz="140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BDBF776-10F7-F619-6926-A4F7361EC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5272" y="2065291"/>
            <a:ext cx="3915321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E4DFA-79E9-9CE3-C3B8-71098AC9D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8E3D56E-1B1A-EF97-050C-EFB3292CB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22" y="883920"/>
            <a:ext cx="6147324" cy="5377984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92CCC-93B0-366C-A8F4-9FFA9A6F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10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B57D26-BDA1-FA64-74D6-02DCB5CB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Diagramas</a:t>
            </a:r>
            <a:r>
              <a:rPr lang="es-ES" baseline="0" dirty="0"/>
              <a:t> de secuencia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61886-3949-2E1C-E367-9322C528C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3</a:t>
            </a:r>
          </a:p>
        </p:txBody>
      </p:sp>
    </p:spTree>
    <p:extLst>
      <p:ext uri="{BB962C8B-B14F-4D97-AF65-F5344CB8AC3E}">
        <p14:creationId xmlns:p14="http://schemas.microsoft.com/office/powerpoint/2010/main" val="329800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6EA558A-C941-421E-7A80-FB4F5F374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36" y="1465553"/>
            <a:ext cx="5434118" cy="5056345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519D1E-6649-6D07-51F6-63DA24A3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11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064C43-42FF-74E3-08FB-671FF239E4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Pueden ser más complejos, detallando la interacción entre funciones, clases</a:t>
            </a:r>
            <a:r>
              <a:rPr lang="es-ES" baseline="0" dirty="0"/>
              <a:t> y objetos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212AFC-3BF0-3D2E-F87E-7A1858E5D2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729D51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dirty="0"/>
              <a:t>5. Diagramas de secuencia</a:t>
            </a:r>
          </a:p>
        </p:txBody>
      </p:sp>
    </p:spTree>
    <p:extLst>
      <p:ext uri="{BB962C8B-B14F-4D97-AF65-F5344CB8AC3E}">
        <p14:creationId xmlns:p14="http://schemas.microsoft.com/office/powerpoint/2010/main" val="2336738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2F2CB4-1335-8B2D-1EE4-D33C8E5C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12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C8410E-0545-8959-3559-84841A36BE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rtl="0" eaLnBrk="1" latinLnBrk="0" hangingPunct="1"/>
            <a:r>
              <a:rPr lang="es-ES" sz="18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Boque Alt:</a:t>
            </a:r>
            <a:endParaRPr lang="es-ES" dirty="0">
              <a:effectLst/>
            </a:endParaRPr>
          </a:p>
          <a:p>
            <a:pPr lvl="1"/>
            <a:r>
              <a:rPr lang="es-ES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ea typeface="+mn-ea"/>
                <a:cs typeface="+mn-cs"/>
              </a:rPr>
              <a:t>se ejecuta un bloque u otro dependiendo de una condición </a:t>
            </a:r>
            <a:endParaRPr lang="es-ES" dirty="0">
              <a:effectLst/>
            </a:endParaRPr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FCDC08-9C5D-AEC2-3745-399708B4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</a:t>
            </a:r>
            <a:r>
              <a:rPr lang="es-ES" baseline="0" dirty="0"/>
              <a:t> Diagramas de secuencia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1F567C4-18EC-B334-7FCB-307394DA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BLOQUES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F7E8DA4-AC96-2275-59DF-B5D4BD01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582" y="1600423"/>
            <a:ext cx="4942501" cy="46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4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2F2CB4-1335-8B2D-1EE4-D33C8E5C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13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C8410E-0545-8959-3559-84841A36BE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Boque </a:t>
            </a:r>
            <a:r>
              <a:rPr lang="es-ES" err="1"/>
              <a:t>Loop</a:t>
            </a:r>
            <a:r>
              <a:rPr lang="es-ES"/>
              <a:t>:</a:t>
            </a:r>
          </a:p>
          <a:p>
            <a:pPr lvl="1"/>
            <a:r>
              <a:rPr lang="es-ES"/>
              <a:t>se repite una acción un número de veces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FCDC08-9C5D-AEC2-3745-399708B4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</a:t>
            </a:r>
            <a:r>
              <a:rPr lang="es-ES" baseline="0" dirty="0"/>
              <a:t> Diagramas de secuencia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BF9DB66-7C3F-C94C-A676-9F500B199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BLOQUES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BF6325-DEAB-A4C1-1F9B-150915FCA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232027"/>
            <a:ext cx="659222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13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2F2CB4-1335-8B2D-1EE4-D33C8E5C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14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C8410E-0545-8959-3559-84841A36BE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6988313" cy="5972683"/>
          </a:xfrm>
        </p:spPr>
        <p:txBody>
          <a:bodyPr/>
          <a:lstStyle/>
          <a:p>
            <a:r>
              <a:rPr lang="es-ES" dirty="0"/>
              <a:t>ED6cd0401:</a:t>
            </a:r>
          </a:p>
          <a:p>
            <a:pPr lvl="1"/>
            <a:r>
              <a:rPr lang="es-ES" dirty="0"/>
              <a:t>Realiza los diagramas de secuencia de los Casos de Uso CU 1, CU 2 y CU 3 del sistema de gestión de bibliotecas de la UT 3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FCDC08-9C5D-AEC2-3745-399708B4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</a:t>
            </a:r>
            <a:r>
              <a:rPr lang="es-ES" baseline="0" dirty="0"/>
              <a:t> Diagramas de secuencia TAREA </a:t>
            </a:r>
            <a:r>
              <a:rPr lang="es-ES" dirty="0"/>
              <a:t>ED6cd0401 BIBLIOTECA</a:t>
            </a:r>
          </a:p>
        </p:txBody>
      </p:sp>
    </p:spTree>
    <p:extLst>
      <p:ext uri="{BB962C8B-B14F-4D97-AF65-F5344CB8AC3E}">
        <p14:creationId xmlns:p14="http://schemas.microsoft.com/office/powerpoint/2010/main" val="1363057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1761992-94C0-0501-43D5-45BB5AF3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15</a:t>
            </a:fld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6A73D8-7558-2D31-52D2-B3A0AFFEF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permiten modelar el comportamiento dinámico de un sistema</a:t>
            </a: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cambia de estado en respuesta a diferentes eventos</a:t>
            </a:r>
            <a:endParaRPr lang="es-ES" dirty="0">
              <a:solidFill>
                <a:srgbClr val="000000"/>
              </a:solidFill>
              <a:latin typeface="-apple-system"/>
            </a:endParaRPr>
          </a:p>
          <a:p>
            <a:r>
              <a:rPr lang="es-ES" dirty="0"/>
              <a:t>Elementos:</a:t>
            </a:r>
          </a:p>
          <a:p>
            <a:pPr lvl="1"/>
            <a:r>
              <a:rPr lang="es-ES" dirty="0"/>
              <a:t>Estados</a:t>
            </a:r>
          </a:p>
          <a:p>
            <a:pPr lvl="1"/>
            <a:r>
              <a:rPr lang="es-ES" dirty="0"/>
              <a:t>Transiciones</a:t>
            </a:r>
          </a:p>
          <a:p>
            <a:pPr lvl="1"/>
            <a:r>
              <a:rPr lang="es-ES" dirty="0"/>
              <a:t>Estado Inicial y final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6BE3EC3-DDBE-3435-489B-788EEA57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Diagramas de estados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5FE5B1-FECD-0248-85A9-A5FDCC3B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414" y="2231165"/>
            <a:ext cx="3581900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484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1761992-94C0-0501-43D5-45BB5AF3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16</a:t>
            </a:fld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6A73D8-7558-2D31-52D2-B3A0AFFEF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Consideremos un ciclo de vida simplificado de un pedido en un sistema de compras en línea. Este objeto "Pedido" podría tener los siguientes estados y transiciones:</a:t>
            </a:r>
          </a:p>
          <a:p>
            <a:r>
              <a:rPr lang="es-E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Pendiente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El pedido ha sido creado, pero no confirmado.</a:t>
            </a:r>
          </a:p>
          <a:p>
            <a:r>
              <a:rPr lang="es-E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Procesando*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El pedido ha sido confirmado y se está preparando para su envío.</a:t>
            </a: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E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Entregado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El pedido ha sido recibido por el cliente.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86BE3EC3-DDBE-3435-489B-788EEA57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Diagramas de 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0855C7-5243-D951-7783-7B6FD383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9774D82-204D-1481-6594-609A6FD7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66" y="3477217"/>
            <a:ext cx="6264128" cy="267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4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A2EF446-7958-594E-CC44-BFF5B463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17</a:t>
            </a:fld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EF3C7-3F79-4D38-2943-03C7F8EC96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Actividades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Son las acciones o tareas dentro del proceso, representadas como rectángulos con bordes redondeados. Ejemplos de actividades incluyen "Revisar solicitud", "Enviar notificación" o "Generar reporte".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Flujo de Control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Representado por flechas, indica el orden en que se ejecutan las actividades, mostrando la secuencia del proceso desde el inicio hasta el fin.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Nodos de Decisión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Estos nodos se representan con rombos y muestran los puntos donde el flujo toma un camino dependiendo de una condición. Por ejemplo, una decisión puede dividir el flujo en "Aprobado" o "Rechazado".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Nodo de Inicio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Representado por un círculo negro, marca el inicio del proceso. Es único y muestra el punto de partida del flujo de actividades.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Nodo de Fin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Representado por un círculo negro con un borde, señala el final del proceso. Puede haber varios nodos de fin si hay diferentes resultados posibles.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Bifurcación y Unión (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-apple-system"/>
              </a:rPr>
              <a:t>Fork</a:t>
            </a: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-apple-system"/>
              </a:rPr>
              <a:t>Join</a:t>
            </a: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La bifurcación se muestra con líneas horizontales o verticales que dividen el flujo en varios caminos, permitiendo la ejecución de actividades en paralelo. La unión sincroniza estos caminos en un solo flujo.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Objetos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Representados como rectángulos, muestran los datos u objetos que se utilizan o modifican en el proceso. Se usan para representar entradas y salidas de datos entre actividades.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76212B-A1B3-99DD-7703-FAFD6EB0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Diagrama de actividades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9B65F4-C9F0-3340-134D-B44298D6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Elementos</a:t>
            </a:r>
          </a:p>
        </p:txBody>
      </p:sp>
    </p:spTree>
    <p:extLst>
      <p:ext uri="{BB962C8B-B14F-4D97-AF65-F5344CB8AC3E}">
        <p14:creationId xmlns:p14="http://schemas.microsoft.com/office/powerpoint/2010/main" val="683416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A2EF446-7958-594E-CC44-BFF5B463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18</a:t>
            </a:fld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FEF3C7-3F79-4D38-2943-03C7F8EC96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Actividades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Flujo de Control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Nodos de Decisión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Nodo de Inicio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Nodo de Fin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Bifurcación y Unión (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-apple-system"/>
              </a:rPr>
              <a:t>Fork</a:t>
            </a: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/</a:t>
            </a:r>
            <a:r>
              <a:rPr lang="es-ES" b="1" i="0" dirty="0" err="1">
                <a:solidFill>
                  <a:srgbClr val="000000"/>
                </a:solidFill>
                <a:effectLst/>
                <a:latin typeface="-apple-system"/>
              </a:rPr>
              <a:t>Join</a:t>
            </a: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</a:p>
          <a:p>
            <a:pPr algn="l">
              <a:buFont typeface="+mj-lt"/>
              <a:buAutoNum type="arabicPeriod"/>
            </a:pPr>
            <a:r>
              <a:rPr lang="es-ES" b="1" i="0" dirty="0">
                <a:solidFill>
                  <a:srgbClr val="000000"/>
                </a:solidFill>
                <a:effectLst/>
                <a:latin typeface="-apple-system"/>
              </a:rPr>
              <a:t>Objetos</a:t>
            </a:r>
            <a:r>
              <a:rPr lang="es-ES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B76212B-A1B3-99DD-7703-FAFD6EB04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Diagrama de actividades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D9B65F4-C9F0-3340-134D-B44298D64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5DB040-3CDA-2208-6A61-F81113C7D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06" y="427408"/>
            <a:ext cx="4485040" cy="572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165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68FC639-8CE7-2428-E33D-8F3F8CE9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19</a:t>
            </a:fld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1D4BE9-8344-7EBD-9ABD-505A76B782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Nodo inicio</a:t>
            </a:r>
          </a:p>
          <a:p>
            <a:r>
              <a:rPr lang="es-ES" dirty="0"/>
              <a:t>Actividad: seleccionar productos</a:t>
            </a:r>
          </a:p>
          <a:p>
            <a:r>
              <a:rPr lang="es-ES" dirty="0"/>
              <a:t>Actividad: agregar al carrito</a:t>
            </a:r>
          </a:p>
          <a:p>
            <a:r>
              <a:rPr lang="es-ES" dirty="0"/>
              <a:t>Actividad: realizar el pago</a:t>
            </a:r>
          </a:p>
          <a:p>
            <a:r>
              <a:rPr lang="es-ES" dirty="0"/>
              <a:t>Decisión: </a:t>
            </a:r>
          </a:p>
          <a:p>
            <a:pPr lvl="1"/>
            <a:r>
              <a:rPr lang="es-ES" dirty="0"/>
              <a:t>Aprobado</a:t>
            </a:r>
          </a:p>
          <a:p>
            <a:pPr lvl="2"/>
            <a:r>
              <a:rPr lang="es-ES" dirty="0"/>
              <a:t>ACT: Verificar inventarios</a:t>
            </a:r>
          </a:p>
          <a:p>
            <a:pPr lvl="2"/>
            <a:r>
              <a:rPr lang="es-ES" dirty="0"/>
              <a:t>ACT: actualizar pedido y confirmar</a:t>
            </a:r>
          </a:p>
          <a:p>
            <a:pPr lvl="2"/>
            <a:r>
              <a:rPr lang="es-ES" dirty="0"/>
              <a:t>ACT: envío de recibo</a:t>
            </a:r>
          </a:p>
          <a:p>
            <a:pPr lvl="1"/>
            <a:r>
              <a:rPr lang="es-ES" dirty="0"/>
              <a:t>No aprobado</a:t>
            </a:r>
          </a:p>
          <a:p>
            <a:pPr lvl="2"/>
            <a:r>
              <a:rPr lang="es-ES" dirty="0"/>
              <a:t>ACT: Notificar al cliente</a:t>
            </a:r>
          </a:p>
          <a:p>
            <a:r>
              <a:rPr lang="es-ES" dirty="0"/>
              <a:t>FIN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7F2E988-5D53-3187-11C4-D72178713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Diagrama de actividades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558F731-D0B7-45B8-5F02-EEA80DD50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024327-018A-F2BC-023B-E36461EF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810" y="745455"/>
            <a:ext cx="459105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2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4D4E08-3CCA-9AD8-5EB3-4A5637743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7D569-2E40-41FB-F9B2-C226208559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400050">
              <a:buFont typeface="+mj-lt"/>
              <a:buAutoNum type="arabicPeriod"/>
            </a:pPr>
            <a:r>
              <a:rPr lang="es-ES" dirty="0"/>
              <a:t>Desarrollo de software, documentos y diagramas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Diagramas de secuencia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Diagramas de Actividades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Diagramas de estado</a:t>
            </a:r>
          </a:p>
          <a:p>
            <a:pPr marL="400050">
              <a:buFont typeface="+mj-lt"/>
              <a:buAutoNum type="arabicPeriod"/>
            </a:pPr>
            <a:r>
              <a:rPr lang="es-ES" dirty="0"/>
              <a:t>Recursos</a:t>
            </a:r>
          </a:p>
          <a:p>
            <a:pPr lvl="1"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  <a:p>
            <a:pPr>
              <a:buFont typeface="+mj-lt"/>
              <a:buAutoNum type="arabicPeriod"/>
            </a:pPr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806B4-64A7-7098-4FE2-E40610F1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</p:spTree>
    <p:extLst>
      <p:ext uri="{BB962C8B-B14F-4D97-AF65-F5344CB8AC3E}">
        <p14:creationId xmlns:p14="http://schemas.microsoft.com/office/powerpoint/2010/main" val="74545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FFC93DE-356C-9004-944C-2667C84B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20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F3A4586-48F8-E669-FE21-DE5DB38C11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Inventa un diagrama de estado y un diagrama de actividades</a:t>
            </a:r>
          </a:p>
          <a:p>
            <a:pPr lvl="1"/>
            <a:r>
              <a:rPr lang="es-ES" dirty="0"/>
              <a:t>Enunciado completo en el repositorio</a:t>
            </a:r>
          </a:p>
          <a:p>
            <a:r>
              <a:rPr lang="es-ES" dirty="0"/>
              <a:t>Crea los planteamientos y enúncialos</a:t>
            </a:r>
          </a:p>
          <a:p>
            <a:r>
              <a:rPr lang="es-ES" dirty="0"/>
              <a:t>Genera los diagramas correspondientes</a:t>
            </a:r>
          </a:p>
          <a:p>
            <a:r>
              <a:rPr lang="es-ES" dirty="0"/>
              <a:t>Entrega en </a:t>
            </a:r>
            <a:r>
              <a:rPr lang="es-ES" dirty="0" err="1"/>
              <a:t>pdf</a:t>
            </a:r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1EAD6C0-08AA-6507-F61F-C9C4B83CF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8. TAREA ED6efgh0402 </a:t>
            </a:r>
          </a:p>
        </p:txBody>
      </p:sp>
    </p:spTree>
    <p:extLst>
      <p:ext uri="{BB962C8B-B14F-4D97-AF65-F5344CB8AC3E}">
        <p14:creationId xmlns:p14="http://schemas.microsoft.com/office/powerpoint/2010/main" val="3753997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3381B-4871-3F29-1592-82C7F48E1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12BB97F-120D-915C-0A8B-997A58C9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21</a:t>
            </a:fld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72D6898-2867-DF20-C7E5-C34CCCB666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Fomentar la lectura, la expresión oral y la comunicación audiovisual</a:t>
            </a:r>
          </a:p>
          <a:p>
            <a:pPr lvl="1"/>
            <a:r>
              <a:rPr lang="es-ES" dirty="0"/>
              <a:t>Enunciado completo en el repositorio</a:t>
            </a:r>
          </a:p>
          <a:p>
            <a:r>
              <a:rPr lang="es-ES" b="1" dirty="0"/>
              <a:t>Búsqueda en periódicos digitales generalistas</a:t>
            </a:r>
            <a:endParaRPr lang="es-ES" dirty="0"/>
          </a:p>
          <a:p>
            <a:pPr lvl="1"/>
            <a:r>
              <a:rPr lang="es-ES" dirty="0"/>
              <a:t>Busca una noticia que describa un sistema</a:t>
            </a:r>
          </a:p>
          <a:p>
            <a:pPr lvl="1"/>
            <a:r>
              <a:rPr lang="es-ES" dirty="0"/>
              <a:t>Describe con tus palabras el sistema</a:t>
            </a:r>
          </a:p>
          <a:p>
            <a:pPr lvl="1"/>
            <a:r>
              <a:rPr lang="es-ES" dirty="0"/>
              <a:t>Describe el sistema utilizando los diagramas de comportamiento que hemos trabajado</a:t>
            </a:r>
          </a:p>
          <a:p>
            <a:pPr lvl="1"/>
            <a:r>
              <a:rPr lang="es-ES" dirty="0"/>
              <a:t>Entrega en </a:t>
            </a:r>
            <a:r>
              <a:rPr lang="es-ES" dirty="0" err="1"/>
              <a:t>pdf</a:t>
            </a:r>
            <a:endParaRPr lang="es-ES" dirty="0"/>
          </a:p>
          <a:p>
            <a:endParaRPr lang="es-E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7B854F-C1D3-BD5C-9630-3E0DD86B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9. TAREA ED60403 </a:t>
            </a:r>
          </a:p>
        </p:txBody>
      </p:sp>
    </p:spTree>
    <p:extLst>
      <p:ext uri="{BB962C8B-B14F-4D97-AF65-F5344CB8AC3E}">
        <p14:creationId xmlns:p14="http://schemas.microsoft.com/office/powerpoint/2010/main" val="2292523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1A08A9-F06D-6F73-C983-B2A43E609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22</a:t>
            </a:fld>
            <a:endParaRPr lang="en-U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E672CE3-414F-1E3C-9928-F4B6B7568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Diagramas de casos de uso </a:t>
            </a:r>
            <a:r>
              <a:rPr lang="es-ES" dirty="0">
                <a:hlinkClick r:id="rId2"/>
              </a:rPr>
              <a:t>UPV</a:t>
            </a:r>
            <a:endParaRPr lang="es-ES" dirty="0"/>
          </a:p>
          <a:p>
            <a:r>
              <a:rPr lang="es-ES" dirty="0"/>
              <a:t>UML Lucid </a:t>
            </a:r>
            <a:r>
              <a:rPr lang="es-ES" dirty="0">
                <a:hlinkClick r:id="rId3"/>
              </a:rPr>
              <a:t>Software</a:t>
            </a:r>
            <a:r>
              <a:rPr lang="es-ES" dirty="0"/>
              <a:t> explica inclusión y extensión</a:t>
            </a:r>
          </a:p>
          <a:p>
            <a:r>
              <a:rPr lang="es-ES" dirty="0"/>
              <a:t>Diagramas de secuencia </a:t>
            </a:r>
            <a:r>
              <a:rPr lang="es-ES" dirty="0">
                <a:hlinkClick r:id="rId4"/>
              </a:rPr>
              <a:t>Escobar</a:t>
            </a:r>
            <a:endParaRPr lang="es-ES" dirty="0"/>
          </a:p>
          <a:p>
            <a:r>
              <a:rPr lang="es-ES" dirty="0">
                <a:hlinkClick r:id="rId5"/>
              </a:rPr>
              <a:t>Apuntes</a:t>
            </a:r>
            <a:r>
              <a:rPr lang="es-ES" dirty="0"/>
              <a:t> de Luis del Moral</a:t>
            </a:r>
          </a:p>
          <a:p>
            <a:r>
              <a:rPr lang="es-ES" dirty="0"/>
              <a:t>Herramienta </a:t>
            </a:r>
            <a:r>
              <a:rPr lang="es-ES" dirty="0">
                <a:hlinkClick r:id="rId6"/>
              </a:rPr>
              <a:t>Draw.io</a:t>
            </a:r>
            <a:endParaRPr lang="es-ES" dirty="0"/>
          </a:p>
          <a:p>
            <a:r>
              <a:rPr lang="es-ES" dirty="0"/>
              <a:t>Herramienta </a:t>
            </a:r>
            <a:r>
              <a:rPr lang="es-ES" dirty="0">
                <a:hlinkClick r:id="rId7"/>
              </a:rPr>
              <a:t>sequencediagram.org</a:t>
            </a:r>
            <a:r>
              <a:rPr lang="es-ES" dirty="0"/>
              <a:t>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9.</a:t>
            </a:r>
            <a:r>
              <a:rPr lang="es-ES" baseline="0" dirty="0"/>
              <a:t> </a:t>
            </a:r>
            <a:r>
              <a:rPr lang="es-ES" dirty="0"/>
              <a:t>Bibliografía y recursos</a:t>
            </a:r>
          </a:p>
        </p:txBody>
      </p:sp>
    </p:spTree>
    <p:extLst>
      <p:ext uri="{BB962C8B-B14F-4D97-AF65-F5344CB8AC3E}">
        <p14:creationId xmlns:p14="http://schemas.microsoft.com/office/powerpoint/2010/main" val="16620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2D7E460-3301-F563-D75E-6947A92E3D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8281" y="965924"/>
            <a:ext cx="8707438" cy="2589634"/>
          </a:xfrm>
        </p:spPr>
        <p:txBody>
          <a:bodyPr/>
          <a:lstStyle/>
          <a:p>
            <a:r>
              <a:rPr lang="es-ES" dirty="0"/>
              <a:t>Análisis:</a:t>
            </a:r>
          </a:p>
          <a:p>
            <a:pPr lvl="1"/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Diagramas de casos de uso</a:t>
            </a:r>
          </a:p>
          <a:p>
            <a:r>
              <a:rPr lang="es-ES" dirty="0"/>
              <a:t>Diseño</a:t>
            </a:r>
          </a:p>
          <a:p>
            <a:pPr lvl="1"/>
            <a:r>
              <a:rPr lang="es-ES" dirty="0"/>
              <a:t>Diagramas de secuencia</a:t>
            </a:r>
          </a:p>
          <a:p>
            <a:pPr lvl="1"/>
            <a:r>
              <a:rPr lang="es-ES" dirty="0"/>
              <a:t>Diagramas de estado, actividad y flujo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1. INTRODUCCIÓN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83351C-4D5E-30A0-6864-D1F246EC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(De la UT 02: Desarrollo de software)</a:t>
            </a:r>
            <a:r>
              <a:rPr lang="es-ES" dirty="0"/>
              <a:t> SE UTILIZAN DIAGRAMAS</a:t>
            </a:r>
            <a:endParaRPr lang="es-ES" baseline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D56207-4A7B-BF17-1FCB-0722A8A5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8" y="3196804"/>
            <a:ext cx="6063249" cy="269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9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C4316A8-3740-7724-8BAB-BBD30084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4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96B52E-494D-3D8C-B385-324FE2A578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Diagrama de secuencia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C811E-805D-D9E6-EA65-A467FD5EB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968AAB4-2BBE-5A67-CCAB-C55BC9C35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968" y="621792"/>
            <a:ext cx="3915321" cy="470600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EB64B3D-832D-B41A-D283-DFCC27FF75CA}"/>
              </a:ext>
            </a:extLst>
          </p:cNvPr>
          <p:cNvSpPr/>
          <p:nvPr/>
        </p:nvSpPr>
        <p:spPr>
          <a:xfrm>
            <a:off x="163140" y="5327799"/>
            <a:ext cx="83631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El orden importa: tiempo</a:t>
            </a:r>
          </a:p>
        </p:txBody>
      </p:sp>
    </p:spTree>
    <p:extLst>
      <p:ext uri="{BB962C8B-B14F-4D97-AF65-F5344CB8AC3E}">
        <p14:creationId xmlns:p14="http://schemas.microsoft.com/office/powerpoint/2010/main" val="363463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7FD6D1-8CE4-C76F-865D-8B3A6127D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5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8A6193-B6E2-EA1B-7C5F-A2286A7093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Permiten añadir la</a:t>
            </a:r>
            <a:r>
              <a:rPr lang="es-ES" baseline="0" dirty="0"/>
              <a:t> variable TIEMPO </a:t>
            </a:r>
            <a:r>
              <a:rPr lang="es-ES" sz="1400" baseline="0" dirty="0">
                <a:solidFill>
                  <a:srgbClr val="00B0F0"/>
                </a:solidFill>
              </a:rPr>
              <a:t>(dimensión</a:t>
            </a:r>
            <a:r>
              <a:rPr lang="es-ES" sz="1400" dirty="0">
                <a:solidFill>
                  <a:srgbClr val="00B0F0"/>
                </a:solidFill>
              </a:rPr>
              <a:t> y)</a:t>
            </a:r>
            <a:endParaRPr lang="es-ES" sz="1400" baseline="0" dirty="0">
              <a:solidFill>
                <a:srgbClr val="00B0F0"/>
              </a:solidFill>
            </a:endParaRPr>
          </a:p>
          <a:p>
            <a:r>
              <a:rPr lang="es-ES" baseline="0" dirty="0"/>
              <a:t>Secuencian y temporizan las interacciones en el sistema</a:t>
            </a:r>
          </a:p>
          <a:p>
            <a:r>
              <a:rPr lang="es-ES" dirty="0"/>
              <a:t>Detallan los </a:t>
            </a:r>
            <a:r>
              <a:rPr lang="es-ES" b="1" dirty="0">
                <a:solidFill>
                  <a:srgbClr val="FF0000"/>
                </a:solidFill>
              </a:rPr>
              <a:t>casos de uso </a:t>
            </a:r>
            <a:r>
              <a:rPr lang="es-ES" dirty="0"/>
              <a:t>(1 CU → 1 SECUENCIA)</a:t>
            </a:r>
            <a:endParaRPr lang="es-ES" b="1" baseline="0" dirty="0">
              <a:solidFill>
                <a:srgbClr val="FF0000"/>
              </a:solidFill>
            </a:endParaRPr>
          </a:p>
          <a:p>
            <a:r>
              <a:rPr lang="es-ES" baseline="0" dirty="0"/>
              <a:t>ELEMENTOS: </a:t>
            </a:r>
            <a:r>
              <a:rPr lang="es-ES" sz="1400" dirty="0">
                <a:solidFill>
                  <a:schemeClr val="accent4"/>
                </a:solidFill>
              </a:rPr>
              <a:t>(dimensión x)</a:t>
            </a:r>
            <a:endParaRPr lang="es-ES" sz="1400" baseline="0" dirty="0">
              <a:solidFill>
                <a:schemeClr val="accent4"/>
              </a:solidFill>
            </a:endParaRPr>
          </a:p>
          <a:p>
            <a:pPr lvl="1"/>
            <a:r>
              <a:rPr lang="es-ES" dirty="0"/>
              <a:t>OBJETOS</a:t>
            </a:r>
            <a:r>
              <a:rPr lang="es-ES" baseline="0" dirty="0"/>
              <a:t> y ACTORES: originan la secuencia de mensajes</a:t>
            </a:r>
          </a:p>
          <a:p>
            <a:pPr lvl="1"/>
            <a:r>
              <a:rPr lang="es-ES" baseline="0" dirty="0"/>
              <a:t>MENSAJES: representan la interacción entre dos objetos</a:t>
            </a:r>
          </a:p>
          <a:p>
            <a:pPr lvl="2"/>
            <a:r>
              <a:rPr lang="es-ES" dirty="0"/>
              <a:t>Un objeto</a:t>
            </a:r>
            <a:r>
              <a:rPr lang="es-ES" baseline="0" dirty="0"/>
              <a:t> puede interaccionar consigo mismo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300239-6BDC-4818-45BD-A3D430E3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5.</a:t>
            </a:r>
            <a:r>
              <a:rPr lang="es-ES" baseline="0" dirty="0"/>
              <a:t> </a:t>
            </a:r>
            <a:r>
              <a:rPr lang="es-ES" dirty="0"/>
              <a:t>Diagramas de secuencia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1940E8-AA9E-C1D2-96B4-01237B3D3B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088"/>
          <a:stretch/>
        </p:blipFill>
        <p:spPr>
          <a:xfrm>
            <a:off x="6160913" y="4404752"/>
            <a:ext cx="2615617" cy="15354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05E618-42E1-29D9-8F9C-2C9AD3ECF8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254"/>
          <a:stretch/>
        </p:blipFill>
        <p:spPr>
          <a:xfrm>
            <a:off x="6810103" y="2447649"/>
            <a:ext cx="1966427" cy="1681957"/>
          </a:xfrm>
          <a:prstGeom prst="rect">
            <a:avLst/>
          </a:prstGeom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240564B9-84B3-C403-AEFC-F56EBC3545BD}"/>
              </a:ext>
            </a:extLst>
          </p:cNvPr>
          <p:cNvGrpSpPr/>
          <p:nvPr/>
        </p:nvGrpSpPr>
        <p:grpSpPr>
          <a:xfrm>
            <a:off x="694481" y="3429000"/>
            <a:ext cx="4741615" cy="3045650"/>
            <a:chOff x="1691680" y="4293096"/>
            <a:chExt cx="3744416" cy="2181554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6DE9303-BBAD-AF25-47B6-5E084C160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747" r="1540"/>
            <a:stretch/>
          </p:blipFill>
          <p:spPr>
            <a:xfrm>
              <a:off x="1762252" y="4404752"/>
              <a:ext cx="3298088" cy="2069898"/>
            </a:xfrm>
            <a:prstGeom prst="rect">
              <a:avLst/>
            </a:prstGeom>
          </p:spPr>
        </p:pic>
        <p:cxnSp>
          <p:nvCxnSpPr>
            <p:cNvPr id="9" name="Conector recto de flecha 8">
              <a:extLst>
                <a:ext uri="{FF2B5EF4-FFF2-40B4-BE49-F238E27FC236}">
                  <a16:creationId xmlns:a16="http://schemas.microsoft.com/office/drawing/2014/main" id="{6ED21D35-6E87-C277-9D13-E1CE25DE20F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>
              <a:off x="2051720" y="4293096"/>
              <a:ext cx="3384376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de flecha 11">
              <a:extLst>
                <a:ext uri="{FF2B5EF4-FFF2-40B4-BE49-F238E27FC236}">
                  <a16:creationId xmlns:a16="http://schemas.microsoft.com/office/drawing/2014/main" id="{C1F9986A-CD1E-25EE-0C0E-5C81073F2C3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/>
            <p:nvPr/>
          </p:nvCxnSpPr>
          <p:spPr>
            <a:xfrm>
              <a:off x="1691680" y="4293096"/>
              <a:ext cx="0" cy="218155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988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AF78E2-1A5E-B861-6F6B-B3E36BB4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6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85E2DE-FE88-26D0-2548-616EC84B54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Línea de vida de un objeto</a:t>
            </a:r>
          </a:p>
          <a:p>
            <a:pPr lvl="1"/>
            <a:r>
              <a:rPr lang="es-ES" dirty="0"/>
              <a:t>Representa el tiempo de vida del objeto</a:t>
            </a:r>
          </a:p>
          <a:p>
            <a:pPr lvl="1"/>
            <a:r>
              <a:rPr lang="es-ES" dirty="0"/>
              <a:t>El</a:t>
            </a:r>
            <a:r>
              <a:rPr lang="es-ES" baseline="0" dirty="0"/>
              <a:t> objeto cambiará de estado e interaccionará con otros</a:t>
            </a:r>
          </a:p>
          <a:p>
            <a:pPr lvl="0"/>
            <a:r>
              <a:rPr lang="es-ES" dirty="0"/>
              <a:t>Mensajes: </a:t>
            </a:r>
          </a:p>
          <a:p>
            <a:pPr marL="457200" lvl="1" indent="0">
              <a:buNone/>
            </a:pPr>
            <a:r>
              <a:rPr lang="es-ES" b="1" dirty="0"/>
              <a:t>Simples</a:t>
            </a:r>
            <a:r>
              <a:rPr lang="es-ES" dirty="0"/>
              <a:t>: pasan el hilo de ejecución de un objeto a otro</a:t>
            </a:r>
          </a:p>
          <a:p>
            <a:pPr marL="457200" lvl="1" indent="0">
              <a:buNone/>
            </a:pPr>
            <a:r>
              <a:rPr lang="es-ES" dirty="0"/>
              <a:t>HABITUALMENTE nunca habrá dos mensajes al mismo Tiempo</a:t>
            </a:r>
          </a:p>
          <a:p>
            <a:pPr lvl="2"/>
            <a:r>
              <a:rPr lang="es-ES" b="1" dirty="0">
                <a:solidFill>
                  <a:schemeClr val="accent3"/>
                </a:solidFill>
              </a:rPr>
              <a:t>NO DEBERÍA TENER DOS</a:t>
            </a:r>
          </a:p>
          <a:p>
            <a:pPr marL="914400" lvl="2" indent="0">
              <a:buNone/>
            </a:pPr>
            <a:r>
              <a:rPr lang="es-ES" b="1" dirty="0">
                <a:solidFill>
                  <a:schemeClr val="accent3"/>
                </a:solidFill>
              </a:rPr>
              <a:t>FLECHAS A LA MISMA ALTURA</a:t>
            </a:r>
          </a:p>
          <a:p>
            <a:pPr marL="914400" lvl="2" indent="0">
              <a:buNone/>
            </a:pPr>
            <a:r>
              <a:rPr lang="es-ES" b="1" dirty="0">
                <a:solidFill>
                  <a:schemeClr val="accent3"/>
                </a:solidFill>
              </a:rPr>
              <a:t>(ejemplo ventilador)</a:t>
            </a:r>
          </a:p>
          <a:p>
            <a:pPr marL="914400" lvl="2" indent="0">
              <a:buNone/>
            </a:pPr>
            <a:endParaRPr lang="es-ES" b="1" dirty="0">
              <a:solidFill>
                <a:schemeClr val="accent3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AD5347-7056-A04C-6B9C-EC7072A6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Diagramas de</a:t>
            </a:r>
            <a:r>
              <a:rPr lang="es-ES" baseline="0" dirty="0"/>
              <a:t> secuencia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994F069-CBE1-A1A2-A9D1-21BC5388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FA64C52-8FBE-4F77-9877-154230AD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815" y="744659"/>
            <a:ext cx="986754" cy="2376264"/>
          </a:xfrm>
          <a:prstGeom prst="rect">
            <a:avLst/>
          </a:prstGeom>
          <a:ln w="3175">
            <a:solidFill>
              <a:srgbClr val="0070C0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FB396FF-010A-E286-EB76-6537F0C62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018" y="3247813"/>
            <a:ext cx="4812307" cy="312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7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65BB71-5FAD-A7C1-DF2C-DB3D6DD0F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7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193D6E-FC93-9D15-4E43-13A0112BF3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088" y="883920"/>
            <a:ext cx="8707438" cy="5710555"/>
          </a:xfrm>
        </p:spPr>
        <p:txBody>
          <a:bodyPr/>
          <a:lstStyle/>
          <a:p>
            <a:r>
              <a:rPr lang="es-ES" dirty="0"/>
              <a:t>Elementos opcionales</a:t>
            </a:r>
          </a:p>
          <a:p>
            <a:pPr marL="457200" lvl="1" indent="0">
              <a:buNone/>
            </a:pPr>
            <a:r>
              <a:rPr lang="es-ES" sz="1200" dirty="0"/>
              <a:t>(solo se representan si aportan valor)</a:t>
            </a:r>
          </a:p>
          <a:p>
            <a:pPr marL="457200" lvl="1" indent="0">
              <a:buNone/>
            </a:pPr>
            <a:endParaRPr lang="es-ES" sz="1200" dirty="0"/>
          </a:p>
          <a:p>
            <a:pPr marL="457200" lvl="1" indent="0">
              <a:buNone/>
            </a:pPr>
            <a:endParaRPr lang="es-ES" sz="1200" dirty="0"/>
          </a:p>
          <a:p>
            <a:pPr marL="457200" lvl="1" indent="0">
              <a:buNone/>
            </a:pPr>
            <a:endParaRPr lang="es-ES" sz="1200" dirty="0"/>
          </a:p>
          <a:p>
            <a:pPr marL="457200" lvl="1" indent="0">
              <a:buNone/>
            </a:pPr>
            <a:endParaRPr lang="es-ES" sz="1200" dirty="0"/>
          </a:p>
          <a:p>
            <a:pPr lvl="1"/>
            <a:r>
              <a:rPr lang="es-ES" dirty="0"/>
              <a:t>Activación</a:t>
            </a:r>
          </a:p>
          <a:p>
            <a:pPr lvl="2"/>
            <a:r>
              <a:rPr lang="es-ES" dirty="0"/>
              <a:t>Rectángulo que representa el tiempo durante</a:t>
            </a:r>
          </a:p>
          <a:p>
            <a:pPr marL="914400" lvl="2" indent="0">
              <a:buNone/>
            </a:pPr>
            <a:r>
              <a:rPr lang="es-ES" dirty="0"/>
              <a:t> el cual se ejecuta la función</a:t>
            </a:r>
          </a:p>
          <a:p>
            <a:pPr lvl="1"/>
            <a:r>
              <a:rPr lang="es-ES" dirty="0"/>
              <a:t>Mensaje de retorno</a:t>
            </a:r>
          </a:p>
          <a:p>
            <a:pPr lvl="2"/>
            <a:r>
              <a:rPr lang="es-ES" dirty="0"/>
              <a:t>Confirmación, devolución del foco</a:t>
            </a:r>
          </a:p>
          <a:p>
            <a:pPr lvl="1"/>
            <a:r>
              <a:rPr lang="es-ES" dirty="0"/>
              <a:t>¿Cómo sería la comunicación con el ventilador</a:t>
            </a:r>
          </a:p>
          <a:p>
            <a:pPr marL="457200" lvl="1" indent="0">
              <a:buNone/>
            </a:pPr>
            <a:r>
              <a:rPr lang="es-ES" dirty="0"/>
              <a:t>de techo de clase a través de su mando?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0AB3F0-126B-2D5E-8793-B40C5070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Diagramas de secuencia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7095C0C-2155-D124-E867-8DBC86F38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ELEMENTOS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4AE58C-6581-9D15-0C36-6156D5BC5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68" y="1343952"/>
            <a:ext cx="3915321" cy="4706007"/>
          </a:xfrm>
          <a:prstGeom prst="rect">
            <a:avLst/>
          </a:prstGeom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A7F6E5F-AA0B-FE54-9D8A-C835FDB3A9B8}"/>
              </a:ext>
            </a:extLst>
          </p:cNvPr>
          <p:cNvCxnSpPr>
            <a:cxnSpLocks/>
          </p:cNvCxnSpPr>
          <p:nvPr/>
        </p:nvCxnSpPr>
        <p:spPr>
          <a:xfrm>
            <a:off x="5004048" y="3429000"/>
            <a:ext cx="2930912" cy="679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74C76BB-7C88-6460-2900-2F7515C96FD8}"/>
              </a:ext>
            </a:extLst>
          </p:cNvPr>
          <p:cNvCxnSpPr>
            <a:cxnSpLocks/>
          </p:cNvCxnSpPr>
          <p:nvPr/>
        </p:nvCxnSpPr>
        <p:spPr>
          <a:xfrm flipV="1">
            <a:off x="4200939" y="4373217"/>
            <a:ext cx="2663687" cy="9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19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6130B7-B1FF-CAF4-03B4-0EC97777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8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740333-50F7-3E68-759E-ED0299A93CE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dirty="0"/>
              <a:t>Interacción usuario, mando y ventilador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3AD150-7CAA-92B5-EFE9-A10D6D7C2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Diagramas</a:t>
            </a:r>
            <a:r>
              <a:rPr lang="es-ES" baseline="0" dirty="0"/>
              <a:t> de secuencia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A790ABB-3617-779B-5808-208E83474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tabLst/>
              <a:defRPr/>
            </a:pPr>
            <a:r>
              <a:rPr lang="es-ES" sz="1800" kern="120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ea typeface="+mj-ea"/>
                <a:cs typeface="+mj-cs"/>
              </a:rPr>
              <a:t>Ejemplo 1: </a:t>
            </a:r>
            <a:r>
              <a:rPr lang="es-ES" sz="1800" kern="12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inventa otro ejemplo con SecuenceDiagram.org</a:t>
            </a:r>
            <a:endParaRPr lang="es-ES" sz="1800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D7F797D-399C-0D2C-FB49-A27C3D0FC0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>
            <a:off x="1829138" y="1872297"/>
            <a:ext cx="468052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3A5B0B-4D2B-AAAA-C621-914FA33F7E42}"/>
              </a:ext>
            </a:extLst>
          </p:cNvPr>
          <p:cNvSpPr txBox="1"/>
          <p:nvPr/>
        </p:nvSpPr>
        <p:spPr>
          <a:xfrm>
            <a:off x="2304306" y="1482317"/>
            <a:ext cx="4104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>
                <a:solidFill>
                  <a:schemeClr val="accent4"/>
                </a:solidFill>
              </a:rPr>
              <a:t>Dimensión x: objetos, mensajes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5344C8E-0727-2FC0-8F78-7F88B3DD93F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>
          <a:xfrm>
            <a:off x="1158465" y="2553937"/>
            <a:ext cx="0" cy="360283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09DC3F-BD73-0576-C237-6D096921B3ED}"/>
              </a:ext>
            </a:extLst>
          </p:cNvPr>
          <p:cNvSpPr txBox="1"/>
          <p:nvPr/>
        </p:nvSpPr>
        <p:spPr>
          <a:xfrm rot="5400000">
            <a:off x="-713888" y="4443649"/>
            <a:ext cx="314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>
                <a:solidFill>
                  <a:srgbClr val="00B0F0"/>
                </a:solidFill>
              </a:rPr>
              <a:t>Dimensión y: tiempo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DB8017F-E0F9-E4D4-BF5C-5F23A77A7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412" y="1957806"/>
            <a:ext cx="5598245" cy="453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0309D1-9195-3F9B-FD4E-245F16D8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9</a:t>
            </a:fld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FF9BF7-4C1C-0C57-B27F-08231093B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Diagramas</a:t>
            </a:r>
            <a:r>
              <a:rPr lang="es-ES" baseline="0" dirty="0"/>
              <a:t> de secuencia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9A957C-B834-EF70-037F-87153CE5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2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719DBF-EE82-8694-91BA-D2BF8B28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80" y="745455"/>
            <a:ext cx="6570330" cy="570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83523"/>
      </p:ext>
    </p:extLst>
  </p:cSld>
  <p:clrMapOvr>
    <a:masterClrMapping/>
  </p:clrMapOvr>
</p:sld>
</file>

<file path=ppt/theme/theme1.xml><?xml version="1.0" encoding="utf-8"?>
<a:theme xmlns:a="http://schemas.openxmlformats.org/drawingml/2006/main" name="ED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" id="{025829BB-E26A-4598-9983-78D0A6F490C8}" vid="{8BF71C2D-7F2D-4401-99FE-11211852CF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</Template>
  <TotalTime>1533</TotalTime>
  <Words>1046</Words>
  <Application>Microsoft Office PowerPoint</Application>
  <PresentationFormat>Presentación en pantalla (4:3)</PresentationFormat>
  <Paragraphs>177</Paragraphs>
  <Slides>22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32" baseType="lpstr">
      <vt:lpstr>Wingdings 3</vt:lpstr>
      <vt:lpstr>Consolas</vt:lpstr>
      <vt:lpstr>Tahoma</vt:lpstr>
      <vt:lpstr>VCWNGD+Century Gothic</vt:lpstr>
      <vt:lpstr>Calibri</vt:lpstr>
      <vt:lpstr>Trebuchet MS</vt:lpstr>
      <vt:lpstr>Open Sans</vt:lpstr>
      <vt:lpstr>MDUHDN+Century Gothic</vt:lpstr>
      <vt:lpstr>-apple-system</vt:lpstr>
      <vt:lpstr>ED</vt:lpstr>
      <vt:lpstr>UT4 OTROS DIAGRAMAS</vt:lpstr>
      <vt:lpstr>CONTENIDO</vt:lpstr>
      <vt:lpstr>1. INTRODUCCIÓN</vt:lpstr>
      <vt:lpstr>Ejemplos</vt:lpstr>
      <vt:lpstr>5. Diagramas de secuencia</vt:lpstr>
      <vt:lpstr>5. Diagramas de secuencia</vt:lpstr>
      <vt:lpstr>5. Diagramas de secuencia</vt:lpstr>
      <vt:lpstr>5. Diagramas de secuencia</vt:lpstr>
      <vt:lpstr>5. Diagramas de secuencia</vt:lpstr>
      <vt:lpstr>5. Diagramas de secuencia</vt:lpstr>
      <vt:lpstr>5. Diagramas de secuencia</vt:lpstr>
      <vt:lpstr>5. Diagramas de secuencia</vt:lpstr>
      <vt:lpstr>5. Diagramas de secuencia</vt:lpstr>
      <vt:lpstr>5. Diagramas de secuencia TAREA ED6cd0401 BIBLIOTECA</vt:lpstr>
      <vt:lpstr>6. Diagramas de estados</vt:lpstr>
      <vt:lpstr>6. Diagramas de estados</vt:lpstr>
      <vt:lpstr>7. Diagrama de actividades</vt:lpstr>
      <vt:lpstr>7. Diagrama de actividades</vt:lpstr>
      <vt:lpstr>7. Diagrama de actividades</vt:lpstr>
      <vt:lpstr>8. TAREA ED6efgh0402 </vt:lpstr>
      <vt:lpstr>9. TAREA ED60403 </vt:lpstr>
      <vt:lpstr>9. Bibliografía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 Trigueros Muñoz</cp:lastModifiedBy>
  <cp:revision>43</cp:revision>
  <dcterms:modified xsi:type="dcterms:W3CDTF">2025-07-08T11:54:48Z</dcterms:modified>
</cp:coreProperties>
</file>