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10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2" r:id="rId9"/>
  </p:sldIdLst>
  <p:sldSz cx="9144000" cy="6858000" type="screen4x3"/>
  <p:notesSz cx="12192000" cy="6858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41BB-48E6-47B7-821E-5A0536C73070}" v="4" dt="2025-06-25T17:23:16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3168"/>
        <p:guide pos="1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11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7753574ed83b4f98" providerId="LiveId" clId="{4BC041BB-48E6-47B7-821E-5A0536C73070}"/>
    <pc:docChg chg="custSel modSld modMainMaster">
      <pc:chgData name="Miguel Trigueros Muñoz" userId="7753574ed83b4f98" providerId="LiveId" clId="{4BC041BB-48E6-47B7-821E-5A0536C73070}" dt="2025-07-09T16:12:43.061" v="174" actId="20577"/>
      <pc:docMkLst>
        <pc:docMk/>
      </pc:docMkLst>
      <pc:sldChg chg="modSp mod">
        <pc:chgData name="Miguel Trigueros Muñoz" userId="7753574ed83b4f98" providerId="LiveId" clId="{4BC041BB-48E6-47B7-821E-5A0536C73070}" dt="2025-07-09T16:11:47.936" v="140" actId="20577"/>
        <pc:sldMkLst>
          <pc:docMk/>
          <pc:sldMk cId="308865771" sldId="256"/>
        </pc:sldMkLst>
        <pc:spChg chg="mod">
          <ac:chgData name="Miguel Trigueros Muñoz" userId="7753574ed83b4f98" providerId="LiveId" clId="{4BC041BB-48E6-47B7-821E-5A0536C73070}" dt="2025-07-09T16:11:47.936" v="140" actId="20577"/>
          <ac:spMkLst>
            <pc:docMk/>
            <pc:sldMk cId="308865771" sldId="256"/>
            <ac:spMk id="2" creationId="{BB6B5ACD-B995-716B-F5F7-1C14289F141D}"/>
          </ac:spMkLst>
        </pc:spChg>
      </pc:sldChg>
      <pc:sldChg chg="delSp mod">
        <pc:chgData name="Miguel Trigueros Muñoz" userId="7753574ed83b4f98" providerId="LiveId" clId="{4BC041BB-48E6-47B7-821E-5A0536C73070}" dt="2025-07-09T16:12:00.368" v="141" actId="478"/>
        <pc:sldMkLst>
          <pc:docMk/>
          <pc:sldMk cId="1199431660" sldId="303"/>
        </pc:sldMkLst>
        <pc:picChg chg="del">
          <ac:chgData name="Miguel Trigueros Muñoz" userId="7753574ed83b4f98" providerId="LiveId" clId="{4BC041BB-48E6-47B7-821E-5A0536C73070}" dt="2025-07-09T16:12:00.368" v="141" actId="478"/>
          <ac:picMkLst>
            <pc:docMk/>
            <pc:sldMk cId="1199431660" sldId="303"/>
            <ac:picMk id="4" creationId="{F7CFE94E-5584-3D4A-89E4-34957CE5CE98}"/>
          </ac:picMkLst>
        </pc:picChg>
      </pc:sldChg>
      <pc:sldChg chg="modSp mod">
        <pc:chgData name="Miguel Trigueros Muñoz" userId="7753574ed83b4f98" providerId="LiveId" clId="{4BC041BB-48E6-47B7-821E-5A0536C73070}" dt="2025-06-25T17:19:52.172" v="19" actId="6549"/>
        <pc:sldMkLst>
          <pc:docMk/>
          <pc:sldMk cId="2297116559" sldId="307"/>
        </pc:sldMkLst>
        <pc:spChg chg="mod">
          <ac:chgData name="Miguel Trigueros Muñoz" userId="7753574ed83b4f98" providerId="LiveId" clId="{4BC041BB-48E6-47B7-821E-5A0536C73070}" dt="2025-06-25T17:19:16.170" v="13" actId="20577"/>
          <ac:spMkLst>
            <pc:docMk/>
            <pc:sldMk cId="2297116559" sldId="307"/>
            <ac:spMk id="2" creationId="{5D6D200F-16F8-CD20-FA73-8A910604FD6E}"/>
          </ac:spMkLst>
        </pc:spChg>
        <pc:spChg chg="mod">
          <ac:chgData name="Miguel Trigueros Muñoz" userId="7753574ed83b4f98" providerId="LiveId" clId="{4BC041BB-48E6-47B7-821E-5A0536C73070}" dt="2025-06-25T17:19:52.172" v="19" actId="6549"/>
          <ac:spMkLst>
            <pc:docMk/>
            <pc:sldMk cId="2297116559" sldId="307"/>
            <ac:spMk id="3" creationId="{091CCF6D-BA8B-6C62-BBAD-9E4D924744CE}"/>
          </ac:spMkLst>
        </pc:spChg>
      </pc:sldChg>
      <pc:sldChg chg="modSp mod">
        <pc:chgData name="Miguel Trigueros Muñoz" userId="7753574ed83b4f98" providerId="LiveId" clId="{4BC041BB-48E6-47B7-821E-5A0536C73070}" dt="2025-06-25T17:23:39.460" v="139" actId="207"/>
        <pc:sldMkLst>
          <pc:docMk/>
          <pc:sldMk cId="719552621" sldId="308"/>
        </pc:sldMkLst>
        <pc:spChg chg="mod">
          <ac:chgData name="Miguel Trigueros Muñoz" userId="7753574ed83b4f98" providerId="LiveId" clId="{4BC041BB-48E6-47B7-821E-5A0536C73070}" dt="2025-06-25T17:21:11.783" v="47" actId="313"/>
          <ac:spMkLst>
            <pc:docMk/>
            <pc:sldMk cId="719552621" sldId="308"/>
            <ac:spMk id="2" creationId="{5D6D200F-16F8-CD20-FA73-8A910604FD6E}"/>
          </ac:spMkLst>
        </pc:spChg>
        <pc:spChg chg="mod">
          <ac:chgData name="Miguel Trigueros Muñoz" userId="7753574ed83b4f98" providerId="LiveId" clId="{4BC041BB-48E6-47B7-821E-5A0536C73070}" dt="2025-06-25T17:23:39.460" v="139" actId="207"/>
          <ac:spMkLst>
            <pc:docMk/>
            <pc:sldMk cId="719552621" sldId="308"/>
            <ac:spMk id="3" creationId="{091CCF6D-BA8B-6C62-BBAD-9E4D924744CE}"/>
          </ac:spMkLst>
        </pc:spChg>
      </pc:sldChg>
      <pc:sldMasterChg chg="modSp mod">
        <pc:chgData name="Miguel Trigueros Muñoz" userId="7753574ed83b4f98" providerId="LiveId" clId="{4BC041BB-48E6-47B7-821E-5A0536C73070}" dt="2025-07-09T16:12:43.061" v="174" actId="20577"/>
        <pc:sldMasterMkLst>
          <pc:docMk/>
          <pc:sldMasterMk cId="3315148912" sldId="2147483686"/>
        </pc:sldMasterMkLst>
        <pc:spChg chg="mod">
          <ac:chgData name="Miguel Trigueros Muñoz" userId="7753574ed83b4f98" providerId="LiveId" clId="{4BC041BB-48E6-47B7-821E-5A0536C73070}" dt="2025-07-09T16:12:43.061" v="174" actId="20577"/>
          <ac:spMkLst>
            <pc:docMk/>
            <pc:sldMasterMk cId="3315148912" sldId="2147483686"/>
            <ac:spMk id="18" creationId="{F589B1CF-02D4-4456-3BF5-4299A2F5FF62}"/>
          </ac:spMkLst>
        </pc:spChg>
      </pc:sldMaster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0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0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0" sldId="260"/>
        </pc:sldMkLst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0" sldId="261"/>
        </pc:sldMkLst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</pc:sldChg>
    </pc:docChg>
  </pc:docChgLst>
  <pc:docChgLst>
    <pc:chgData name="MIGUEL TRIGUEROS MUÑOZ" userId="a4ee0321-97d7-430f-98a8-7ed13ff9a4bf" providerId="ADAL" clId="{1696D579-B14F-4733-9EA9-B67B902F5782}"/>
    <pc:docChg chg="undo custSel modSld modMainMaster">
      <pc:chgData name="MIGUEL TRIGUEROS MUÑOZ" userId="a4ee0321-97d7-430f-98a8-7ed13ff9a4bf" providerId="ADAL" clId="{1696D579-B14F-4733-9EA9-B67B902F5782}" dt="2024-11-10T08:54:50.534" v="1002" actId="20577"/>
      <pc:docMkLst>
        <pc:docMk/>
      </pc:docMkLst>
      <pc:sldChg chg="delSp modSp mod">
        <pc:chgData name="MIGUEL TRIGUEROS MUÑOZ" userId="a4ee0321-97d7-430f-98a8-7ed13ff9a4bf" providerId="ADAL" clId="{1696D579-B14F-4733-9EA9-B67B902F5782}" dt="2024-11-10T06:04:25.983" v="635" actId="478"/>
        <pc:sldMkLst>
          <pc:docMk/>
          <pc:sldMk cId="308865771" sldId="256"/>
        </pc:sldMkLst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1662085430" sldId="302"/>
        </pc:sldMkLst>
      </pc:sldChg>
      <pc:sldChg chg="addSp delSp modSp mod modClrScheme chgLayout">
        <pc:chgData name="MIGUEL TRIGUEROS MUÑOZ" userId="a4ee0321-97d7-430f-98a8-7ed13ff9a4bf" providerId="ADAL" clId="{1696D579-B14F-4733-9EA9-B67B902F5782}" dt="2024-11-09T08:16:44.667" v="345" actId="20577"/>
        <pc:sldMkLst>
          <pc:docMk/>
          <pc:sldMk cId="1199431660" sldId="303"/>
        </pc:sldMkLst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2241499555" sldId="304"/>
        </pc:sldMkLst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4266078562" sldId="305"/>
        </pc:sldMkLst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1713019180" sldId="306"/>
        </pc:sldMkLst>
      </pc:sldChg>
      <pc:sldChg chg="modSp mod modClrScheme chgLayout">
        <pc:chgData name="MIGUEL TRIGUEROS MUÑOZ" userId="a4ee0321-97d7-430f-98a8-7ed13ff9a4bf" providerId="ADAL" clId="{1696D579-B14F-4733-9EA9-B67B902F5782}" dt="2024-11-10T08:54:50.534" v="1002" actId="20577"/>
        <pc:sldMkLst>
          <pc:docMk/>
          <pc:sldMk cId="2297116559" sldId="307"/>
        </pc:sldMkLst>
      </pc:sldChg>
      <pc:sldChg chg="addSp delSp modSp mod modMedia modClrScheme delAnim chgLayout">
        <pc:chgData name="MIGUEL TRIGUEROS MUÑOZ" userId="a4ee0321-97d7-430f-98a8-7ed13ff9a4bf" providerId="ADAL" clId="{1696D579-B14F-4733-9EA9-B67B902F5782}" dt="2024-11-10T08:54:27.590" v="957" actId="20577"/>
        <pc:sldMkLst>
          <pc:docMk/>
          <pc:sldMk cId="719552621" sldId="308"/>
        </pc:sldMkLst>
      </pc:sldChg>
      <pc:sldMasterChg chg="addSp modSldLayout">
        <pc:chgData name="MIGUEL TRIGUEROS MUÑOZ" userId="a4ee0321-97d7-430f-98a8-7ed13ff9a4bf" providerId="ADAL" clId="{1696D579-B14F-4733-9EA9-B67B902F5782}" dt="2024-11-09T08:14:25.832" v="329"/>
        <pc:sldMasterMkLst>
          <pc:docMk/>
          <pc:sldMasterMk cId="3315148912" sldId="2147483686"/>
        </pc:sldMasterMkLst>
        <pc:sldLayoutChg chg="modSp">
          <pc:chgData name="MIGUEL TRIGUEROS MUÑOZ" userId="a4ee0321-97d7-430f-98a8-7ed13ff9a4bf" providerId="ADAL" clId="{1696D579-B14F-4733-9EA9-B67B902F5782}" dt="2024-11-09T08:14:25.832" v="329"/>
          <pc:sldLayoutMkLst>
            <pc:docMk/>
            <pc:sldMasterMk cId="3315148912" sldId="2147483686"/>
            <pc:sldLayoutMk cId="2151700916" sldId="2147483669"/>
          </pc:sldLayoutMkLst>
        </pc:sldLayoutChg>
      </pc:sldMasterChg>
    </pc:docChg>
  </pc:docChgLst>
  <pc:docChgLst>
    <pc:chgData name="MIGUEL TRIGUEROS MUÑOZ" userId="a4ee0321-97d7-430f-98a8-7ed13ff9a4bf" providerId="ADAL" clId="{5D5CC484-D080-4C3B-9209-D57C8596AFA0}"/>
    <pc:docChg chg="custSel modSld">
      <pc:chgData name="MIGUEL TRIGUEROS MUÑOZ" userId="a4ee0321-97d7-430f-98a8-7ed13ff9a4bf" providerId="ADAL" clId="{5D5CC484-D080-4C3B-9209-D57C8596AFA0}" dt="2023-10-15T09:12:16.488" v="19" actId="20577"/>
      <pc:docMkLst>
        <pc:docMk/>
      </pc:docMkLst>
      <pc:sldChg chg="modSp mod">
        <pc:chgData name="MIGUEL TRIGUEROS MUÑOZ" userId="a4ee0321-97d7-430f-98a8-7ed13ff9a4bf" providerId="ADAL" clId="{5D5CC484-D080-4C3B-9209-D57C8596AFA0}" dt="2023-10-15T09:12:16.488" v="19" actId="20577"/>
        <pc:sldMkLst>
          <pc:docMk/>
          <pc:sldMk cId="4266078562" sldId="305"/>
        </pc:sldMkLst>
      </pc:sld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MIGUEL TRIGUEROS MUÑOZ" userId="93f31087-8566-4d16-a7a1-f20635823349" providerId="ADAL" clId="{FFF9CA5F-7BE9-4398-84A9-A6B9D6B347AB}"/>
    <pc:docChg chg="undo custSel addSld modSld">
      <pc:chgData name="MIGUEL TRIGUEROS MUÑOZ" userId="93f31087-8566-4d16-a7a1-f20635823349" providerId="ADAL" clId="{FFF9CA5F-7BE9-4398-84A9-A6B9D6B347AB}" dt="2022-11-23T20:09:11.681" v="429" actId="1076"/>
      <pc:docMkLst>
        <pc:docMk/>
      </pc:docMkLst>
      <pc:sldChg chg="addSp delSp modSp mod">
        <pc:chgData name="MIGUEL TRIGUEROS MUÑOZ" userId="93f31087-8566-4d16-a7a1-f20635823349" providerId="ADAL" clId="{FFF9CA5F-7BE9-4398-84A9-A6B9D6B347AB}" dt="2022-11-23T19:56:13.649" v="129" actId="1076"/>
        <pc:sldMkLst>
          <pc:docMk/>
          <pc:sldMk cId="3289438449" sldId="318"/>
        </pc:sldMkLst>
      </pc:sldChg>
      <pc:sldChg chg="addSp modSp mod">
        <pc:chgData name="MIGUEL TRIGUEROS MUÑOZ" userId="93f31087-8566-4d16-a7a1-f20635823349" providerId="ADAL" clId="{FFF9CA5F-7BE9-4398-84A9-A6B9D6B347AB}" dt="2022-11-23T19:56:44.390" v="132" actId="207"/>
        <pc:sldMkLst>
          <pc:docMk/>
          <pc:sldMk cId="1059083778" sldId="319"/>
        </pc:sldMkLst>
      </pc:sldChg>
      <pc:sldChg chg="addSp modSp mod">
        <pc:chgData name="MIGUEL TRIGUEROS MUÑOZ" userId="93f31087-8566-4d16-a7a1-f20635823349" providerId="ADAL" clId="{FFF9CA5F-7BE9-4398-84A9-A6B9D6B347AB}" dt="2022-11-23T19:57:02.267" v="134" actId="207"/>
        <pc:sldMkLst>
          <pc:docMk/>
          <pc:sldMk cId="3948044143" sldId="320"/>
        </pc:sldMkLst>
      </pc:sldChg>
      <pc:sldChg chg="modSp add mod">
        <pc:chgData name="MIGUEL TRIGUEROS MUÑOZ" userId="93f31087-8566-4d16-a7a1-f20635823349" providerId="ADAL" clId="{FFF9CA5F-7BE9-4398-84A9-A6B9D6B347AB}" dt="2022-11-23T19:57:11.002" v="135" actId="1076"/>
        <pc:sldMkLst>
          <pc:docMk/>
          <pc:sldMk cId="675174442" sldId="322"/>
        </pc:sldMkLst>
      </pc:sldChg>
      <pc:sldChg chg="addSp delSp modSp add mod">
        <pc:chgData name="MIGUEL TRIGUEROS MUÑOZ" userId="93f31087-8566-4d16-a7a1-f20635823349" providerId="ADAL" clId="{FFF9CA5F-7BE9-4398-84A9-A6B9D6B347AB}" dt="2022-11-23T20:09:11.681" v="429" actId="1076"/>
        <pc:sldMkLst>
          <pc:docMk/>
          <pc:sldMk cId="4268188109" sldId="323"/>
        </pc:sldMkLst>
      </pc:sldChg>
    </pc:docChg>
  </pc:docChgLst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0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</pc:sldLayoutChg>
      </pc:sldMasterChg>
    </pc:docChg>
  </pc:docChgLst>
  <pc:docChgLst>
    <pc:chgData name="TRIGUEROS MUÑOZ, MIGUEL" userId="93f31087-8566-4d16-a7a1-f20635823349" providerId="ADAL" clId="{28A45800-A829-4FF9-9AF1-45101DDF326D}"/>
    <pc:docChg chg="undo custSel addSld delSld modSld sldOrd modMainMaster addSection delSection modSection">
      <pc:chgData name="TRIGUEROS MUÑOZ, MIGUEL" userId="93f31087-8566-4d16-a7a1-f20635823349" providerId="ADAL" clId="{28A45800-A829-4FF9-9AF1-45101DDF326D}" dt="2022-11-27T18:04:54.027" v="3125" actId="2057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</pc:sldChg>
      <pc:sldChg chg="modSp mod">
        <pc:chgData name="TRIGUEROS MUÑOZ, MIGUEL" userId="93f31087-8566-4d16-a7a1-f20635823349" providerId="ADAL" clId="{28A45800-A829-4FF9-9AF1-45101DDF326D}" dt="2022-11-21T11:24:52.245" v="89" actId="207"/>
        <pc:sldMkLst>
          <pc:docMk/>
          <pc:sldMk cId="2182144064" sldId="295"/>
        </pc:sldMkLst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3881213358" sldId="296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878582030" sldId="304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524834107" sldId="305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3007344242" sldId="306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4859966" sldId="313"/>
        </pc:sldMkLst>
      </pc:sldChg>
      <pc:sldChg chg="addSp delSp modSp mod">
        <pc:chgData name="TRIGUEROS MUÑOZ, MIGUEL" userId="93f31087-8566-4d16-a7a1-f20635823349" providerId="ADAL" clId="{28A45800-A829-4FF9-9AF1-45101DDF326D}" dt="2022-11-21T11:39:53.543" v="761" actId="1076"/>
        <pc:sldMkLst>
          <pc:docMk/>
          <pc:sldMk cId="745458148" sldId="314"/>
        </pc:sldMkLst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279635090" sldId="315"/>
        </pc:sldMkLst>
      </pc:sldChg>
      <pc:sldChg chg="addSp delSp modSp new mod">
        <pc:chgData name="TRIGUEROS MUÑOZ, MIGUEL" userId="93f31087-8566-4d16-a7a1-f20635823349" providerId="ADAL" clId="{28A45800-A829-4FF9-9AF1-45101DDF326D}" dt="2022-11-21T11:39:38.909" v="760" actId="207"/>
        <pc:sldMkLst>
          <pc:docMk/>
          <pc:sldMk cId="3526330062" sldId="315"/>
        </pc:sldMkLst>
      </pc:sldChg>
      <pc:sldChg chg="addSp modSp new mod ord">
        <pc:chgData name="TRIGUEROS MUÑOZ, MIGUEL" userId="93f31087-8566-4d16-a7a1-f20635823349" providerId="ADAL" clId="{28A45800-A829-4FF9-9AF1-45101DDF326D}" dt="2022-11-21T12:27:47.805" v="2389" actId="1076"/>
        <pc:sldMkLst>
          <pc:docMk/>
          <pc:sldMk cId="634721557" sldId="316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861142992" sldId="316"/>
        </pc:sldMkLst>
      </pc:sldChg>
      <pc:sldChg chg="modSp add mod ord">
        <pc:chgData name="TRIGUEROS MUÑOZ, MIGUEL" userId="93f31087-8566-4d16-a7a1-f20635823349" providerId="ADAL" clId="{28A45800-A829-4FF9-9AF1-45101DDF326D}" dt="2022-11-21T11:55:31.506" v="1244"/>
        <pc:sldMkLst>
          <pc:docMk/>
          <pc:sldMk cId="2154345873" sldId="317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928801094" sldId="317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579504102" sldId="318"/>
        </pc:sldMkLst>
      </pc:sldChg>
      <pc:sldChg chg="addSp delSp modSp add mod">
        <pc:chgData name="TRIGUEROS MUÑOZ, MIGUEL" userId="93f31087-8566-4d16-a7a1-f20635823349" providerId="ADAL" clId="{28A45800-A829-4FF9-9AF1-45101DDF326D}" dt="2022-11-21T12:19:09.079" v="2151" actId="1582"/>
        <pc:sldMkLst>
          <pc:docMk/>
          <pc:sldMk cId="3289438449" sldId="318"/>
        </pc:sldMkLst>
      </pc:sldChg>
      <pc:sldChg chg="addSp delSp modSp add mod">
        <pc:chgData name="TRIGUEROS MUÑOZ, MIGUEL" userId="93f31087-8566-4d16-a7a1-f20635823349" providerId="ADAL" clId="{28A45800-A829-4FF9-9AF1-45101DDF326D}" dt="2022-11-21T19:07:41.195" v="2804" actId="1076"/>
        <pc:sldMkLst>
          <pc:docMk/>
          <pc:sldMk cId="1059083778" sldId="319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820478449" sldId="319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143426356" sldId="320"/>
        </pc:sldMkLst>
      </pc:sldChg>
      <pc:sldChg chg="addSp delSp modSp add mod">
        <pc:chgData name="TRIGUEROS MUÑOZ, MIGUEL" userId="93f31087-8566-4d16-a7a1-f20635823349" providerId="ADAL" clId="{28A45800-A829-4FF9-9AF1-45101DDF326D}" dt="2022-11-21T12:28:54.842" v="2393"/>
        <pc:sldMkLst>
          <pc:docMk/>
          <pc:sldMk cId="3948044143" sldId="320"/>
        </pc:sldMkLst>
      </pc:sldChg>
      <pc:sldChg chg="addSp delSp modSp add mod">
        <pc:chgData name="TRIGUEROS MUÑOZ, MIGUEL" userId="93f31087-8566-4d16-a7a1-f20635823349" providerId="ADAL" clId="{28A45800-A829-4FF9-9AF1-45101DDF326D}" dt="2022-11-21T12:51:44.533" v="2796" actId="255"/>
        <pc:sldMkLst>
          <pc:docMk/>
          <pc:sldMk cId="3771477886" sldId="321"/>
        </pc:sldMkLst>
      </pc:sldChg>
      <pc:sldChg chg="addSp delSp modSp mod">
        <pc:chgData name="TRIGUEROS MUÑOZ, MIGUEL" userId="93f31087-8566-4d16-a7a1-f20635823349" providerId="ADAL" clId="{28A45800-A829-4FF9-9AF1-45101DDF326D}" dt="2022-11-27T18:04:28.250" v="3094" actId="1076"/>
        <pc:sldMkLst>
          <pc:docMk/>
          <pc:sldMk cId="4205591290" sldId="324"/>
        </pc:sldMkLst>
      </pc:sldChg>
      <pc:sldChg chg="modSp add mod">
        <pc:chgData name="TRIGUEROS MUÑOZ, MIGUEL" userId="93f31087-8566-4d16-a7a1-f20635823349" providerId="ADAL" clId="{28A45800-A829-4FF9-9AF1-45101DDF326D}" dt="2022-11-27T18:04:54.027" v="3125" actId="20577"/>
        <pc:sldMkLst>
          <pc:docMk/>
          <pc:sldMk cId="3317774778" sldId="325"/>
        </pc:sldMkLst>
      </pc:sldChg>
      <pc:sldMasterChg chg="addSp modSp mod addSldLayout delSldLayout modSldLayout">
        <pc:chgData name="TRIGUEROS MUÑOZ, MIGUEL" userId="93f31087-8566-4d16-a7a1-f20635823349" providerId="ADAL" clId="{28A45800-A829-4FF9-9AF1-45101DDF326D}" dt="2022-11-21T11:53:52.187" v="1236" actId="2696"/>
        <pc:sldMasterMkLst>
          <pc:docMk/>
          <pc:sldMasterMk cId="138951284" sldId="2147483668"/>
        </pc:sldMasterMkLst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3315148912" sldId="2147483686"/>
            <pc:sldLayoutMk cId="2151700916" sldId="2147483669"/>
          </pc:sldLayoutMkLst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</pc:sldLayoutChg>
        <pc:sldLayoutChg chg="new del mod">
          <pc:chgData name="TRIGUEROS MUÑOZ, MIGUEL" userId="93f31087-8566-4d16-a7a1-f20635823349" providerId="ADAL" clId="{28A45800-A829-4FF9-9AF1-45101DDF326D}" dt="2022-11-21T11:53:52.187" v="1236" actId="2696"/>
          <pc:sldLayoutMkLst>
            <pc:docMk/>
            <pc:sldMasterMk cId="138951284" sldId="2147483668"/>
            <pc:sldLayoutMk cId="1007035637" sldId="2147483686"/>
          </pc:sldLayoutMkLst>
        </pc:sldLayoutChg>
        <pc:sldLayoutChg chg="new del mod">
          <pc:chgData name="TRIGUEROS MUÑOZ, MIGUEL" userId="93f31087-8566-4d16-a7a1-f20635823349" providerId="ADAL" clId="{28A45800-A829-4FF9-9AF1-45101DDF326D}" dt="2022-11-21T11:53:51.191" v="1235" actId="2696"/>
          <pc:sldLayoutMkLst>
            <pc:docMk/>
            <pc:sldMasterMk cId="138951284" sldId="2147483668"/>
            <pc:sldLayoutMk cId="2906178998" sldId="2147483687"/>
          </pc:sldLayoutMkLst>
        </pc:sldLayoutChg>
      </pc:sldMasterChg>
    </pc:docChg>
  </pc:docChgLst>
  <pc:docChgLst>
    <pc:chgData name="TRIGUEROS MUÑOZ, MIGUEL" userId="93f31087-8566-4d16-a7a1-f20635823349" providerId="ADAL" clId="{8E21961B-35AB-48C6-936F-3EC61FAAFE09}"/>
    <pc:docChg chg="undo custSel addSld delSld modSld sldOrd addSection delSection modSection">
      <pc:chgData name="TRIGUEROS MUÑOZ, MIGUEL" userId="93f31087-8566-4d16-a7a1-f20635823349" providerId="ADAL" clId="{8E21961B-35AB-48C6-936F-3EC61FAAFE09}" dt="2022-12-18T07:33:26.582" v="2646" actId="115"/>
      <pc:docMkLst>
        <pc:docMk/>
      </pc:docMkLst>
      <pc:sldChg chg="modSp mod">
        <pc:chgData name="TRIGUEROS MUÑOZ, MIGUEL" userId="93f31087-8566-4d16-a7a1-f20635823349" providerId="ADAL" clId="{8E21961B-35AB-48C6-936F-3EC61FAAFE09}" dt="2022-12-18T05:56:14.676" v="2034" actId="207"/>
        <pc:sldMkLst>
          <pc:docMk/>
          <pc:sldMk cId="2182144064" sldId="29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81213358" sldId="29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651048111" sldId="297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5496475" sldId="29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975738591" sldId="29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8E21961B-35AB-48C6-936F-3EC61FAAFE09}" dt="2022-12-18T06:00:54.437" v="2065" actId="20577"/>
        <pc:sldMkLst>
          <pc:docMk/>
          <pc:sldMk cId="1662085430" sldId="30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78582030" sldId="30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24834107" sldId="30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007344242" sldId="30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441313987" sldId="30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679762254" sldId="30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42644199" sldId="310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3723418" sldId="31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69836530" sldId="31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4859966" sldId="313"/>
        </pc:sldMkLst>
      </pc:sldChg>
      <pc:sldChg chg="modSp">
        <pc:chgData name="TRIGUEROS MUÑOZ, MIGUEL" userId="93f31087-8566-4d16-a7a1-f20635823349" providerId="ADAL" clId="{8E21961B-35AB-48C6-936F-3EC61FAAFE09}" dt="2022-11-27T18:29:26.693" v="583"/>
        <pc:sldMkLst>
          <pc:docMk/>
          <pc:sldMk cId="3289438449" sldId="318"/>
        </pc:sldMkLst>
      </pc:sldChg>
      <pc:sldChg chg="modSp">
        <pc:chgData name="TRIGUEROS MUÑOZ, MIGUEL" userId="93f31087-8566-4d16-a7a1-f20635823349" providerId="ADAL" clId="{8E21961B-35AB-48C6-936F-3EC61FAAFE09}" dt="2022-11-27T18:20:02.700" v="450"/>
        <pc:sldMkLst>
          <pc:docMk/>
          <pc:sldMk cId="3771477886" sldId="321"/>
        </pc:sldMkLst>
      </pc:sldChg>
      <pc:sldChg chg="modSp">
        <pc:chgData name="TRIGUEROS MUÑOZ, MIGUEL" userId="93f31087-8566-4d16-a7a1-f20635823349" providerId="ADAL" clId="{8E21961B-35AB-48C6-936F-3EC61FAAFE09}" dt="2022-11-27T18:29:36.082" v="585"/>
        <pc:sldMkLst>
          <pc:docMk/>
          <pc:sldMk cId="675174442" sldId="322"/>
        </pc:sldMkLst>
      </pc:sldChg>
      <pc:sldChg chg="addSp delSp modSp mod">
        <pc:chgData name="TRIGUEROS MUÑOZ, MIGUEL" userId="93f31087-8566-4d16-a7a1-f20635823349" providerId="ADAL" clId="{8E21961B-35AB-48C6-936F-3EC61FAAFE09}" dt="2022-11-27T18:27:07.326" v="533" actId="313"/>
        <pc:sldMkLst>
          <pc:docMk/>
          <pc:sldMk cId="3317774778" sldId="325"/>
        </pc:sldMkLst>
      </pc:sldChg>
      <pc:sldChg chg="modSp add mod ord">
        <pc:chgData name="TRIGUEROS MUÑOZ, MIGUEL" userId="93f31087-8566-4d16-a7a1-f20635823349" providerId="ADAL" clId="{8E21961B-35AB-48C6-936F-3EC61FAAFE09}" dt="2022-11-27T18:14:58.527" v="199" actId="9"/>
        <pc:sldMkLst>
          <pc:docMk/>
          <pc:sldMk cId="94322529" sldId="326"/>
        </pc:sldMkLst>
      </pc:sldChg>
      <pc:sldChg chg="add del">
        <pc:chgData name="TRIGUEROS MUÑOZ, MIGUEL" userId="93f31087-8566-4d16-a7a1-f20635823349" providerId="ADAL" clId="{8E21961B-35AB-48C6-936F-3EC61FAAFE09}" dt="2022-11-27T18:06:46.792" v="1" actId="47"/>
        <pc:sldMkLst>
          <pc:docMk/>
          <pc:sldMk cId="1880949527" sldId="326"/>
        </pc:sldMkLst>
      </pc:sldChg>
      <pc:sldChg chg="addSp delSp modSp add mod">
        <pc:chgData name="TRIGUEROS MUÑOZ, MIGUEL" userId="93f31087-8566-4d16-a7a1-f20635823349" providerId="ADAL" clId="{8E21961B-35AB-48C6-936F-3EC61FAAFE09}" dt="2022-12-06T07:28:17.211" v="2021" actId="20577"/>
        <pc:sldMkLst>
          <pc:docMk/>
          <pc:sldMk cId="2044085444" sldId="327"/>
        </pc:sldMkLst>
      </pc:sldChg>
      <pc:sldChg chg="addSp delSp modSp add mod">
        <pc:chgData name="TRIGUEROS MUÑOZ, MIGUEL" userId="93f31087-8566-4d16-a7a1-f20635823349" providerId="ADAL" clId="{8E21961B-35AB-48C6-936F-3EC61FAAFE09}" dt="2022-11-27T18:57:32.496" v="1318" actId="1076"/>
        <pc:sldMkLst>
          <pc:docMk/>
          <pc:sldMk cId="155112023" sldId="328"/>
        </pc:sldMkLst>
      </pc:sldChg>
      <pc:sldChg chg="addSp delSp modSp add mod">
        <pc:chgData name="TRIGUEROS MUÑOZ, MIGUEL" userId="93f31087-8566-4d16-a7a1-f20635823349" providerId="ADAL" clId="{8E21961B-35AB-48C6-936F-3EC61FAAFE09}" dt="2022-11-27T18:57:24.257" v="1315" actId="1076"/>
        <pc:sldMkLst>
          <pc:docMk/>
          <pc:sldMk cId="1498135890" sldId="329"/>
        </pc:sldMkLst>
      </pc:sldChg>
      <pc:sldChg chg="addSp delSp modSp add mod">
        <pc:chgData name="TRIGUEROS MUÑOZ, MIGUEL" userId="93f31087-8566-4d16-a7a1-f20635823349" providerId="ADAL" clId="{8E21961B-35AB-48C6-936F-3EC61FAAFE09}" dt="2022-11-27T19:00:26.836" v="1379" actId="1076"/>
        <pc:sldMkLst>
          <pc:docMk/>
          <pc:sldMk cId="385184565" sldId="330"/>
        </pc:sldMkLst>
      </pc:sldChg>
      <pc:sldChg chg="addSp delSp modSp add mod">
        <pc:chgData name="TRIGUEROS MUÑOZ, MIGUEL" userId="93f31087-8566-4d16-a7a1-f20635823349" providerId="ADAL" clId="{8E21961B-35AB-48C6-936F-3EC61FAAFE09}" dt="2022-11-27T19:03:05.340" v="1464" actId="1076"/>
        <pc:sldMkLst>
          <pc:docMk/>
          <pc:sldMk cId="225638638" sldId="331"/>
        </pc:sldMkLst>
      </pc:sldChg>
      <pc:sldChg chg="addSp delSp modSp add mod">
        <pc:chgData name="TRIGUEROS MUÑOZ, MIGUEL" userId="93f31087-8566-4d16-a7a1-f20635823349" providerId="ADAL" clId="{8E21961B-35AB-48C6-936F-3EC61FAAFE09}" dt="2022-11-27T19:04:11.836" v="1479" actId="14100"/>
        <pc:sldMkLst>
          <pc:docMk/>
          <pc:sldMk cId="3659872342" sldId="332"/>
        </pc:sldMkLst>
      </pc:sldChg>
      <pc:sldChg chg="addSp delSp modSp add mod">
        <pc:chgData name="TRIGUEROS MUÑOZ, MIGUEL" userId="93f31087-8566-4d16-a7a1-f20635823349" providerId="ADAL" clId="{8E21961B-35AB-48C6-936F-3EC61FAAFE09}" dt="2022-12-08T08:23:54.307" v="2033" actId="1076"/>
        <pc:sldMkLst>
          <pc:docMk/>
          <pc:sldMk cId="952270227" sldId="333"/>
        </pc:sldMkLst>
      </pc:sldChg>
      <pc:sldChg chg="modSp add mod">
        <pc:chgData name="TRIGUEROS MUÑOZ, MIGUEL" userId="93f31087-8566-4d16-a7a1-f20635823349" providerId="ADAL" clId="{8E21961B-35AB-48C6-936F-3EC61FAAFE09}" dt="2022-11-27T19:11:17.294" v="1844" actId="20577"/>
        <pc:sldMkLst>
          <pc:docMk/>
          <pc:sldMk cId="3289902073" sldId="334"/>
        </pc:sldMkLst>
      </pc:sldChg>
      <pc:sldChg chg="addSp delSp modSp add mod">
        <pc:chgData name="TRIGUEROS MUÑOZ, MIGUEL" userId="93f31087-8566-4d16-a7a1-f20635823349" providerId="ADAL" clId="{8E21961B-35AB-48C6-936F-3EC61FAAFE09}" dt="2022-11-27T19:11:56.981" v="1855" actId="732"/>
        <pc:sldMkLst>
          <pc:docMk/>
          <pc:sldMk cId="2360361628" sldId="335"/>
        </pc:sldMkLst>
      </pc:sldChg>
      <pc:sldChg chg="addSp delSp modSp add mod">
        <pc:chgData name="TRIGUEROS MUÑOZ, MIGUEL" userId="93f31087-8566-4d16-a7a1-f20635823349" providerId="ADAL" clId="{8E21961B-35AB-48C6-936F-3EC61FAAFE09}" dt="2022-11-27T19:15:39.374" v="1897" actId="20577"/>
        <pc:sldMkLst>
          <pc:docMk/>
          <pc:sldMk cId="270283012" sldId="336"/>
        </pc:sldMkLst>
      </pc:sldChg>
      <pc:sldChg chg="addSp delSp modSp add mod">
        <pc:chgData name="TRIGUEROS MUÑOZ, MIGUEL" userId="93f31087-8566-4d16-a7a1-f20635823349" providerId="ADAL" clId="{8E21961B-35AB-48C6-936F-3EC61FAAFE09}" dt="2022-11-27T19:15:57.456" v="1902" actId="1076"/>
        <pc:sldMkLst>
          <pc:docMk/>
          <pc:sldMk cId="3066266296" sldId="337"/>
        </pc:sldMkLst>
      </pc:sldChg>
      <pc:sldChg chg="addSp delSp modSp add mod">
        <pc:chgData name="TRIGUEROS MUÑOZ, MIGUEL" userId="93f31087-8566-4d16-a7a1-f20635823349" providerId="ADAL" clId="{8E21961B-35AB-48C6-936F-3EC61FAAFE09}" dt="2022-11-28T18:06:04.420" v="1925" actId="1076"/>
        <pc:sldMkLst>
          <pc:docMk/>
          <pc:sldMk cId="2443124605" sldId="338"/>
        </pc:sldMkLst>
      </pc:sldChg>
      <pc:sldChg chg="addSp delSp modSp add mod">
        <pc:chgData name="TRIGUEROS MUÑOZ, MIGUEL" userId="93f31087-8566-4d16-a7a1-f20635823349" providerId="ADAL" clId="{8E21961B-35AB-48C6-936F-3EC61FAAFE09}" dt="2022-12-08T08:16:35.135" v="2030" actId="14100"/>
        <pc:sldMkLst>
          <pc:docMk/>
          <pc:sldMk cId="2088097569" sldId="339"/>
        </pc:sldMkLst>
      </pc:sldChg>
      <pc:sldChg chg="addSp delSp modSp add mod ord">
        <pc:chgData name="TRIGUEROS MUÑOZ, MIGUEL" userId="93f31087-8566-4d16-a7a1-f20635823349" providerId="ADAL" clId="{8E21961B-35AB-48C6-936F-3EC61FAAFE09}" dt="2022-11-28T18:10:14.354" v="1952" actId="207"/>
        <pc:sldMkLst>
          <pc:docMk/>
          <pc:sldMk cId="520146235" sldId="340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79635090" sldId="34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861142992" sldId="34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143426356" sldId="343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928801094" sldId="34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79504102" sldId="34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20478449" sldId="346"/>
        </pc:sldMkLst>
      </pc:sldChg>
      <pc:sldChg chg="modSp add mod">
        <pc:chgData name="TRIGUEROS MUÑOZ, MIGUEL" userId="93f31087-8566-4d16-a7a1-f20635823349" providerId="ADAL" clId="{8E21961B-35AB-48C6-936F-3EC61FAAFE09}" dt="2022-12-18T05:59:37.674" v="2037" actId="11"/>
        <pc:sldMkLst>
          <pc:docMk/>
          <pc:sldMk cId="1536049848" sldId="347"/>
        </pc:sldMkLst>
      </pc:sldChg>
      <pc:sldChg chg="modSp new mod">
        <pc:chgData name="TRIGUEROS MUÑOZ, MIGUEL" userId="93f31087-8566-4d16-a7a1-f20635823349" providerId="ADAL" clId="{8E21961B-35AB-48C6-936F-3EC61FAAFE09}" dt="2022-12-18T07:33:26.582" v="2646" actId="115"/>
        <pc:sldMkLst>
          <pc:docMk/>
          <pc:sldMk cId="3969018867" sldId="348"/>
        </pc:sldMkLst>
      </pc:sldChg>
    </pc:docChg>
  </pc:docChgLst>
  <pc:docChgLst>
    <pc:chgData name="TRIGUEROS MUÑOZ, MIGUEL" userId="93f31087-8566-4d16-a7a1-f20635823349" providerId="ADAL" clId="{1FFE3D5C-5B75-4780-BAA3-BA1AF02199A4}"/>
    <pc:docChg chg="undo custSel addSld delSld modSld modMainMaster delSection modSection">
      <pc:chgData name="TRIGUEROS MUÑOZ, MIGUEL" userId="93f31087-8566-4d16-a7a1-f20635823349" providerId="ADAL" clId="{1FFE3D5C-5B75-4780-BAA3-BA1AF02199A4}" dt="2023-01-18T19:26:55.161" v="1526" actId="20577"/>
      <pc:docMkLst>
        <pc:docMk/>
      </pc:docMkLst>
      <pc:sldChg chg="addSp delSp modSp mod">
        <pc:chgData name="TRIGUEROS MUÑOZ, MIGUEL" userId="93f31087-8566-4d16-a7a1-f20635823349" providerId="ADAL" clId="{1FFE3D5C-5B75-4780-BAA3-BA1AF02199A4}" dt="2023-01-08T12:23:52.494" v="1383" actId="478"/>
        <pc:sldMkLst>
          <pc:docMk/>
          <pc:sldMk cId="308865771" sldId="25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82144064" sldId="29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81213358" sldId="29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1FFE3D5C-5B75-4780-BAA3-BA1AF02199A4}" dt="2023-01-08T12:25:23.255" v="1386" actId="1076"/>
        <pc:sldMkLst>
          <pc:docMk/>
          <pc:sldMk cId="1662085430" sldId="302"/>
        </pc:sldMkLst>
      </pc:sldChg>
      <pc:sldChg chg="addSp modSp new mod">
        <pc:chgData name="TRIGUEROS MUÑOZ, MIGUEL" userId="93f31087-8566-4d16-a7a1-f20635823349" providerId="ADAL" clId="{1FFE3D5C-5B75-4780-BAA3-BA1AF02199A4}" dt="2023-01-08T12:18:17.577" v="1344" actId="1076"/>
        <pc:sldMkLst>
          <pc:docMk/>
          <pc:sldMk cId="1199431660" sldId="30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78582030" sldId="304"/>
        </pc:sldMkLst>
      </pc:sldChg>
      <pc:sldChg chg="addSp delSp modSp add mod">
        <pc:chgData name="TRIGUEROS MUÑOZ, MIGUEL" userId="93f31087-8566-4d16-a7a1-f20635823349" providerId="ADAL" clId="{1FFE3D5C-5B75-4780-BAA3-BA1AF02199A4}" dt="2023-01-08T12:22:54.574" v="1369" actId="21"/>
        <pc:sldMkLst>
          <pc:docMk/>
          <pc:sldMk cId="2241499555" sldId="30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4834107" sldId="305"/>
        </pc:sldMkLst>
      </pc:sldChg>
      <pc:sldChg chg="modSp add mod">
        <pc:chgData name="TRIGUEROS MUÑOZ, MIGUEL" userId="93f31087-8566-4d16-a7a1-f20635823349" providerId="ADAL" clId="{1FFE3D5C-5B75-4780-BAA3-BA1AF02199A4}" dt="2023-01-02T07:27:15.680" v="845" actId="20577"/>
        <pc:sldMkLst>
          <pc:docMk/>
          <pc:sldMk cId="4266078562" sldId="305"/>
        </pc:sldMkLst>
      </pc:sldChg>
      <pc:sldChg chg="modSp add mod">
        <pc:chgData name="TRIGUEROS MUÑOZ, MIGUEL" userId="93f31087-8566-4d16-a7a1-f20635823349" providerId="ADAL" clId="{1FFE3D5C-5B75-4780-BAA3-BA1AF02199A4}" dt="2023-01-08T12:24:48.506" v="1384" actId="20577"/>
        <pc:sldMkLst>
          <pc:docMk/>
          <pc:sldMk cId="1713019180" sldId="30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07344242" sldId="306"/>
        </pc:sldMkLst>
      </pc:sldChg>
      <pc:sldChg chg="modSp add mod">
        <pc:chgData name="TRIGUEROS MUÑOZ, MIGUEL" userId="93f31087-8566-4d16-a7a1-f20635823349" providerId="ADAL" clId="{1FFE3D5C-5B75-4780-BAA3-BA1AF02199A4}" dt="2023-01-08T12:25:54.487" v="1405" actId="20577"/>
        <pc:sldMkLst>
          <pc:docMk/>
          <pc:sldMk cId="2297116559" sldId="307"/>
        </pc:sldMkLst>
      </pc:sldChg>
      <pc:sldChg chg="modSp add mod">
        <pc:chgData name="TRIGUEROS MUÑOZ, MIGUEL" userId="93f31087-8566-4d16-a7a1-f20635823349" providerId="ADAL" clId="{1FFE3D5C-5B75-4780-BAA3-BA1AF02199A4}" dt="2023-01-18T19:26:55.161" v="1526" actId="20577"/>
        <pc:sldMkLst>
          <pc:docMk/>
          <pc:sldMk cId="719552621" sldId="30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4859966" sldId="31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745458148" sldId="31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526330062" sldId="31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34721557" sldId="31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54345873" sldId="31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438449" sldId="31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059083778" sldId="31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48044143" sldId="32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771477886" sldId="32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75174442" sldId="32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68188109" sldId="32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05591290" sldId="32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317774778" sldId="32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4322529" sldId="32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44085444" sldId="32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5112023" sldId="32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98135890" sldId="32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5184565" sldId="33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5638638" sldId="33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659872342" sldId="33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52270227" sldId="33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902073" sldId="33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360361628" sldId="33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0283012" sldId="33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66266296" sldId="33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443124605" sldId="33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88097569" sldId="33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0146235" sldId="34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9635090" sldId="34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861142992" sldId="34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143426356" sldId="34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928801094" sldId="34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79504102" sldId="34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20478449" sldId="34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36049848" sldId="34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69018867" sldId="348"/>
        </pc:sldMkLst>
      </pc:sldChg>
      <pc:sldMasterChg chg="delSp modSp mod modSldLayout">
        <pc:chgData name="TRIGUEROS MUÑOZ, MIGUEL" userId="93f31087-8566-4d16-a7a1-f20635823349" providerId="ADAL" clId="{1FFE3D5C-5B75-4780-BAA3-BA1AF02199A4}" dt="2023-01-02T07:20:27.447" v="344" actId="20577"/>
        <pc:sldMasterMkLst>
          <pc:docMk/>
          <pc:sldMasterMk cId="138951284" sldId="2147483668"/>
        </pc:sldMasterMkLst>
        <pc:sldLayoutChg chg="modSp mod">
          <pc:chgData name="TRIGUEROS MUÑOZ, MIGUEL" userId="93f31087-8566-4d16-a7a1-f20635823349" providerId="ADAL" clId="{1FFE3D5C-5B75-4780-BAA3-BA1AF02199A4}" dt="2023-01-02T07:20:27.447" v="344" actId="20577"/>
          <pc:sldLayoutMkLst>
            <pc:docMk/>
            <pc:sldMasterMk cId="3315148912" sldId="2147483686"/>
            <pc:sldLayoutMk cId="2151700916" sldId="2147483669"/>
          </pc:sldLayoutMkLst>
        </pc:sldLayoutChg>
      </pc:sldMasterChg>
    </pc:docChg>
  </pc:docChgLst>
  <pc:docChgLst>
    <pc:chgData name="TRIGUEROS MUÑOZ, MIGUEL" userId="S::m.triguerosmunoz@edu.gva.es::93f31087-8566-4d16-a7a1-f20635823349" providerId="AD" clId="Web-{994D3468-413D-A133-2417-6C7D393A81C1}"/>
    <pc:docChg chg="modSld">
      <pc:chgData name="TRIGUEROS MUÑOZ, MIGUEL" userId="S::m.triguerosmunoz@edu.gva.es::93f31087-8566-4d16-a7a1-f20635823349" providerId="AD" clId="Web-{994D3468-413D-A133-2417-6C7D393A81C1}" dt="2022-12-20T09:21:49.694" v="0" actId="20577"/>
      <pc:docMkLst>
        <pc:docMk/>
      </pc:docMkLst>
      <pc:sldChg chg="modSp">
        <pc:chgData name="TRIGUEROS MUÑOZ, MIGUEL" userId="S::m.triguerosmunoz@edu.gva.es::93f31087-8566-4d16-a7a1-f20635823349" providerId="AD" clId="Web-{994D3468-413D-A133-2417-6C7D393A81C1}" dt="2022-12-20T09:21:49.694" v="0" actId="20577"/>
        <pc:sldMkLst>
          <pc:docMk/>
          <pc:sldMk cId="3969018867" sldId="348"/>
        </pc:sldMkLst>
      </pc:sldChg>
    </pc:docChg>
  </pc:docChgLst>
  <pc:docChgLst>
    <pc:chgData name="MIGUEL TRIGUEROS MUÑOZ" userId="S::miguel.trigueros@aulaxxi.murciaeduca.es::a4ee0321-97d7-430f-98a8-7ed13ff9a4bf" providerId="AD" clId="Web-{69C29692-F979-A397-FBE3-43E21B9BC3B4}"/>
    <pc:docChg chg="modSld">
      <pc:chgData name="MIGUEL TRIGUEROS MUÑOZ" userId="S::miguel.trigueros@aulaxxi.murciaeduca.es::a4ee0321-97d7-430f-98a8-7ed13ff9a4bf" providerId="AD" clId="Web-{69C29692-F979-A397-FBE3-43E21B9BC3B4}" dt="2023-10-16T10:03:29.547" v="1" actId="20577"/>
      <pc:docMkLst>
        <pc:docMk/>
      </pc:docMkLst>
      <pc:sldChg chg="modSp">
        <pc:chgData name="MIGUEL TRIGUEROS MUÑOZ" userId="S::miguel.trigueros@aulaxxi.murciaeduca.es::a4ee0321-97d7-430f-98a8-7ed13ff9a4bf" providerId="AD" clId="Web-{69C29692-F979-A397-FBE3-43E21B9BC3B4}" dt="2023-10-16T10:03:29.547" v="1" actId="20577"/>
        <pc:sldMkLst>
          <pc:docMk/>
          <pc:sldMk cId="308865771" sldId="256"/>
        </pc:sldMkLst>
      </pc:sldChg>
    </pc:docChg>
  </pc:docChgLst>
  <pc:docChgLst>
    <pc:chgData name="TRIGUEROS MUÑOZ, MIGUEL" userId="S::m.triguerosmunoz@edu.gva.es::93f31087-8566-4d16-a7a1-f20635823349" providerId="AD" clId="Web-{7B047A32-DC2D-E15E-0DBE-4B7DE66FE0D8}"/>
    <pc:docChg chg="modSld">
      <pc:chgData name="TRIGUEROS MUÑOZ, MIGUEL" userId="S::m.triguerosmunoz@edu.gva.es::93f31087-8566-4d16-a7a1-f20635823349" providerId="AD" clId="Web-{7B047A32-DC2D-E15E-0DBE-4B7DE66FE0D8}" dt="2022-11-29T09:40:18.862" v="0" actId="1076"/>
      <pc:docMkLst>
        <pc:docMk/>
      </pc:docMkLst>
      <pc:sldChg chg="modSp">
        <pc:chgData name="TRIGUEROS MUÑOZ, MIGUEL" userId="S::m.triguerosmunoz@edu.gva.es::93f31087-8566-4d16-a7a1-f20635823349" providerId="AD" clId="Web-{7B047A32-DC2D-E15E-0DBE-4B7DE66FE0D8}" dt="2022-11-29T09:40:18.862" v="0" actId="1076"/>
        <pc:sldMkLst>
          <pc:docMk/>
          <pc:sldMk cId="270283012" sldId="336"/>
        </pc:sldMkLst>
      </pc:sldChg>
    </pc:docChg>
  </pc:docChgLst>
  <pc:docChgLst>
    <pc:chgData name="TRIGUEROS MUÑOZ, MIGUEL" userId="S::m.triguerosmunoz@edu.gva.es::93f31087-8566-4d16-a7a1-f20635823349" providerId="AD" clId="Web-{4ECAB798-31EA-341D-6159-3F079A82DC5E}"/>
    <pc:docChg chg="addSld modSld modSection">
      <pc:chgData name="TRIGUEROS MUÑOZ, MIGUEL" userId="S::m.triguerosmunoz@edu.gva.es::93f31087-8566-4d16-a7a1-f20635823349" providerId="AD" clId="Web-{4ECAB798-31EA-341D-6159-3F079A82DC5E}" dt="2022-11-24T06:57:31.094" v="10"/>
      <pc:docMkLst>
        <pc:docMk/>
      </pc:docMkLst>
      <pc:sldChg chg="addSp delSp modSp">
        <pc:chgData name="TRIGUEROS MUÑOZ, MIGUEL" userId="S::m.triguerosmunoz@edu.gva.es::93f31087-8566-4d16-a7a1-f20635823349" providerId="AD" clId="Web-{4ECAB798-31EA-341D-6159-3F079A82DC5E}" dt="2022-11-24T06:57:31.094" v="10"/>
        <pc:sldMkLst>
          <pc:docMk/>
          <pc:sldMk cId="4268188109" sldId="323"/>
        </pc:sldMkLst>
      </pc:sldChg>
      <pc:sldChg chg="add replId">
        <pc:chgData name="TRIGUEROS MUÑOZ, MIGUEL" userId="S::m.triguerosmunoz@edu.gva.es::93f31087-8566-4d16-a7a1-f20635823349" providerId="AD" clId="Web-{4ECAB798-31EA-341D-6159-3F079A82DC5E}" dt="2022-11-24T06:56:23.218" v="0"/>
        <pc:sldMkLst>
          <pc:docMk/>
          <pc:sldMk cId="4205591290" sldId="324"/>
        </pc:sldMkLst>
      </pc:sldChg>
    </pc:docChg>
  </pc:docChgLst>
  <pc:docChgLst>
    <pc:chgData name="MIGUEL TRIGUEROS MUÑOZ" userId="S::miguel.trigueros@aulaxxi.murciaeduca.es::a4ee0321-97d7-430f-98a8-7ed13ff9a4bf" providerId="AD" clId="Web-{431AD4F2-853A-1E32-8089-97FB848B2ECD}"/>
    <pc:docChg chg="modSld">
      <pc:chgData name="MIGUEL TRIGUEROS MUÑOZ" userId="S::miguel.trigueros@aulaxxi.murciaeduca.es::a4ee0321-97d7-430f-98a8-7ed13ff9a4bf" providerId="AD" clId="Web-{431AD4F2-853A-1E32-8089-97FB848B2ECD}" dt="2024-11-21T11:19:06.204" v="18" actId="20577"/>
      <pc:docMkLst>
        <pc:docMk/>
      </pc:docMkLst>
      <pc:sldChg chg="modSp">
        <pc:chgData name="MIGUEL TRIGUEROS MUÑOZ" userId="S::miguel.trigueros@aulaxxi.murciaeduca.es::a4ee0321-97d7-430f-98a8-7ed13ff9a4bf" providerId="AD" clId="Web-{431AD4F2-853A-1E32-8089-97FB848B2ECD}" dt="2024-11-21T11:19:06.204" v="18" actId="20577"/>
        <pc:sldMkLst>
          <pc:docMk/>
          <pc:sldMk cId="1662085430" sldId="302"/>
        </pc:sldMkLst>
      </pc:sldChg>
    </pc:docChg>
  </pc:docChgLst>
  <pc:docChgLst>
    <pc:chgData name="MIGUEL TRIGUEROS MUÑOZ" userId="a4ee0321-97d7-430f-98a8-7ed13ff9a4bf" providerId="ADAL" clId="{29DA7A80-8B21-431A-8F61-E16F269FE2E6}"/>
    <pc:docChg chg="modSld">
      <pc:chgData name="MIGUEL TRIGUEROS MUÑOZ" userId="a4ee0321-97d7-430f-98a8-7ed13ff9a4bf" providerId="ADAL" clId="{29DA7A80-8B21-431A-8F61-E16F269FE2E6}" dt="2024-05-15T06:44:08.963" v="18" actId="1076"/>
      <pc:docMkLst>
        <pc:docMk/>
      </pc:docMkLst>
      <pc:sldChg chg="modSp mod">
        <pc:chgData name="MIGUEL TRIGUEROS MUÑOZ" userId="a4ee0321-97d7-430f-98a8-7ed13ff9a4bf" providerId="ADAL" clId="{29DA7A80-8B21-431A-8F61-E16F269FE2E6}" dt="2024-05-15T06:44:08.963" v="18" actId="1076"/>
        <pc:sldMkLst>
          <pc:docMk/>
          <pc:sldMk cId="1199431660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09/07/2025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0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437" y="6031163"/>
            <a:ext cx="4622973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ASDFASDFASDFD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09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77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08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5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 06 - IDES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7687459A-B2EA-C8A2-E955-1AD7F40EE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oidpanic.com/te-gustaria-emulador-android-propio-pc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ru.wikipedia.org/wiki/Gean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t.wikipedia.org/wiki/Vaizdas:NetBeans.svg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baike.baidu.com/item/IntelliJ%20IDEA" TargetMode="External"/><Relationship Id="rId4" Type="http://schemas.openxmlformats.org/officeDocument/2006/relationships/hyperlink" Target="https://www.insidevcode.eu/2015/01/15/come-cambiare-target-version-di-c-visual-studio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-zg-rgM3pc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choiborraies.github.io/entornos/" TargetMode="External"/><Relationship Id="rId2" Type="http://schemas.openxmlformats.org/officeDocument/2006/relationships/hyperlink" Target="https://www.youtube.com/watch?v=dx_sfmbV-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oth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42" y="44689"/>
            <a:ext cx="7148339" cy="1890889"/>
          </a:xfrm>
        </p:spPr>
        <p:txBody>
          <a:bodyPr/>
          <a:lstStyle/>
          <a:p>
            <a:pPr algn="l"/>
            <a:r>
              <a:rPr lang="es-ES" dirty="0"/>
              <a:t>UT06 INSTALACIÓN</a:t>
            </a:r>
            <a:br>
              <a:rPr lang="es-ES" dirty="0"/>
            </a:br>
            <a:r>
              <a:rPr lang="es-ES" dirty="0"/>
              <a:t> Y USO DE IDES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4433511" y="5828879"/>
            <a:ext cx="3071183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Bajo licencia</a:t>
            </a:r>
            <a:r>
              <a:rPr sz="1400" spc="-41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751946" y="5584416"/>
            <a:ext cx="3912449" cy="78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Basado en el trabajo de Nacho Iborra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58EE082-1B41-6D36-1FC3-5A35CEC2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00865" y="3151290"/>
            <a:ext cx="3815367" cy="1487015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042A63F4-3732-A4AF-4A23-84626639B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204" y="2426644"/>
            <a:ext cx="3130557" cy="856011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01F3ED0-098F-D3C9-ACB3-94FA2FE6E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42348" y="2262313"/>
            <a:ext cx="2445748" cy="1222874"/>
          </a:xfrm>
          <a:prstGeom prst="rect">
            <a:avLst/>
          </a:prstGeom>
        </p:spPr>
      </p:pic>
      <p:pic>
        <p:nvPicPr>
          <p:cNvPr id="16" name="Imagen 15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5600CCC3-B2F1-770D-1889-BABD0AFAC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71198" y="3871965"/>
            <a:ext cx="1260167" cy="1260167"/>
          </a:xfrm>
          <a:prstGeom prst="rect">
            <a:avLst/>
          </a:prstGeom>
        </p:spPr>
      </p:pic>
      <p:pic>
        <p:nvPicPr>
          <p:cNvPr id="18" name="Imagen 17" descr="Un dibujo de una taza de café&#10;&#10;Descripción generada automáticamente con confianza media">
            <a:extLst>
              <a:ext uri="{FF2B5EF4-FFF2-40B4-BE49-F238E27FC236}">
                <a16:creationId xmlns:a16="http://schemas.microsoft.com/office/drawing/2014/main" id="{8860BA26-CE87-DBC9-19DE-1EE2C1FE3B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5554" y="4042222"/>
            <a:ext cx="1068250" cy="1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Conjunto de procesos</a:t>
            </a:r>
          </a:p>
          <a:p>
            <a:pPr lvl="1"/>
            <a:r>
              <a:rPr lang="es-ES" dirty="0"/>
              <a:t>Escritura</a:t>
            </a:r>
          </a:p>
          <a:p>
            <a:pPr lvl="1"/>
            <a:r>
              <a:rPr lang="es-ES" dirty="0"/>
              <a:t>Detección errores</a:t>
            </a:r>
          </a:p>
          <a:p>
            <a:pPr lvl="1"/>
            <a:r>
              <a:rPr lang="es-ES" dirty="0"/>
              <a:t>Depuración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Y herramientas de programación</a:t>
            </a:r>
          </a:p>
          <a:p>
            <a:pPr lvl="1"/>
            <a:r>
              <a:rPr lang="es-ES" dirty="0"/>
              <a:t>Editor</a:t>
            </a:r>
          </a:p>
          <a:p>
            <a:pPr lvl="1"/>
            <a:r>
              <a:rPr lang="es-ES" dirty="0"/>
              <a:t>Compilador</a:t>
            </a:r>
          </a:p>
          <a:p>
            <a:pPr lvl="1"/>
            <a:r>
              <a:rPr lang="es-ES" dirty="0"/>
              <a:t>Generador documentación</a:t>
            </a:r>
          </a:p>
          <a:p>
            <a:pPr lvl="1"/>
            <a:r>
              <a:rPr lang="es-ES" dirty="0"/>
              <a:t>Diseñador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Qué es un IDE: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11994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Propósito general</a:t>
            </a:r>
          </a:p>
          <a:p>
            <a:pPr lvl="1"/>
            <a:r>
              <a:rPr lang="es-ES" dirty="0"/>
              <a:t>Utiliza diferentes lenguajes</a:t>
            </a:r>
          </a:p>
          <a:p>
            <a:pPr lvl="1"/>
            <a:r>
              <a:rPr lang="es-ES" dirty="0"/>
              <a:t>Más simples y limitados</a:t>
            </a:r>
          </a:p>
          <a:p>
            <a:pPr lvl="1"/>
            <a:r>
              <a:rPr lang="es-ES" dirty="0" err="1"/>
              <a:t>Geany</a:t>
            </a:r>
            <a:r>
              <a:rPr lang="es-ES" dirty="0"/>
              <a:t>, Visual Studio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Propósito específico</a:t>
            </a:r>
          </a:p>
          <a:p>
            <a:pPr lvl="1"/>
            <a:r>
              <a:rPr lang="es-ES" dirty="0"/>
              <a:t>Un solo lenguaje</a:t>
            </a:r>
          </a:p>
          <a:p>
            <a:pPr lvl="1"/>
            <a:r>
              <a:rPr lang="es-ES" dirty="0"/>
              <a:t>IntelliJ, Visual Studio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Tipos de IDE</a:t>
            </a:r>
          </a:p>
        </p:txBody>
      </p:sp>
    </p:spTree>
    <p:extLst>
      <p:ext uri="{BB962C8B-B14F-4D97-AF65-F5344CB8AC3E}">
        <p14:creationId xmlns:p14="http://schemas.microsoft.com/office/powerpoint/2010/main" val="224149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Editor de código</a:t>
            </a:r>
          </a:p>
          <a:p>
            <a:pPr lvl="1"/>
            <a:r>
              <a:rPr lang="es-ES" dirty="0"/>
              <a:t>Escribir el código fuente</a:t>
            </a:r>
          </a:p>
          <a:p>
            <a:pPr lvl="1"/>
            <a:r>
              <a:rPr lang="es-ES" dirty="0"/>
              <a:t>Resaltado de sintaxis</a:t>
            </a:r>
          </a:p>
          <a:p>
            <a:pPr lvl="1"/>
            <a:r>
              <a:rPr lang="es-ES" dirty="0"/>
              <a:t>Autocompletado</a:t>
            </a:r>
          </a:p>
          <a:p>
            <a:pPr lvl="1"/>
            <a:r>
              <a:rPr lang="es-ES" dirty="0"/>
              <a:t>acceso a la API </a:t>
            </a:r>
            <a:r>
              <a:rPr lang="es-ES"/>
              <a:t>(librería JAVA…)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Compiladores e intérpretes</a:t>
            </a:r>
          </a:p>
          <a:p>
            <a:pPr lvl="1"/>
            <a:r>
              <a:rPr lang="es-ES" dirty="0"/>
              <a:t>Traducción de código fuente a código máquina</a:t>
            </a:r>
          </a:p>
          <a:p>
            <a:pPr lvl="1"/>
            <a:r>
              <a:rPr lang="es-ES" dirty="0"/>
              <a:t>Se pueden personalizar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Funciones de un IDE</a:t>
            </a:r>
          </a:p>
        </p:txBody>
      </p:sp>
    </p:spTree>
    <p:extLst>
      <p:ext uri="{BB962C8B-B14F-4D97-AF65-F5344CB8AC3E}">
        <p14:creationId xmlns:p14="http://schemas.microsoft.com/office/powerpoint/2010/main" val="42660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Generadores de GUI</a:t>
            </a:r>
          </a:p>
          <a:p>
            <a:pPr lvl="1"/>
            <a:r>
              <a:rPr lang="es-ES" dirty="0"/>
              <a:t>Interfaz Gráfica de Usuario</a:t>
            </a:r>
          </a:p>
          <a:p>
            <a:pPr lvl="1"/>
            <a:r>
              <a:rPr lang="es-ES" dirty="0"/>
              <a:t>Facilitan el diseño de la interfaz</a:t>
            </a:r>
          </a:p>
          <a:p>
            <a:pPr lvl="2"/>
            <a:r>
              <a:rPr lang="es-ES" dirty="0"/>
              <a:t>Botones, listas, menús</a:t>
            </a:r>
          </a:p>
          <a:p>
            <a:endParaRPr lang="es-ES" dirty="0"/>
          </a:p>
          <a:p>
            <a:r>
              <a:rPr lang="es-ES" dirty="0"/>
              <a:t>Control de versiones</a:t>
            </a:r>
          </a:p>
          <a:p>
            <a:pPr lvl="1"/>
            <a:r>
              <a:rPr lang="es-ES" dirty="0"/>
              <a:t>Gestionar los cambios en el código</a:t>
            </a:r>
          </a:p>
          <a:p>
            <a:pPr lvl="1"/>
            <a:r>
              <a:rPr lang="es-ES" dirty="0"/>
              <a:t>Volver atrás en el tiempo</a:t>
            </a:r>
          </a:p>
          <a:p>
            <a:pPr lvl="1"/>
            <a:r>
              <a:rPr lang="es-ES" dirty="0"/>
              <a:t>Fundamental para trabajar en equipo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Funciones de un IDE</a:t>
            </a:r>
          </a:p>
        </p:txBody>
      </p:sp>
    </p:spTree>
    <p:extLst>
      <p:ext uri="{BB962C8B-B14F-4D97-AF65-F5344CB8AC3E}">
        <p14:creationId xmlns:p14="http://schemas.microsoft.com/office/powerpoint/2010/main" val="17130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TAREA</a:t>
            </a:r>
          </a:p>
          <a:p>
            <a:r>
              <a:rPr lang="es-ES" dirty="0"/>
              <a:t>Instalar al menos </a:t>
            </a:r>
            <a:r>
              <a:rPr lang="es-ES" b="1" u="sng" dirty="0" err="1"/>
              <a:t>inteliJ</a:t>
            </a:r>
            <a:r>
              <a:rPr lang="es-ES" b="1" u="sng" dirty="0"/>
              <a:t> </a:t>
            </a:r>
            <a:r>
              <a:rPr lang="es-ES" b="1" u="sng" dirty="0" err="1"/>
              <a:t>Comun</a:t>
            </a:r>
            <a:r>
              <a:rPr lang="es-ES" u="sng" dirty="0" err="1"/>
              <a:t>ity</a:t>
            </a:r>
            <a:r>
              <a:rPr lang="es-ES" u="sng" dirty="0"/>
              <a:t> </a:t>
            </a:r>
            <a:r>
              <a:rPr lang="es-ES" dirty="0"/>
              <a:t>en Windows y </a:t>
            </a:r>
            <a:r>
              <a:rPr lang="es-ES" b="1" u="sng" dirty="0"/>
              <a:t>Visual Studio </a:t>
            </a:r>
            <a:r>
              <a:rPr lang="es-ES" b="1" u="sng" dirty="0" err="1"/>
              <a:t>Code</a:t>
            </a:r>
            <a:endParaRPr lang="es-ES" b="1" u="sng" dirty="0"/>
          </a:p>
          <a:p>
            <a:r>
              <a:rPr lang="es-ES" dirty="0"/>
              <a:t>Configurar </a:t>
            </a:r>
            <a:r>
              <a:rPr lang="es-ES" i="1" dirty="0"/>
              <a:t>VSC</a:t>
            </a:r>
            <a:r>
              <a:rPr lang="es-ES" dirty="0"/>
              <a:t> con un lenguaje de programación distinto a java</a:t>
            </a:r>
          </a:p>
          <a:p>
            <a:r>
              <a:rPr lang="es-ES" dirty="0"/>
              <a:t>Investiga y utiliza alguna extensión de VSC</a:t>
            </a:r>
          </a:p>
          <a:p>
            <a:r>
              <a:rPr lang="es-ES" dirty="0"/>
              <a:t>Escribir y ejecutar dos programas distintos en cada lenguaje</a:t>
            </a:r>
          </a:p>
          <a:p>
            <a:pPr lvl="1"/>
            <a:endParaRPr lang="es-ES" dirty="0"/>
          </a:p>
          <a:p>
            <a:r>
              <a:rPr lang="es-ES" dirty="0"/>
              <a:t>Esta tarea se evaluará oralmente</a:t>
            </a:r>
          </a:p>
          <a:p>
            <a:pPr lvl="1"/>
            <a:r>
              <a:rPr lang="es-ES" dirty="0"/>
              <a:t>Debes demostrar que cumples los requisitos</a:t>
            </a:r>
          </a:p>
          <a:p>
            <a:pPr lvl="1"/>
            <a:r>
              <a:rPr lang="es-ES" dirty="0"/>
              <a:t>Y registrarlo en la tabla de evaluación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ENTREGA SOLO LA TABLA DE EVALUACIÓN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ED2e0601 Instalación de </a:t>
            </a:r>
            <a:r>
              <a:rPr lang="es-ES" dirty="0" err="1"/>
              <a:t>IDEs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71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TAREA</a:t>
            </a:r>
          </a:p>
          <a:p>
            <a:r>
              <a:rPr lang="es-ES" dirty="0"/>
              <a:t>Desarrolla un prototipo de calculadora que realice las operaciones matemáticas básicas</a:t>
            </a:r>
          </a:p>
          <a:p>
            <a:r>
              <a:rPr lang="es-ES" dirty="0"/>
              <a:t>Escribe una memoria según las indicaciones del guion</a:t>
            </a:r>
          </a:p>
          <a:p>
            <a:r>
              <a:rPr lang="es-ES" dirty="0"/>
              <a:t>Esta tarea se evaluará oralmente y documentalmente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Debes demostrar que cumples los requisitos</a:t>
            </a:r>
          </a:p>
          <a:p>
            <a:pPr lvl="1"/>
            <a:r>
              <a:rPr lang="es-ES" dirty="0"/>
              <a:t>Y registrarlo en la tabla de autoevaluación</a:t>
            </a:r>
          </a:p>
          <a:p>
            <a:pPr lvl="1"/>
            <a:r>
              <a:rPr lang="es-ES" dirty="0"/>
              <a:t>Entrega la memoria en </a:t>
            </a:r>
            <a:r>
              <a:rPr lang="es-ES" dirty="0" err="1"/>
              <a:t>pdf</a:t>
            </a:r>
            <a:endParaRPr lang="es-ES" dirty="0"/>
          </a:p>
          <a:p>
            <a:pPr lvl="1"/>
            <a:r>
              <a:rPr lang="es-ES" dirty="0">
                <a:solidFill>
                  <a:schemeClr val="tx1"/>
                </a:solidFill>
              </a:rPr>
              <a:t>En este </a:t>
            </a:r>
            <a:r>
              <a:rPr lang="es-E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vídeo</a:t>
            </a:r>
            <a:r>
              <a:rPr lang="es-ES" dirty="0">
                <a:solidFill>
                  <a:schemeClr val="tx1"/>
                </a:solidFill>
              </a:rPr>
              <a:t> os guío en la creación del proyecto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ED2e0602 IDE con gestor de GUI</a:t>
            </a:r>
          </a:p>
        </p:txBody>
      </p:sp>
    </p:spTree>
    <p:extLst>
      <p:ext uri="{BB962C8B-B14F-4D97-AF65-F5344CB8AC3E}">
        <p14:creationId xmlns:p14="http://schemas.microsoft.com/office/powerpoint/2010/main" val="71955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Vídeos</a:t>
            </a:r>
          </a:p>
          <a:p>
            <a:pPr lvl="1"/>
            <a:r>
              <a:rPr lang="es-ES" dirty="0">
                <a:hlinkClick r:id="rId2"/>
              </a:rPr>
              <a:t>IDE vs Editor</a:t>
            </a:r>
            <a:endParaRPr lang="es-ES" dirty="0"/>
          </a:p>
          <a:p>
            <a:r>
              <a:rPr lang="es-ES" dirty="0">
                <a:hlinkClick r:id="rId3"/>
              </a:rPr>
              <a:t>Apuntes</a:t>
            </a:r>
            <a:r>
              <a:rPr lang="es-ES" dirty="0"/>
              <a:t> Nacho Iborra</a:t>
            </a:r>
          </a:p>
          <a:p>
            <a:r>
              <a:rPr lang="es-ES" dirty="0">
                <a:ea typeface="+mn-lt"/>
                <a:cs typeface="+mn-lt"/>
                <a:hlinkClick r:id="rId4"/>
              </a:rPr>
              <a:t>Descarga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inteliJ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comunity</a:t>
            </a:r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2604</TotalTime>
  <Words>306</Words>
  <Application>Microsoft Office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Wingdings 3</vt:lpstr>
      <vt:lpstr>Trebuchet MS</vt:lpstr>
      <vt:lpstr>Calibri</vt:lpstr>
      <vt:lpstr>MDUHDN+Century Gothic</vt:lpstr>
      <vt:lpstr>ED</vt:lpstr>
      <vt:lpstr>UT06 INSTALACIÓN  Y USO DE IDES</vt:lpstr>
      <vt:lpstr>1. Qué es un IDE: una aplicación</vt:lpstr>
      <vt:lpstr>2. Tipos de IDE</vt:lpstr>
      <vt:lpstr>3. Funciones de un IDE</vt:lpstr>
      <vt:lpstr>3. Funciones de un IDE</vt:lpstr>
      <vt:lpstr>4. ED2e0601 Instalación de IDEs</vt:lpstr>
      <vt:lpstr>5. ED2e0602 IDE con gestor de GUI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19</cp:revision>
  <dcterms:modified xsi:type="dcterms:W3CDTF">2025-07-09T16:12:47Z</dcterms:modified>
</cp:coreProperties>
</file>