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65_DA28E26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47" r:id="rId5"/>
    <p:sldId id="364" r:id="rId6"/>
    <p:sldId id="360" r:id="rId7"/>
    <p:sldId id="316" r:id="rId8"/>
    <p:sldId id="356" r:id="rId9"/>
    <p:sldId id="317" r:id="rId10"/>
    <p:sldId id="318" r:id="rId11"/>
    <p:sldId id="322" r:id="rId12"/>
    <p:sldId id="320" r:id="rId13"/>
    <p:sldId id="319" r:id="rId14"/>
    <p:sldId id="326" r:id="rId15"/>
    <p:sldId id="321" r:id="rId16"/>
    <p:sldId id="358" r:id="rId17"/>
    <p:sldId id="357" r:id="rId18"/>
    <p:sldId id="368" r:id="rId19"/>
    <p:sldId id="323" r:id="rId20"/>
    <p:sldId id="359" r:id="rId21"/>
    <p:sldId id="367" r:id="rId22"/>
    <p:sldId id="369" r:id="rId23"/>
    <p:sldId id="324" r:id="rId24"/>
    <p:sldId id="325" r:id="rId25"/>
    <p:sldId id="366" r:id="rId26"/>
    <p:sldId id="348" r:id="rId27"/>
    <p:sldId id="365" r:id="rId28"/>
    <p:sldId id="302" r:id="rId29"/>
  </p:sldIdLst>
  <p:sldSz cx="9144000" cy="6858000" type="screen4x3"/>
  <p:notesSz cx="10234613" cy="7104063"/>
  <p:embeddedFontLs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D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F11DA-E17F-4203-A18A-7BD3C4FC5EFB}" v="23" dt="2025-07-08T15:24:25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5" autoAdjust="0"/>
  </p:normalViewPr>
  <p:slideViewPr>
    <p:cSldViewPr snapToGrid="0">
      <p:cViewPr varScale="1">
        <p:scale>
          <a:sx n="63" d="100"/>
          <a:sy n="63" d="100"/>
        </p:scale>
        <p:origin x="77" y="278"/>
      </p:cViewPr>
      <p:guideLst>
        <p:guide orient="horz" pos="3168"/>
        <p:guide pos="1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4C64F3AE-4E31-03D6-4D94-DCFF0066B3FD}"/>
    <pc:docChg chg="modSld">
      <pc:chgData name="MIGUEL TRIGUEROS MUÑOZ" userId="S::miguel.trigueros@aulaxxi.murciaeduca.es::a4ee0321-97d7-430f-98a8-7ed13ff9a4bf" providerId="AD" clId="Web-{4C64F3AE-4E31-03D6-4D94-DCFF0066B3FD}" dt="2025-01-28T08:29:21.213" v="3" actId="20577"/>
      <pc:docMkLst>
        <pc:docMk/>
      </pc:docMkLst>
      <pc:sldChg chg="modSp">
        <pc:chgData name="MIGUEL TRIGUEROS MUÑOZ" userId="S::miguel.trigueros@aulaxxi.murciaeduca.es::a4ee0321-97d7-430f-98a8-7ed13ff9a4bf" providerId="AD" clId="Web-{4C64F3AE-4E31-03D6-4D94-DCFF0066B3FD}" dt="2025-01-28T08:29:21.213" v="3" actId="20577"/>
        <pc:sldMkLst>
          <pc:docMk/>
          <pc:sldMk cId="2896794478" sldId="348"/>
        </pc:sldMkLst>
      </pc:sldChg>
    </pc:docChg>
  </pc:docChgLst>
  <pc:docChgLst>
    <pc:chgData name="MIGUEL TRIGUEROS MUÑOZ" userId="a4ee0321-97d7-430f-98a8-7ed13ff9a4bf" providerId="ADAL" clId="{1A2524F0-11E5-48C4-86DF-E5310B4EF233}"/>
    <pc:docChg chg="undo custSel modSld sldOrd">
      <pc:chgData name="MIGUEL TRIGUEROS MUÑOZ" userId="a4ee0321-97d7-430f-98a8-7ed13ff9a4bf" providerId="ADAL" clId="{1A2524F0-11E5-48C4-86DF-E5310B4EF233}" dt="2024-02-14T08:19:21.813" v="67"/>
      <pc:docMkLst>
        <pc:docMk/>
      </pc:docMkLst>
      <pc:sldChg chg="modSp mod">
        <pc:chgData name="MIGUEL TRIGUEROS MUÑOZ" userId="a4ee0321-97d7-430f-98a8-7ed13ff9a4bf" providerId="ADAL" clId="{1A2524F0-11E5-48C4-86DF-E5310B4EF233}" dt="2024-02-12T10:05:01.091" v="18" actId="20577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1A2524F0-11E5-48C4-86DF-E5310B4EF233}" dt="2024-02-12T11:16:42.669" v="61" actId="15"/>
        <pc:sldMkLst>
          <pc:docMk/>
          <pc:sldMk cId="94322529" sldId="326"/>
        </pc:sldMkLst>
      </pc:sldChg>
      <pc:sldChg chg="modSp mod">
        <pc:chgData name="MIGUEL TRIGUEROS MUÑOZ" userId="a4ee0321-97d7-430f-98a8-7ed13ff9a4bf" providerId="ADAL" clId="{1A2524F0-11E5-48C4-86DF-E5310B4EF233}" dt="2024-02-14T08:18:49.180" v="65" actId="27636"/>
        <pc:sldMkLst>
          <pc:docMk/>
          <pc:sldMk cId="270283012" sldId="336"/>
        </pc:sldMkLst>
      </pc:sldChg>
      <pc:sldChg chg="ord">
        <pc:chgData name="MIGUEL TRIGUEROS MUÑOZ" userId="a4ee0321-97d7-430f-98a8-7ed13ff9a4bf" providerId="ADAL" clId="{1A2524F0-11E5-48C4-86DF-E5310B4EF233}" dt="2024-02-14T08:19:21.813" v="67"/>
        <pc:sldMkLst>
          <pc:docMk/>
          <pc:sldMk cId="3066266296" sldId="337"/>
        </pc:sldMkLst>
      </pc:sldChg>
    </pc:docChg>
  </pc:docChgLst>
  <pc:docChgLst>
    <pc:chgData name="MIGUEL TRIGUEROS MUÑOZ" userId="a4ee0321-97d7-430f-98a8-7ed13ff9a4bf" providerId="ADAL" clId="{FFADFD39-9680-42B3-B006-3D676F5B4DF6}"/>
    <pc:docChg chg="undo custSel modSld">
      <pc:chgData name="MIGUEL TRIGUEROS MUÑOZ" userId="a4ee0321-97d7-430f-98a8-7ed13ff9a4bf" providerId="ADAL" clId="{FFADFD39-9680-42B3-B006-3D676F5B4DF6}" dt="2024-10-11T08:04:46.929" v="2" actId="478"/>
      <pc:docMkLst>
        <pc:docMk/>
      </pc:docMkLst>
      <pc:sldChg chg="addSp delSp mod">
        <pc:chgData name="MIGUEL TRIGUEROS MUÑOZ" userId="a4ee0321-97d7-430f-98a8-7ed13ff9a4bf" providerId="ADAL" clId="{FFADFD39-9680-42B3-B006-3D676F5B4DF6}" dt="2024-10-11T08:04:46.929" v="2" actId="478"/>
        <pc:sldMkLst>
          <pc:docMk/>
          <pc:sldMk cId="745458148" sldId="314"/>
        </pc:sldMkLst>
      </pc:sldChg>
    </pc:docChg>
  </pc:docChgLst>
  <pc:docChgLst>
    <pc:chgData name="MIGUEL TRIGUEROS MUÑOZ" userId="a4ee0321-97d7-430f-98a8-7ed13ff9a4bf" providerId="ADAL" clId="{7FF4009E-7E0A-474D-9D1C-EDE0B6456BB9}"/>
    <pc:docChg chg="undo custSel addSld delSld modSld modSection">
      <pc:chgData name="MIGUEL TRIGUEROS MUÑOZ" userId="a4ee0321-97d7-430f-98a8-7ed13ff9a4bf" providerId="ADAL" clId="{7FF4009E-7E0A-474D-9D1C-EDE0B6456BB9}" dt="2024-12-13T08:48:58.078" v="203" actId="33524"/>
      <pc:docMkLst>
        <pc:docMk/>
      </pc:docMkLst>
      <pc:sldChg chg="modSp mod">
        <pc:chgData name="MIGUEL TRIGUEROS MUÑOZ" userId="a4ee0321-97d7-430f-98a8-7ed13ff9a4bf" providerId="ADAL" clId="{7FF4009E-7E0A-474D-9D1C-EDE0B6456BB9}" dt="2024-12-13T08:43:38.802" v="4" actId="20577"/>
        <pc:sldMkLst>
          <pc:docMk/>
          <pc:sldMk cId="308865771" sldId="256"/>
        </pc:sldMkLst>
      </pc:sldChg>
      <pc:sldChg chg="modSp mod">
        <pc:chgData name="MIGUEL TRIGUEROS MUÑOZ" userId="a4ee0321-97d7-430f-98a8-7ed13ff9a4bf" providerId="ADAL" clId="{7FF4009E-7E0A-474D-9D1C-EDE0B6456BB9}" dt="2024-12-13T08:45:07.002" v="15" actId="14100"/>
        <pc:sldMkLst>
          <pc:docMk/>
          <pc:sldMk cId="745458148" sldId="314"/>
        </pc:sldMkLst>
      </pc:sldChg>
      <pc:sldChg chg="modSp add del mod">
        <pc:chgData name="MIGUEL TRIGUEROS MUÑOZ" userId="a4ee0321-97d7-430f-98a8-7ed13ff9a4bf" providerId="ADAL" clId="{7FF4009E-7E0A-474D-9D1C-EDE0B6456BB9}" dt="2024-12-13T08:47:42.778" v="46" actId="20577"/>
        <pc:sldMkLst>
          <pc:docMk/>
          <pc:sldMk cId="1536049848" sldId="347"/>
        </pc:sldMkLst>
      </pc:sldChg>
      <pc:sldChg chg="modSp mod">
        <pc:chgData name="MIGUEL TRIGUEROS MUÑOZ" userId="a4ee0321-97d7-430f-98a8-7ed13ff9a4bf" providerId="ADAL" clId="{7FF4009E-7E0A-474D-9D1C-EDE0B6456BB9}" dt="2024-12-13T08:48:58.078" v="203" actId="33524"/>
        <pc:sldMkLst>
          <pc:docMk/>
          <pc:sldMk cId="2951450419" sldId="363"/>
        </pc:sldMkLst>
      </pc:sldChg>
      <pc:sldChg chg="add del">
        <pc:chgData name="MIGUEL TRIGUEROS MUÑOZ" userId="a4ee0321-97d7-430f-98a8-7ed13ff9a4bf" providerId="ADAL" clId="{7FF4009E-7E0A-474D-9D1C-EDE0B6456BB9}" dt="2024-12-13T08:47:14.449" v="18" actId="2696"/>
        <pc:sldMkLst>
          <pc:docMk/>
          <pc:sldMk cId="941241975" sldId="364"/>
        </pc:sldMkLst>
      </pc:sldChg>
    </pc:docChg>
  </pc:docChgLst>
  <pc:docChgLst>
    <pc:chgData name="MIGUEL TRIGUEROS MUÑOZ" userId="S::miguel.trigueros@aulaxxi.murciaeduca.es::a4ee0321-97d7-430f-98a8-7ed13ff9a4bf" providerId="AD" clId="Web-{A96DD97C-90FA-8B42-AE93-F4D366C5FDA8}"/>
    <pc:docChg chg="modSld sldOrd">
      <pc:chgData name="MIGUEL TRIGUEROS MUÑOZ" userId="S::miguel.trigueros@aulaxxi.murciaeduca.es::a4ee0321-97d7-430f-98a8-7ed13ff9a4bf" providerId="AD" clId="Web-{A96DD97C-90FA-8B42-AE93-F4D366C5FDA8}" dt="2024-02-12T07:07:13.113" v="1"/>
      <pc:docMkLst>
        <pc:docMk/>
      </pc:docMkLst>
      <pc:sldChg chg="ord">
        <pc:chgData name="MIGUEL TRIGUEROS MUÑOZ" userId="S::miguel.trigueros@aulaxxi.murciaeduca.es::a4ee0321-97d7-430f-98a8-7ed13ff9a4bf" providerId="AD" clId="Web-{A96DD97C-90FA-8B42-AE93-F4D366C5FDA8}" dt="2024-02-12T07:07:13.113" v="1"/>
        <pc:sldMkLst>
          <pc:docMk/>
          <pc:sldMk cId="3289438449" sldId="318"/>
        </pc:sldMkLst>
      </pc:sldChg>
      <pc:sldChg chg="modSp">
        <pc:chgData name="MIGUEL TRIGUEROS MUÑOZ" userId="S::miguel.trigueros@aulaxxi.murciaeduca.es::a4ee0321-97d7-430f-98a8-7ed13ff9a4bf" providerId="AD" clId="Web-{A96DD97C-90FA-8B42-AE93-F4D366C5FDA8}" dt="2024-02-12T07:01:05.885" v="0" actId="1076"/>
        <pc:sldMkLst>
          <pc:docMk/>
          <pc:sldMk cId="1059083778" sldId="319"/>
        </pc:sldMkLst>
      </pc:sldChg>
    </pc:docChg>
  </pc:docChgLst>
  <pc:docChgLst>
    <pc:chgData name="Miguel Trigueros Muñoz" userId="7753574ed83b4f98" providerId="LiveId" clId="{2F2F11DA-E17F-4203-A18A-7BD3C4FC5EFB}"/>
    <pc:docChg chg="custSel modSld modMainMaster">
      <pc:chgData name="Miguel Trigueros Muñoz" userId="7753574ed83b4f98" providerId="LiveId" clId="{2F2F11DA-E17F-4203-A18A-7BD3C4FC5EFB}" dt="2025-07-08T15:33:06.107" v="142" actId="20577"/>
      <pc:docMkLst>
        <pc:docMk/>
      </pc:docMkLst>
      <pc:sldChg chg="addSp delSp modSp mod">
        <pc:chgData name="Miguel Trigueros Muñoz" userId="7753574ed83b4f98" providerId="LiveId" clId="{2F2F11DA-E17F-4203-A18A-7BD3C4FC5EFB}" dt="2025-07-08T14:54:25.096" v="40" actId="1076"/>
        <pc:sldMkLst>
          <pc:docMk/>
          <pc:sldMk cId="308865771" sldId="256"/>
        </pc:sldMkLst>
        <pc:spChg chg="mod">
          <ac:chgData name="Miguel Trigueros Muñoz" userId="7753574ed83b4f98" providerId="LiveId" clId="{2F2F11DA-E17F-4203-A18A-7BD3C4FC5EFB}" dt="2025-06-25T18:13:02.582" v="3" actId="20577"/>
          <ac:spMkLst>
            <pc:docMk/>
            <pc:sldMk cId="308865771" sldId="256"/>
            <ac:spMk id="2" creationId="{BB6B5ACD-B995-716B-F5F7-1C14289F141D}"/>
          </ac:spMkLst>
        </pc:spChg>
        <pc:spChg chg="del">
          <ac:chgData name="Miguel Trigueros Muñoz" userId="7753574ed83b4f98" providerId="LiveId" clId="{2F2F11DA-E17F-4203-A18A-7BD3C4FC5EFB}" dt="2025-07-08T12:19:47.927" v="14" actId="478"/>
          <ac:spMkLst>
            <pc:docMk/>
            <pc:sldMk cId="308865771" sldId="256"/>
            <ac:spMk id="7" creationId="{20AD6DD5-E1F6-64CE-2264-36D1A0206F5E}"/>
          </ac:spMkLst>
        </pc:spChg>
        <pc:spChg chg="del mod">
          <ac:chgData name="Miguel Trigueros Muñoz" userId="7753574ed83b4f98" providerId="LiveId" clId="{2F2F11DA-E17F-4203-A18A-7BD3C4FC5EFB}" dt="2025-07-08T12:20:10.036" v="17" actId="478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7753574ed83b4f98" providerId="LiveId" clId="{2F2F11DA-E17F-4203-A18A-7BD3C4FC5EFB}" dt="2025-07-08T12:19:50.908" v="15" actId="1076"/>
          <ac:spMkLst>
            <pc:docMk/>
            <pc:sldMk cId="308865771" sldId="256"/>
            <ac:spMk id="9" creationId="{163AF1D7-99DA-EAC5-BC03-9B1BE7C81353}"/>
          </ac:spMkLst>
        </pc:spChg>
        <pc:spChg chg="del">
          <ac:chgData name="Miguel Trigueros Muñoz" userId="7753574ed83b4f98" providerId="LiveId" clId="{2F2F11DA-E17F-4203-A18A-7BD3C4FC5EFB}" dt="2025-07-08T12:18:03.717" v="7" actId="478"/>
          <ac:spMkLst>
            <pc:docMk/>
            <pc:sldMk cId="308865771" sldId="256"/>
            <ac:spMk id="10" creationId="{BDA29F95-0454-BC18-A1E1-A0155EBFBD56}"/>
          </ac:spMkLst>
        </pc:spChg>
        <pc:picChg chg="del mod">
          <ac:chgData name="Miguel Trigueros Muñoz" userId="7753574ed83b4f98" providerId="LiveId" clId="{2F2F11DA-E17F-4203-A18A-7BD3C4FC5EFB}" dt="2025-07-08T12:18:03.717" v="7" actId="478"/>
          <ac:picMkLst>
            <pc:docMk/>
            <pc:sldMk cId="308865771" sldId="256"/>
            <ac:picMk id="6" creationId="{C50A11EA-2D32-AAAE-AE4D-4136143D20A9}"/>
          </ac:picMkLst>
        </pc:picChg>
        <pc:picChg chg="add del mod">
          <ac:chgData name="Miguel Trigueros Muñoz" userId="7753574ed83b4f98" providerId="LiveId" clId="{2F2F11DA-E17F-4203-A18A-7BD3C4FC5EFB}" dt="2025-07-08T14:54:12.231" v="35" actId="478"/>
          <ac:picMkLst>
            <pc:docMk/>
            <pc:sldMk cId="308865771" sldId="256"/>
            <ac:picMk id="11" creationId="{5FE3859D-C21C-4D46-BDB2-66343DC17895}"/>
          </ac:picMkLst>
        </pc:picChg>
        <pc:picChg chg="add mod">
          <ac:chgData name="Miguel Trigueros Muñoz" userId="7753574ed83b4f98" providerId="LiveId" clId="{2F2F11DA-E17F-4203-A18A-7BD3C4FC5EFB}" dt="2025-07-08T14:54:25.096" v="40" actId="1076"/>
          <ac:picMkLst>
            <pc:docMk/>
            <pc:sldMk cId="308865771" sldId="256"/>
            <ac:picMk id="13" creationId="{1E7AA01C-6518-4A8A-0624-7F557A2DF0C2}"/>
          </ac:picMkLst>
        </pc:picChg>
      </pc:sldChg>
      <pc:sldChg chg="modSp mod">
        <pc:chgData name="Miguel Trigueros Muñoz" userId="7753574ed83b4f98" providerId="LiveId" clId="{2F2F11DA-E17F-4203-A18A-7BD3C4FC5EFB}" dt="2025-07-08T15:23:12.135" v="124" actId="1076"/>
        <pc:sldMkLst>
          <pc:docMk/>
          <pc:sldMk cId="4205591290" sldId="324"/>
        </pc:sldMkLst>
        <pc:picChg chg="mod">
          <ac:chgData name="Miguel Trigueros Muñoz" userId="7753574ed83b4f98" providerId="LiveId" clId="{2F2F11DA-E17F-4203-A18A-7BD3C4FC5EFB}" dt="2025-07-08T15:23:12.135" v="124" actId="1076"/>
          <ac:picMkLst>
            <pc:docMk/>
            <pc:sldMk cId="4205591290" sldId="324"/>
            <ac:picMk id="5" creationId="{BF57EE12-9491-7E47-10EC-A961DFCD36AE}"/>
          </ac:picMkLst>
        </pc:picChg>
      </pc:sldChg>
      <pc:sldChg chg="delSp modSp mod modClrScheme delAnim chgLayout">
        <pc:chgData name="Miguel Trigueros Muñoz" userId="7753574ed83b4f98" providerId="LiveId" clId="{2F2F11DA-E17F-4203-A18A-7BD3C4FC5EFB}" dt="2025-07-08T15:22:49.043" v="123" actId="478"/>
        <pc:sldMkLst>
          <pc:docMk/>
          <pc:sldMk cId="3317774778" sldId="325"/>
        </pc:sldMkLst>
        <pc:spChg chg="mod ord">
          <ac:chgData name="Miguel Trigueros Muñoz" userId="7753574ed83b4f98" providerId="LiveId" clId="{2F2F11DA-E17F-4203-A18A-7BD3C4FC5EFB}" dt="2025-07-08T15:21:02.236" v="98" actId="20577"/>
          <ac:spMkLst>
            <pc:docMk/>
            <pc:sldMk cId="3317774778" sldId="325"/>
            <ac:spMk id="2" creationId="{252707BB-B390-514F-F117-3F51A96C85CC}"/>
          </ac:spMkLst>
        </pc:spChg>
        <pc:spChg chg="mod ord">
          <ac:chgData name="Miguel Trigueros Muñoz" userId="7753574ed83b4f98" providerId="LiveId" clId="{2F2F11DA-E17F-4203-A18A-7BD3C4FC5EFB}" dt="2025-07-08T15:20:54.781" v="86" actId="700"/>
          <ac:spMkLst>
            <pc:docMk/>
            <pc:sldMk cId="3317774778" sldId="325"/>
            <ac:spMk id="3" creationId="{BBD2C6B3-99D2-B9CC-5F50-ADD31ADFF127}"/>
          </ac:spMkLst>
        </pc:spChg>
        <pc:spChg chg="del">
          <ac:chgData name="Miguel Trigueros Muñoz" userId="7753574ed83b4f98" providerId="LiveId" clId="{2F2F11DA-E17F-4203-A18A-7BD3C4FC5EFB}" dt="2025-07-08T15:22:49.043" v="123" actId="478"/>
          <ac:spMkLst>
            <pc:docMk/>
            <pc:sldMk cId="3317774778" sldId="325"/>
            <ac:spMk id="8" creationId="{CC9B6D4C-5404-9FA6-D57F-29F56054AB10}"/>
          </ac:spMkLst>
        </pc:spChg>
        <pc:spChg chg="mod ord">
          <ac:chgData name="Miguel Trigueros Muñoz" userId="7753574ed83b4f98" providerId="LiveId" clId="{2F2F11DA-E17F-4203-A18A-7BD3C4FC5EFB}" dt="2025-07-08T15:20:54.781" v="86" actId="700"/>
          <ac:spMkLst>
            <pc:docMk/>
            <pc:sldMk cId="3317774778" sldId="325"/>
            <ac:spMk id="9" creationId="{29C1C492-6705-79FB-B531-66363C51640E}"/>
          </ac:spMkLst>
        </pc:spChg>
        <pc:spChg chg="mod ord">
          <ac:chgData name="Miguel Trigueros Muñoz" userId="7753574ed83b4f98" providerId="LiveId" clId="{2F2F11DA-E17F-4203-A18A-7BD3C4FC5EFB}" dt="2025-07-08T15:20:54.791" v="87" actId="27636"/>
          <ac:spMkLst>
            <pc:docMk/>
            <pc:sldMk cId="3317774778" sldId="325"/>
            <ac:spMk id="10" creationId="{20B17976-8479-97AC-95C8-BC61FD26426F}"/>
          </ac:spMkLst>
        </pc:spChg>
      </pc:sldChg>
      <pc:sldChg chg="modSp mod">
        <pc:chgData name="Miguel Trigueros Muñoz" userId="7753574ed83b4f98" providerId="LiveId" clId="{2F2F11DA-E17F-4203-A18A-7BD3C4FC5EFB}" dt="2025-07-08T15:24:25.823" v="141" actId="20577"/>
        <pc:sldMkLst>
          <pc:docMk/>
          <pc:sldMk cId="94322529" sldId="326"/>
        </pc:sldMkLst>
        <pc:spChg chg="mod">
          <ac:chgData name="Miguel Trigueros Muñoz" userId="7753574ed83b4f98" providerId="LiveId" clId="{2F2F11DA-E17F-4203-A18A-7BD3C4FC5EFB}" dt="2025-07-08T15:24:25.823" v="141" actId="20577"/>
          <ac:spMkLst>
            <pc:docMk/>
            <pc:sldMk cId="94322529" sldId="326"/>
            <ac:spMk id="7" creationId="{96DD68C5-5195-6A44-79EA-78FA990B8EC6}"/>
          </ac:spMkLst>
        </pc:spChg>
      </pc:sldChg>
      <pc:sldChg chg="modSp mod">
        <pc:chgData name="Miguel Trigueros Muñoz" userId="7753574ed83b4f98" providerId="LiveId" clId="{2F2F11DA-E17F-4203-A18A-7BD3C4FC5EFB}" dt="2025-06-25T18:13:53.155" v="4" actId="20577"/>
        <pc:sldMkLst>
          <pc:docMk/>
          <pc:sldMk cId="1536049848" sldId="347"/>
        </pc:sldMkLst>
        <pc:spChg chg="mod">
          <ac:chgData name="Miguel Trigueros Muñoz" userId="7753574ed83b4f98" providerId="LiveId" clId="{2F2F11DA-E17F-4203-A18A-7BD3C4FC5EFB}" dt="2025-06-25T18:13:53.155" v="4" actId="20577"/>
          <ac:spMkLst>
            <pc:docMk/>
            <pc:sldMk cId="1536049848" sldId="347"/>
            <ac:spMk id="2" creationId="{C67B4903-AC98-F31D-0610-6FD4789F2717}"/>
          </ac:spMkLst>
        </pc:spChg>
      </pc:sldChg>
      <pc:sldChg chg="delSp modSp mod modClrScheme delAnim chgLayout">
        <pc:chgData name="Miguel Trigueros Muñoz" userId="7753574ed83b4f98" providerId="LiveId" clId="{2F2F11DA-E17F-4203-A18A-7BD3C4FC5EFB}" dt="2025-07-08T15:33:06.107" v="142" actId="20577"/>
        <pc:sldMkLst>
          <pc:docMk/>
          <pc:sldMk cId="3660112489" sldId="357"/>
        </pc:sldMkLst>
        <pc:spChg chg="mod ord">
          <ac:chgData name="Miguel Trigueros Muñoz" userId="7753574ed83b4f98" providerId="LiveId" clId="{2F2F11DA-E17F-4203-A18A-7BD3C4FC5EFB}" dt="2025-07-08T15:33:06.107" v="142" actId="20577"/>
          <ac:spMkLst>
            <pc:docMk/>
            <pc:sldMk cId="3660112489" sldId="357"/>
            <ac:spMk id="2" creationId="{1B63BACD-C8D6-6855-4775-D328EA4CC1F7}"/>
          </ac:spMkLst>
        </pc:spChg>
        <pc:spChg chg="mod ord">
          <ac:chgData name="Miguel Trigueros Muñoz" userId="7753574ed83b4f98" providerId="LiveId" clId="{2F2F11DA-E17F-4203-A18A-7BD3C4FC5EFB}" dt="2025-07-08T15:19:55.283" v="55" actId="700"/>
          <ac:spMkLst>
            <pc:docMk/>
            <pc:sldMk cId="3660112489" sldId="357"/>
            <ac:spMk id="3" creationId="{DE2F0576-162F-3C0A-632E-17C18C273623}"/>
          </ac:spMkLst>
        </pc:spChg>
        <pc:spChg chg="mod ord">
          <ac:chgData name="Miguel Trigueros Muñoz" userId="7753574ed83b4f98" providerId="LiveId" clId="{2F2F11DA-E17F-4203-A18A-7BD3C4FC5EFB}" dt="2025-07-08T15:19:55.283" v="55" actId="700"/>
          <ac:spMkLst>
            <pc:docMk/>
            <pc:sldMk cId="3660112489" sldId="357"/>
            <ac:spMk id="7" creationId="{049D4588-4925-748C-583F-8C4C70EAF616}"/>
          </ac:spMkLst>
        </pc:spChg>
        <pc:spChg chg="mod ord">
          <ac:chgData name="Miguel Trigueros Muñoz" userId="7753574ed83b4f98" providerId="LiveId" clId="{2F2F11DA-E17F-4203-A18A-7BD3C4FC5EFB}" dt="2025-07-08T15:19:55.298" v="56" actId="27636"/>
          <ac:spMkLst>
            <pc:docMk/>
            <pc:sldMk cId="3660112489" sldId="357"/>
            <ac:spMk id="8" creationId="{B25FC02E-D149-59B0-4830-21911B123684}"/>
          </ac:spMkLst>
        </pc:spChg>
        <pc:spChg chg="del">
          <ac:chgData name="Miguel Trigueros Muñoz" userId="7753574ed83b4f98" providerId="LiveId" clId="{2F2F11DA-E17F-4203-A18A-7BD3C4FC5EFB}" dt="2025-07-08T15:19:59.755" v="57" actId="478"/>
          <ac:spMkLst>
            <pc:docMk/>
            <pc:sldMk cId="3660112489" sldId="357"/>
            <ac:spMk id="9" creationId="{38CF3787-C75E-E9DB-447E-3C5807D270E9}"/>
          </ac:spMkLst>
        </pc:spChg>
      </pc:sldChg>
      <pc:sldChg chg="modSp mod modClrScheme chgLayout">
        <pc:chgData name="Miguel Trigueros Muñoz" userId="7753574ed83b4f98" providerId="LiveId" clId="{2F2F11DA-E17F-4203-A18A-7BD3C4FC5EFB}" dt="2025-07-08T15:19:44.703" v="54" actId="20577"/>
        <pc:sldMkLst>
          <pc:docMk/>
          <pc:sldMk cId="3427303393" sldId="358"/>
        </pc:sldMkLst>
        <pc:spChg chg="mod ord">
          <ac:chgData name="Miguel Trigueros Muñoz" userId="7753574ed83b4f98" providerId="LiveId" clId="{2F2F11DA-E17F-4203-A18A-7BD3C4FC5EFB}" dt="2025-07-08T15:19:44.703" v="54" actId="20577"/>
          <ac:spMkLst>
            <pc:docMk/>
            <pc:sldMk cId="3427303393" sldId="358"/>
            <ac:spMk id="2" creationId="{4A9311A6-C1CD-5D21-C97E-B79BB3616598}"/>
          </ac:spMkLst>
        </pc:spChg>
        <pc:spChg chg="mod ord">
          <ac:chgData name="Miguel Trigueros Muñoz" userId="7753574ed83b4f98" providerId="LiveId" clId="{2F2F11DA-E17F-4203-A18A-7BD3C4FC5EFB}" dt="2025-07-08T15:19:21.995" v="41" actId="700"/>
          <ac:spMkLst>
            <pc:docMk/>
            <pc:sldMk cId="3427303393" sldId="358"/>
            <ac:spMk id="4" creationId="{FE52A55E-C7CF-11CD-E4C7-88D21426992B}"/>
          </ac:spMkLst>
        </pc:spChg>
        <pc:spChg chg="mod ord">
          <ac:chgData name="Miguel Trigueros Muñoz" userId="7753574ed83b4f98" providerId="LiveId" clId="{2F2F11DA-E17F-4203-A18A-7BD3C4FC5EFB}" dt="2025-07-08T15:19:21.995" v="41" actId="700"/>
          <ac:spMkLst>
            <pc:docMk/>
            <pc:sldMk cId="3427303393" sldId="358"/>
            <ac:spMk id="6" creationId="{D513272A-9903-9091-7A3C-2A0C00443A38}"/>
          </ac:spMkLst>
        </pc:spChg>
      </pc:sldChg>
      <pc:sldChg chg="modSp mod">
        <pc:chgData name="Miguel Trigueros Muñoz" userId="7753574ed83b4f98" providerId="LiveId" clId="{2F2F11DA-E17F-4203-A18A-7BD3C4FC5EFB}" dt="2025-07-08T15:23:25.370" v="125" actId="1076"/>
        <pc:sldMkLst>
          <pc:docMk/>
          <pc:sldMk cId="2538212918" sldId="359"/>
        </pc:sldMkLst>
        <pc:picChg chg="mod">
          <ac:chgData name="Miguel Trigueros Muñoz" userId="7753574ed83b4f98" providerId="LiveId" clId="{2F2F11DA-E17F-4203-A18A-7BD3C4FC5EFB}" dt="2025-07-08T15:23:25.370" v="125" actId="1076"/>
          <ac:picMkLst>
            <pc:docMk/>
            <pc:sldMk cId="2538212918" sldId="359"/>
            <ac:picMk id="9" creationId="{9A95E1D8-A1B0-09F0-D367-AA371A51BD2A}"/>
          </ac:picMkLst>
        </pc:picChg>
      </pc:sldChg>
      <pc:sldChg chg="modSp mod modNotesTx">
        <pc:chgData name="Miguel Trigueros Muñoz" userId="7753574ed83b4f98" providerId="LiveId" clId="{2F2F11DA-E17F-4203-A18A-7BD3C4FC5EFB}" dt="2025-07-08T12:23:31.479" v="34" actId="1076"/>
        <pc:sldMkLst>
          <pc:docMk/>
          <pc:sldMk cId="2860104298" sldId="360"/>
        </pc:sldMkLst>
        <pc:spChg chg="mod">
          <ac:chgData name="Miguel Trigueros Muñoz" userId="7753574ed83b4f98" providerId="LiveId" clId="{2F2F11DA-E17F-4203-A18A-7BD3C4FC5EFB}" dt="2025-07-08T12:23:31.479" v="34" actId="1076"/>
          <ac:spMkLst>
            <pc:docMk/>
            <pc:sldMk cId="2860104298" sldId="360"/>
            <ac:spMk id="3" creationId="{331446BA-08D9-2950-571A-7AA118878FDC}"/>
          </ac:spMkLst>
        </pc:spChg>
      </pc:sldChg>
      <pc:sldChg chg="modSp mod">
        <pc:chgData name="Miguel Trigueros Muñoz" userId="7753574ed83b4f98" providerId="LiveId" clId="{2F2F11DA-E17F-4203-A18A-7BD3C4FC5EFB}" dt="2025-07-08T12:20:56.787" v="22" actId="14100"/>
        <pc:sldMkLst>
          <pc:docMk/>
          <pc:sldMk cId="2951450419" sldId="363"/>
        </pc:sldMkLst>
        <pc:spChg chg="mod">
          <ac:chgData name="Miguel Trigueros Muñoz" userId="7753574ed83b4f98" providerId="LiveId" clId="{2F2F11DA-E17F-4203-A18A-7BD3C4FC5EFB}" dt="2025-07-08T12:20:56.787" v="22" actId="14100"/>
          <ac:spMkLst>
            <pc:docMk/>
            <pc:sldMk cId="2951450419" sldId="363"/>
            <ac:spMk id="4" creationId="{88DE08A4-98F8-00AB-DECB-9810D4ECFE7A}"/>
          </ac:spMkLst>
        </pc:spChg>
      </pc:sldChg>
      <pc:sldChg chg="modSp mod modClrScheme chgLayout">
        <pc:chgData name="Miguel Trigueros Muñoz" userId="7753574ed83b4f98" providerId="LiveId" clId="{2F2F11DA-E17F-4203-A18A-7BD3C4FC5EFB}" dt="2025-07-08T15:22:31.801" v="122" actId="20577"/>
        <pc:sldMkLst>
          <pc:docMk/>
          <pc:sldMk cId="3422367261" sldId="365"/>
        </pc:sldMkLst>
        <pc:spChg chg="mod ord">
          <ac:chgData name="Miguel Trigueros Muñoz" userId="7753574ed83b4f98" providerId="LiveId" clId="{2F2F11DA-E17F-4203-A18A-7BD3C4FC5EFB}" dt="2025-07-08T15:22:31.801" v="122" actId="20577"/>
          <ac:spMkLst>
            <pc:docMk/>
            <pc:sldMk cId="3422367261" sldId="365"/>
            <ac:spMk id="2" creationId="{0F95D9BF-2CF4-CACF-7AEE-2257411BFAA5}"/>
          </ac:spMkLst>
        </pc:spChg>
        <pc:spChg chg="mod ord">
          <ac:chgData name="Miguel Trigueros Muñoz" userId="7753574ed83b4f98" providerId="LiveId" clId="{2F2F11DA-E17F-4203-A18A-7BD3C4FC5EFB}" dt="2025-07-08T15:22:21.052" v="113" actId="700"/>
          <ac:spMkLst>
            <pc:docMk/>
            <pc:sldMk cId="3422367261" sldId="365"/>
            <ac:spMk id="3" creationId="{D467753D-0977-74A5-94C4-109F495F4356}"/>
          </ac:spMkLst>
        </pc:spChg>
        <pc:spChg chg="mod ord">
          <ac:chgData name="Miguel Trigueros Muñoz" userId="7753574ed83b4f98" providerId="LiveId" clId="{2F2F11DA-E17F-4203-A18A-7BD3C4FC5EFB}" dt="2025-07-08T15:22:21.052" v="113" actId="700"/>
          <ac:spMkLst>
            <pc:docMk/>
            <pc:sldMk cId="3422367261" sldId="365"/>
            <ac:spMk id="6" creationId="{89F7171E-23FB-17CF-6FAC-144F1E6C1296}"/>
          </ac:spMkLst>
        </pc:spChg>
      </pc:sldChg>
      <pc:sldChg chg="modSp mod modClrScheme chgLayout">
        <pc:chgData name="Miguel Trigueros Muñoz" userId="7753574ed83b4f98" providerId="LiveId" clId="{2F2F11DA-E17F-4203-A18A-7BD3C4FC5EFB}" dt="2025-07-08T15:21:28.886" v="100" actId="21"/>
        <pc:sldMkLst>
          <pc:docMk/>
          <pc:sldMk cId="3839625751" sldId="368"/>
        </pc:sldMkLst>
        <pc:spChg chg="mod ord">
          <ac:chgData name="Miguel Trigueros Muñoz" userId="7753574ed83b4f98" providerId="LiveId" clId="{2F2F11DA-E17F-4203-A18A-7BD3C4FC5EFB}" dt="2025-07-08T15:21:28.886" v="100" actId="21"/>
          <ac:spMkLst>
            <pc:docMk/>
            <pc:sldMk cId="3839625751" sldId="368"/>
            <ac:spMk id="2" creationId="{593ACAD9-B992-8A71-B310-568EA3DF4286}"/>
          </ac:spMkLst>
        </pc:spChg>
        <pc:spChg chg="mod ord">
          <ac:chgData name="Miguel Trigueros Muñoz" userId="7753574ed83b4f98" providerId="LiveId" clId="{2F2F11DA-E17F-4203-A18A-7BD3C4FC5EFB}" dt="2025-07-08T15:21:23.646" v="99" actId="700"/>
          <ac:spMkLst>
            <pc:docMk/>
            <pc:sldMk cId="3839625751" sldId="368"/>
            <ac:spMk id="3" creationId="{99C15D02-7E17-CF17-2D86-E2D3C9356BF0}"/>
          </ac:spMkLst>
        </pc:spChg>
        <pc:spChg chg="mod ord">
          <ac:chgData name="Miguel Trigueros Muñoz" userId="7753574ed83b4f98" providerId="LiveId" clId="{2F2F11DA-E17F-4203-A18A-7BD3C4FC5EFB}" dt="2025-07-08T15:21:23.646" v="99" actId="700"/>
          <ac:spMkLst>
            <pc:docMk/>
            <pc:sldMk cId="3839625751" sldId="368"/>
            <ac:spMk id="4" creationId="{716533DA-5C83-3C28-D7F7-690247246C86}"/>
          </ac:spMkLst>
        </pc:spChg>
        <pc:spChg chg="mod ord">
          <ac:chgData name="Miguel Trigueros Muñoz" userId="7753574ed83b4f98" providerId="LiveId" clId="{2F2F11DA-E17F-4203-A18A-7BD3C4FC5EFB}" dt="2025-07-08T15:21:23.646" v="99" actId="700"/>
          <ac:spMkLst>
            <pc:docMk/>
            <pc:sldMk cId="3839625751" sldId="368"/>
            <ac:spMk id="8" creationId="{AB46B6A1-3332-1D84-C225-F85A947F62E7}"/>
          </ac:spMkLst>
        </pc:spChg>
      </pc:sldChg>
      <pc:sldChg chg="modSp mod modClrScheme chgLayout">
        <pc:chgData name="Miguel Trigueros Muñoz" userId="7753574ed83b4f98" providerId="LiveId" clId="{2F2F11DA-E17F-4203-A18A-7BD3C4FC5EFB}" dt="2025-07-08T15:21:49.271" v="112"/>
        <pc:sldMkLst>
          <pc:docMk/>
          <pc:sldMk cId="3715628655" sldId="369"/>
        </pc:sldMkLst>
        <pc:spChg chg="mod ord">
          <ac:chgData name="Miguel Trigueros Muñoz" userId="7753574ed83b4f98" providerId="LiveId" clId="{2F2F11DA-E17F-4203-A18A-7BD3C4FC5EFB}" dt="2025-07-08T15:21:49.271" v="112"/>
          <ac:spMkLst>
            <pc:docMk/>
            <pc:sldMk cId="3715628655" sldId="369"/>
            <ac:spMk id="2" creationId="{C12D0375-A78F-719E-C31A-F200343A3291}"/>
          </ac:spMkLst>
        </pc:spChg>
        <pc:spChg chg="mod ord">
          <ac:chgData name="Miguel Trigueros Muñoz" userId="7753574ed83b4f98" providerId="LiveId" clId="{2F2F11DA-E17F-4203-A18A-7BD3C4FC5EFB}" dt="2025-07-08T15:21:43.370" v="101" actId="700"/>
          <ac:spMkLst>
            <pc:docMk/>
            <pc:sldMk cId="3715628655" sldId="369"/>
            <ac:spMk id="3" creationId="{AE4BE8C0-929F-0460-0020-BFF4B02F6DC7}"/>
          </ac:spMkLst>
        </pc:spChg>
        <pc:spChg chg="mod ord">
          <ac:chgData name="Miguel Trigueros Muñoz" userId="7753574ed83b4f98" providerId="LiveId" clId="{2F2F11DA-E17F-4203-A18A-7BD3C4FC5EFB}" dt="2025-07-08T15:21:43.387" v="102" actId="27636"/>
          <ac:spMkLst>
            <pc:docMk/>
            <pc:sldMk cId="3715628655" sldId="369"/>
            <ac:spMk id="4" creationId="{F3C5B4FE-3FA0-95C2-D044-28AEDD4B357C}"/>
          </ac:spMkLst>
        </pc:spChg>
        <pc:spChg chg="mod ord">
          <ac:chgData name="Miguel Trigueros Muñoz" userId="7753574ed83b4f98" providerId="LiveId" clId="{2F2F11DA-E17F-4203-A18A-7BD3C4FC5EFB}" dt="2025-07-08T15:21:43.370" v="101" actId="700"/>
          <ac:spMkLst>
            <pc:docMk/>
            <pc:sldMk cId="3715628655" sldId="369"/>
            <ac:spMk id="8" creationId="{8F755F9C-D396-BD49-0B30-BDBC8C720973}"/>
          </ac:spMkLst>
        </pc:spChg>
      </pc:sldChg>
      <pc:sldMasterChg chg="modSp mod">
        <pc:chgData name="Miguel Trigueros Muñoz" userId="7753574ed83b4f98" providerId="LiveId" clId="{2F2F11DA-E17F-4203-A18A-7BD3C4FC5EFB}" dt="2025-07-08T12:20:39.134" v="19" actId="20577"/>
        <pc:sldMasterMkLst>
          <pc:docMk/>
          <pc:sldMasterMk cId="455763939" sldId="2147483686"/>
        </pc:sldMasterMkLst>
        <pc:spChg chg="mod">
          <ac:chgData name="Miguel Trigueros Muñoz" userId="7753574ed83b4f98" providerId="LiveId" clId="{2F2F11DA-E17F-4203-A18A-7BD3C4FC5EFB}" dt="2025-07-08T12:20:39.134" v="19" actId="20577"/>
          <ac:spMkLst>
            <pc:docMk/>
            <pc:sldMasterMk cId="455763939" sldId="2147483686"/>
            <ac:spMk id="18" creationId="{F589B1CF-02D4-4456-3BF5-4299A2F5FF62}"/>
          </ac:spMkLst>
        </pc:spChg>
      </pc:sldMasterChg>
    </pc:docChg>
  </pc:docChgLst>
  <pc:docChgLst>
    <pc:chgData name="MIGUEL TRIGUEROS MUÑOZ" userId="a4ee0321-97d7-430f-98a8-7ed13ff9a4bf" providerId="ADAL" clId="{5B3B6A0D-D067-4D34-8631-91ABF30A2C5B}"/>
    <pc:docChg chg="undo redo custSel addSld delSld modSld sldOrd modSection">
      <pc:chgData name="MIGUEL TRIGUEROS MUÑOZ" userId="a4ee0321-97d7-430f-98a8-7ed13ff9a4bf" providerId="ADAL" clId="{5B3B6A0D-D067-4D34-8631-91ABF30A2C5B}" dt="2024-03-10T08:21:10.022" v="5251"/>
      <pc:docMkLst>
        <pc:docMk/>
      </pc:docMkLst>
      <pc:sldChg chg="modSp mod">
        <pc:chgData name="MIGUEL TRIGUEROS MUÑOZ" userId="a4ee0321-97d7-430f-98a8-7ed13ff9a4bf" providerId="ADAL" clId="{5B3B6A0D-D067-4D34-8631-91ABF30A2C5B}" dt="2024-02-24T08:17:48.623" v="1591" actId="1076"/>
        <pc:sldMkLst>
          <pc:docMk/>
          <pc:sldMk cId="2154345873" sldId="317"/>
        </pc:sldMkLst>
      </pc:sldChg>
      <pc:sldChg chg="addSp delSp mod">
        <pc:chgData name="MIGUEL TRIGUEROS MUÑOZ" userId="a4ee0321-97d7-430f-98a8-7ed13ff9a4bf" providerId="ADAL" clId="{5B3B6A0D-D067-4D34-8631-91ABF30A2C5B}" dt="2024-03-03T10:29:14.906" v="4512" actId="478"/>
        <pc:sldMkLst>
          <pc:docMk/>
          <pc:sldMk cId="675174442" sldId="322"/>
        </pc:sldMkLst>
      </pc:sldChg>
      <pc:sldChg chg="addSp modSp mod modAnim modNotesTx">
        <pc:chgData name="MIGUEL TRIGUEROS MUÑOZ" userId="a4ee0321-97d7-430f-98a8-7ed13ff9a4bf" providerId="ADAL" clId="{5B3B6A0D-D067-4D34-8631-91ABF30A2C5B}" dt="2024-02-26T08:58:03.651" v="2324" actId="20577"/>
        <pc:sldMkLst>
          <pc:docMk/>
          <pc:sldMk cId="4268188109" sldId="323"/>
        </pc:sldMkLst>
      </pc:sldChg>
      <pc:sldChg chg="addSp modSp mod">
        <pc:chgData name="MIGUEL TRIGUEROS MUÑOZ" userId="a4ee0321-97d7-430f-98a8-7ed13ff9a4bf" providerId="ADAL" clId="{5B3B6A0D-D067-4D34-8631-91ABF30A2C5B}" dt="2024-02-25T11:24:55.484" v="2100" actId="1076"/>
        <pc:sldMkLst>
          <pc:docMk/>
          <pc:sldMk cId="4205591290" sldId="324"/>
        </pc:sldMkLst>
      </pc:sldChg>
      <pc:sldChg chg="modSp">
        <pc:chgData name="MIGUEL TRIGUEROS MUÑOZ" userId="a4ee0321-97d7-430f-98a8-7ed13ff9a4bf" providerId="ADAL" clId="{5B3B6A0D-D067-4D34-8631-91ABF30A2C5B}" dt="2024-02-25T11:21:01.043" v="2088" actId="13926"/>
        <pc:sldMkLst>
          <pc:docMk/>
          <pc:sldMk cId="3317774778" sldId="325"/>
        </pc:sldMkLst>
      </pc:sldChg>
      <pc:sldChg chg="addSp modSp mod modAnim modNotesTx">
        <pc:chgData name="MIGUEL TRIGUEROS MUÑOZ" userId="a4ee0321-97d7-430f-98a8-7ed13ff9a4bf" providerId="ADAL" clId="{5B3B6A0D-D067-4D34-8631-91ABF30A2C5B}" dt="2024-03-06T12:48:47.893" v="5249" actId="114"/>
        <pc:sldMkLst>
          <pc:docMk/>
          <pc:sldMk cId="2044085444" sldId="327"/>
        </pc:sldMkLst>
      </pc:sldChg>
      <pc:sldChg chg="addSp delSp modSp mod">
        <pc:chgData name="MIGUEL TRIGUEROS MUÑOZ" userId="a4ee0321-97d7-430f-98a8-7ed13ff9a4bf" providerId="ADAL" clId="{5B3B6A0D-D067-4D34-8631-91ABF30A2C5B}" dt="2024-03-04T08:44:09.684" v="4646" actId="255"/>
        <pc:sldMkLst>
          <pc:docMk/>
          <pc:sldMk cId="155112023" sldId="328"/>
        </pc:sldMkLst>
      </pc:sldChg>
      <pc:sldChg chg="addSp modSp mod">
        <pc:chgData name="MIGUEL TRIGUEROS MUÑOZ" userId="a4ee0321-97d7-430f-98a8-7ed13ff9a4bf" providerId="ADAL" clId="{5B3B6A0D-D067-4D34-8631-91ABF30A2C5B}" dt="2024-02-29T08:17:33.773" v="2676" actId="1076"/>
        <pc:sldMkLst>
          <pc:docMk/>
          <pc:sldMk cId="1498135890" sldId="329"/>
        </pc:sldMkLst>
      </pc:sldChg>
      <pc:sldChg chg="addSp modSp mod">
        <pc:chgData name="MIGUEL TRIGUEROS MUÑOZ" userId="a4ee0321-97d7-430f-98a8-7ed13ff9a4bf" providerId="ADAL" clId="{5B3B6A0D-D067-4D34-8631-91ABF30A2C5B}" dt="2024-02-29T08:18:34.383" v="2679" actId="1076"/>
        <pc:sldMkLst>
          <pc:docMk/>
          <pc:sldMk cId="385184565" sldId="330"/>
        </pc:sldMkLst>
      </pc:sldChg>
      <pc:sldChg chg="addSp modSp mod">
        <pc:chgData name="MIGUEL TRIGUEROS MUÑOZ" userId="a4ee0321-97d7-430f-98a8-7ed13ff9a4bf" providerId="ADAL" clId="{5B3B6A0D-D067-4D34-8631-91ABF30A2C5B}" dt="2024-02-29T08:18:54.828" v="2682" actId="1076"/>
        <pc:sldMkLst>
          <pc:docMk/>
          <pc:sldMk cId="3659872342" sldId="332"/>
        </pc:sldMkLst>
      </pc:sldChg>
      <pc:sldChg chg="modSp mod addCm">
        <pc:chgData name="MIGUEL TRIGUEROS MUÑOZ" userId="a4ee0321-97d7-430f-98a8-7ed13ff9a4bf" providerId="ADAL" clId="{5B3B6A0D-D067-4D34-8631-91ABF30A2C5B}" dt="2024-03-10T08:21:10.022" v="5251"/>
        <pc:sldMkLst>
          <pc:docMk/>
          <pc:sldMk cId="952270227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5B3B6A0D-D067-4D34-8631-91ABF30A2C5B}" dt="2024-03-10T08:21:10.022" v="5251"/>
              <pc2:cmMkLst xmlns:pc2="http://schemas.microsoft.com/office/powerpoint/2019/9/main/command">
                <pc:docMk/>
                <pc:sldMk cId="952270227" sldId="333"/>
                <pc2:cmMk id="{3136CD74-42C5-4D17-ACF1-463C6CA295D3}"/>
              </pc2:cmMkLst>
            </pc226:cmChg>
          </p:ext>
        </pc:ext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289902073" sldId="334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360361628" sldId="335"/>
        </pc:sldMk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70283012" sldId="336"/>
        </pc:sldMkLst>
      </pc:sldChg>
      <pc:sldChg chg="addSp delSp modSp del mod setBg addAnim delAnim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066266296" sldId="337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443124605" sldId="338"/>
        </pc:sldMkLst>
      </pc:sldChg>
      <pc:sldChg chg="addSp delSp modSp del mod modNotesTx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088097569" sldId="339"/>
        </pc:sldMkLst>
      </pc:sldChg>
      <pc:sldChg chg="addSp delSp modSp mod">
        <pc:chgData name="MIGUEL TRIGUEROS MUÑOZ" userId="a4ee0321-97d7-430f-98a8-7ed13ff9a4bf" providerId="ADAL" clId="{5B3B6A0D-D067-4D34-8631-91ABF30A2C5B}" dt="2024-02-29T07:48:17.428" v="2601" actId="2085"/>
        <pc:sldMkLst>
          <pc:docMk/>
          <pc:sldMk cId="2896794478" sldId="348"/>
        </pc:sldMkLst>
      </pc:sldChg>
      <pc:sldChg chg="modSp mod">
        <pc:chgData name="MIGUEL TRIGUEROS MUÑOZ" userId="a4ee0321-97d7-430f-98a8-7ed13ff9a4bf" providerId="ADAL" clId="{5B3B6A0D-D067-4D34-8631-91ABF30A2C5B}" dt="2024-02-19T10:04:57.768" v="413" actId="20577"/>
        <pc:sldMkLst>
          <pc:docMk/>
          <pc:sldMk cId="3660112489" sldId="357"/>
        </pc:sldMkLst>
      </pc:sldChg>
      <pc:sldChg chg="addSp delSp modSp mod modNotesTx">
        <pc:chgData name="MIGUEL TRIGUEROS MUÑOZ" userId="a4ee0321-97d7-430f-98a8-7ed13ff9a4bf" providerId="ADAL" clId="{5B3B6A0D-D067-4D34-8631-91ABF30A2C5B}" dt="2024-02-24T06:31:34.440" v="528" actId="20577"/>
        <pc:sldMkLst>
          <pc:docMk/>
          <pc:sldMk cId="3427303393" sldId="358"/>
        </pc:sldMkLst>
      </pc:sldChg>
      <pc:sldChg chg="addSp delSp modSp mod ord">
        <pc:chgData name="MIGUEL TRIGUEROS MUÑOZ" userId="a4ee0321-97d7-430f-98a8-7ed13ff9a4bf" providerId="ADAL" clId="{5B3B6A0D-D067-4D34-8631-91ABF30A2C5B}" dt="2024-02-25T11:23:36.732" v="2098" actId="1076"/>
        <pc:sldMkLst>
          <pc:docMk/>
          <pc:sldMk cId="2538212918" sldId="359"/>
        </pc:sldMkLst>
      </pc:sldChg>
      <pc:sldChg chg="addSp delSp modSp mod">
        <pc:chgData name="MIGUEL TRIGUEROS MUÑOZ" userId="a4ee0321-97d7-430f-98a8-7ed13ff9a4bf" providerId="ADAL" clId="{5B3B6A0D-D067-4D34-8631-91ABF30A2C5B}" dt="2024-02-29T08:32:06.036" v="2878" actId="14100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5B3B6A0D-D067-4D34-8631-91ABF30A2C5B}" dt="2024-02-29T07:49:19.714" v="2661" actId="1076"/>
        <pc:sldMkLst>
          <pc:docMk/>
          <pc:sldMk cId="3422367261" sldId="365"/>
        </pc:sldMkLst>
      </pc:sldChg>
      <pc:sldChg chg="modSp mod ord">
        <pc:chgData name="MIGUEL TRIGUEROS MUÑOZ" userId="a4ee0321-97d7-430f-98a8-7ed13ff9a4bf" providerId="ADAL" clId="{5B3B6A0D-D067-4D34-8631-91ABF30A2C5B}" dt="2024-02-29T08:29:22.847" v="2867" actId="313"/>
        <pc:sldMkLst>
          <pc:docMk/>
          <pc:sldMk cId="1115552724" sldId="366"/>
        </pc:sldMkLst>
      </pc:sldChg>
      <pc:sldChg chg="addSp delSp modSp add mod modAnim modNotesTx">
        <pc:chgData name="MIGUEL TRIGUEROS MUÑOZ" userId="a4ee0321-97d7-430f-98a8-7ed13ff9a4bf" providerId="ADAL" clId="{5B3B6A0D-D067-4D34-8631-91ABF30A2C5B}" dt="2024-02-25T10:47:37.343" v="2003"/>
        <pc:sldMkLst>
          <pc:docMk/>
          <pc:sldMk cId="984522655" sldId="367"/>
        </pc:sldMkLst>
      </pc:sldChg>
      <pc:sldChg chg="modSp add mod ord">
        <pc:chgData name="MIGUEL TRIGUEROS MUÑOZ" userId="a4ee0321-97d7-430f-98a8-7ed13ff9a4bf" providerId="ADAL" clId="{5B3B6A0D-D067-4D34-8631-91ABF30A2C5B}" dt="2024-02-24T07:41:16.154" v="1393"/>
        <pc:sldMkLst>
          <pc:docMk/>
          <pc:sldMk cId="3839625751" sldId="368"/>
        </pc:sldMkLst>
      </pc:sldChg>
      <pc:sldChg chg="add ord">
        <pc:chgData name="MIGUEL TRIGUEROS MUÑOZ" userId="a4ee0321-97d7-430f-98a8-7ed13ff9a4bf" providerId="ADAL" clId="{5B3B6A0D-D067-4D34-8631-91ABF30A2C5B}" dt="2024-02-24T07:51:09.250" v="1589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5B3B6A0D-D067-4D34-8631-91ABF30A2C5B}" dt="2024-02-29T11:47:33.249" v="3618" actId="2696"/>
        <pc:sldMkLst>
          <pc:docMk/>
          <pc:sldMk cId="1127960480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1:04:05.132" v="4532" actId="47"/>
        <pc:sldMkLst>
          <pc:docMk/>
          <pc:sldMk cId="2464792807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0:36:39.821" v="4522" actId="47"/>
        <pc:sldMkLst>
          <pc:docMk/>
          <pc:sldMk cId="3169159245" sldId="370"/>
        </pc:sldMkLst>
      </pc:sldChg>
      <pc:sldChg chg="modSp add del">
        <pc:chgData name="MIGUEL TRIGUEROS MUÑOZ" userId="a4ee0321-97d7-430f-98a8-7ed13ff9a4bf" providerId="ADAL" clId="{5B3B6A0D-D067-4D34-8631-91ABF30A2C5B}" dt="2024-02-29T11:47:20.629" v="3610" actId="2696"/>
        <pc:sldMkLst>
          <pc:docMk/>
          <pc:sldMk cId="3894224546" sldId="370"/>
        </pc:sldMkLst>
      </pc:sldChg>
    </pc:docChg>
  </pc:docChgLst>
  <pc:docChgLst>
    <pc:chgData name="MIGUEL TRIGUEROS MUÑOZ" userId="a4ee0321-97d7-430f-98a8-7ed13ff9a4bf" providerId="ADAL" clId="{81D1E6E4-5095-4D69-A1A3-F192F818724E}"/>
    <pc:docChg chg="undo custSel addSld delSld modSld modMainMaster modSection">
      <pc:chgData name="MIGUEL TRIGUEROS MUÑOZ" userId="a4ee0321-97d7-430f-98a8-7ed13ff9a4bf" providerId="ADAL" clId="{81D1E6E4-5095-4D69-A1A3-F192F818724E}" dt="2024-09-17T14:50:38.198" v="191" actId="14100"/>
      <pc:docMkLst>
        <pc:docMk/>
      </pc:docMkLst>
      <pc:sldChg chg="addSp delSp modSp mod">
        <pc:chgData name="MIGUEL TRIGUEROS MUÑOZ" userId="a4ee0321-97d7-430f-98a8-7ed13ff9a4bf" providerId="ADAL" clId="{81D1E6E4-5095-4D69-A1A3-F192F818724E}" dt="2024-09-17T14:50:38.198" v="191" actId="14100"/>
        <pc:sldMkLst>
          <pc:docMk/>
          <pc:sldMk cId="308865771" sldId="256"/>
        </pc:sldMkLst>
      </pc:sldChg>
      <pc:sldChg chg="modSp mod">
        <pc:chgData name="MIGUEL TRIGUEROS MUÑOZ" userId="a4ee0321-97d7-430f-98a8-7ed13ff9a4bf" providerId="ADAL" clId="{81D1E6E4-5095-4D69-A1A3-F192F818724E}" dt="2024-09-17T12:26:49.300" v="121" actId="20577"/>
        <pc:sldMkLst>
          <pc:docMk/>
          <pc:sldMk cId="1662085430" sldId="302"/>
        </pc:sldMkLst>
      </pc:sldChg>
      <pc:sldChg chg="modSp mod">
        <pc:chgData name="MIGUEL TRIGUEROS MUÑOZ" userId="a4ee0321-97d7-430f-98a8-7ed13ff9a4bf" providerId="ADAL" clId="{81D1E6E4-5095-4D69-A1A3-F192F818724E}" dt="2024-09-17T12:21:31.103" v="57" actId="13926"/>
        <pc:sldMkLst>
          <pc:docMk/>
          <pc:sldMk cId="745458148" sldId="314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35.041" v="68" actId="700"/>
        <pc:sldMkLst>
          <pc:docMk/>
          <pc:sldMk cId="634721557" sldId="316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4:49:08.423" v="180" actId="1076"/>
        <pc:sldMkLst>
          <pc:docMk/>
          <pc:sldMk cId="2154345873" sldId="317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4:09.299" v="74" actId="700"/>
        <pc:sldMkLst>
          <pc:docMk/>
          <pc:sldMk cId="3289438449" sldId="318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8:32.072" v="170" actId="1076"/>
        <pc:sldMkLst>
          <pc:docMk/>
          <pc:sldMk cId="1059083778" sldId="319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7:15.166" v="158" actId="1076"/>
        <pc:sldMkLst>
          <pc:docMk/>
          <pc:sldMk cId="3948044143" sldId="320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3771477886" sldId="321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2:24:34.206" v="94" actId="27636"/>
        <pc:sldMkLst>
          <pc:docMk/>
          <pc:sldMk cId="675174442" sldId="322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53.739" v="134"/>
        <pc:sldMkLst>
          <pc:docMk/>
          <pc:sldMk cId="4268188109" sldId="323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4:45:27.291" v="144"/>
        <pc:sldMkLst>
          <pc:docMk/>
          <pc:sldMk cId="4205591290" sldId="324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4:45:32.878" v="146"/>
        <pc:sldMkLst>
          <pc:docMk/>
          <pc:sldMk cId="3317774778" sldId="325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6:13.874" v="150" actId="1076"/>
        <pc:sldMkLst>
          <pc:docMk/>
          <pc:sldMk cId="94322529" sldId="326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2044085444" sldId="327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55112023" sldId="328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498135890" sldId="329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85184565" sldId="330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659872342" sldId="332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952270227" sldId="333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520146235" sldId="340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21.220" v="66" actId="700"/>
        <pc:sldMkLst>
          <pc:docMk/>
          <pc:sldMk cId="1536049848" sldId="347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2896794478" sldId="348"/>
        </pc:sldMkLst>
      </pc:sldChg>
      <pc:sldChg chg="modSp del mod">
        <pc:chgData name="MIGUEL TRIGUEROS MUÑOZ" userId="a4ee0321-97d7-430f-98a8-7ed13ff9a4bf" providerId="ADAL" clId="{81D1E6E4-5095-4D69-A1A3-F192F818724E}" dt="2024-09-17T12:22:42.230" v="58" actId="47"/>
        <pc:sldMkLst>
          <pc:docMk/>
          <pc:sldMk cId="75957562" sldId="350"/>
        </pc:sldMkLst>
      </pc:sldChg>
      <pc:sldChg chg="modSp del">
        <pc:chgData name="MIGUEL TRIGUEROS MUÑOZ" userId="a4ee0321-97d7-430f-98a8-7ed13ff9a4bf" providerId="ADAL" clId="{81D1E6E4-5095-4D69-A1A3-F192F818724E}" dt="2024-09-17T12:22:45.167" v="61" actId="47"/>
        <pc:sldMkLst>
          <pc:docMk/>
          <pc:sldMk cId="1962823157" sldId="351"/>
        </pc:sldMkLst>
      </pc:sldChg>
      <pc:sldChg chg="modSp del">
        <pc:chgData name="MIGUEL TRIGUEROS MUÑOZ" userId="a4ee0321-97d7-430f-98a8-7ed13ff9a4bf" providerId="ADAL" clId="{81D1E6E4-5095-4D69-A1A3-F192F818724E}" dt="2024-09-17T12:22:45.933" v="62" actId="47"/>
        <pc:sldMkLst>
          <pc:docMk/>
          <pc:sldMk cId="3809256849" sldId="352"/>
        </pc:sldMkLst>
      </pc:sldChg>
      <pc:sldChg chg="modSp del">
        <pc:chgData name="MIGUEL TRIGUEROS MUÑOZ" userId="a4ee0321-97d7-430f-98a8-7ed13ff9a4bf" providerId="ADAL" clId="{81D1E6E4-5095-4D69-A1A3-F192F818724E}" dt="2024-09-17T12:22:46.753" v="63" actId="47"/>
        <pc:sldMkLst>
          <pc:docMk/>
          <pc:sldMk cId="3325289584" sldId="353"/>
        </pc:sldMkLst>
      </pc:sldChg>
      <pc:sldChg chg="modSp del">
        <pc:chgData name="MIGUEL TRIGUEROS MUÑOZ" userId="a4ee0321-97d7-430f-98a8-7ed13ff9a4bf" providerId="ADAL" clId="{81D1E6E4-5095-4D69-A1A3-F192F818724E}" dt="2024-09-17T12:22:43.175" v="59" actId="47"/>
        <pc:sldMkLst>
          <pc:docMk/>
          <pc:sldMk cId="2503801394" sldId="354"/>
        </pc:sldMkLst>
      </pc:sldChg>
      <pc:sldChg chg="modSp del">
        <pc:chgData name="MIGUEL TRIGUEROS MUÑOZ" userId="a4ee0321-97d7-430f-98a8-7ed13ff9a4bf" providerId="ADAL" clId="{81D1E6E4-5095-4D69-A1A3-F192F818724E}" dt="2024-09-17T12:22:44.389" v="60" actId="47"/>
        <pc:sldMkLst>
          <pc:docMk/>
          <pc:sldMk cId="2618476077" sldId="355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4:49:30.526" v="181" actId="14100"/>
        <pc:sldMkLst>
          <pc:docMk/>
          <pc:sldMk cId="3249296326" sldId="356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36.577" v="130"/>
        <pc:sldMkLst>
          <pc:docMk/>
          <pc:sldMk cId="3660112489" sldId="357"/>
        </pc:sldMkLst>
      </pc:sldChg>
      <pc:sldChg chg="addSp delSp modSp mod modClrScheme chgLayout">
        <pc:chgData name="MIGUEL TRIGUEROS MUÑOZ" userId="a4ee0321-97d7-430f-98a8-7ed13ff9a4bf" providerId="ADAL" clId="{81D1E6E4-5095-4D69-A1A3-F192F818724E}" dt="2024-09-17T12:28:19.309" v="128" actId="478"/>
        <pc:sldMkLst>
          <pc:docMk/>
          <pc:sldMk cId="3427303393" sldId="358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03.897" v="137"/>
        <pc:sldMkLst>
          <pc:docMk/>
          <pc:sldMk cId="2538212918" sldId="359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2860104298" sldId="360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26456270" sldId="361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557761139" sldId="362"/>
        </pc:sldMkLst>
      </pc:sldChg>
      <pc:sldChg chg="modSp">
        <pc:chgData name="MIGUEL TRIGUEROS MUÑOZ" userId="a4ee0321-97d7-430f-98a8-7ed13ff9a4bf" providerId="ADAL" clId="{81D1E6E4-5095-4D69-A1A3-F192F818724E}" dt="2024-09-17T12:20:47.499" v="50"/>
        <pc:sldMkLst>
          <pc:docMk/>
          <pc:sldMk cId="2951450419" sldId="363"/>
        </pc:sldMkLst>
      </pc:sldChg>
      <pc:sldChg chg="modSp mod modClrScheme chgLayout">
        <pc:chgData name="MIGUEL TRIGUEROS MUÑOZ" userId="a4ee0321-97d7-430f-98a8-7ed13ff9a4bf" providerId="ADAL" clId="{81D1E6E4-5095-4D69-A1A3-F192F818724E}" dt="2024-09-17T12:23:26.797" v="67" actId="700"/>
        <pc:sldMkLst>
          <pc:docMk/>
          <pc:sldMk cId="941241975" sldId="364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3422367261" sldId="365"/>
        </pc:sldMkLst>
      </pc:sldChg>
      <pc:sldChg chg="modSp del">
        <pc:chgData name="MIGUEL TRIGUEROS MUÑOZ" userId="a4ee0321-97d7-430f-98a8-7ed13ff9a4bf" providerId="ADAL" clId="{81D1E6E4-5095-4D69-A1A3-F192F818724E}" dt="2024-09-17T12:26:27.727" v="112" actId="47"/>
        <pc:sldMkLst>
          <pc:docMk/>
          <pc:sldMk cId="1115552724" sldId="366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09.475" v="139"/>
        <pc:sldMkLst>
          <pc:docMk/>
          <pc:sldMk cId="984522655" sldId="367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8:47.591" v="132"/>
        <pc:sldMkLst>
          <pc:docMk/>
          <pc:sldMk cId="3839625751" sldId="368"/>
        </pc:sldMkLst>
      </pc:sldChg>
      <pc:sldChg chg="addSp modSp mod modClrScheme chgLayout">
        <pc:chgData name="MIGUEL TRIGUEROS MUÑOZ" userId="a4ee0321-97d7-430f-98a8-7ed13ff9a4bf" providerId="ADAL" clId="{81D1E6E4-5095-4D69-A1A3-F192F818724E}" dt="2024-09-17T12:29:18.582" v="142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81D1E6E4-5095-4D69-A1A3-F192F818724E}" dt="2024-09-17T12:27:58.715" v="124" actId="2696"/>
        <pc:sldMkLst>
          <pc:docMk/>
          <pc:sldMk cId="3154028104" sldId="370"/>
        </pc:sldMkLst>
      </pc:sldChg>
      <pc:sldMasterChg chg="addSp modSldLayout">
        <pc:chgData name="MIGUEL TRIGUEROS MUÑOZ" userId="a4ee0321-97d7-430f-98a8-7ed13ff9a4bf" providerId="ADAL" clId="{81D1E6E4-5095-4D69-A1A3-F192F818724E}" dt="2024-09-17T12:20:47.499" v="50"/>
        <pc:sldMasterMkLst>
          <pc:docMk/>
          <pc:sldMasterMk cId="455763939" sldId="2147483686"/>
        </pc:sldMasterMkLst>
        <pc:sldLayoutChg chg="modSp">
          <pc:chgData name="MIGUEL TRIGUEROS MUÑOZ" userId="a4ee0321-97d7-430f-98a8-7ed13ff9a4bf" providerId="ADAL" clId="{81D1E6E4-5095-4D69-A1A3-F192F818724E}" dt="2024-09-17T12:20:47.499" v="50"/>
          <pc:sldLayoutMkLst>
            <pc:docMk/>
            <pc:sldMasterMk cId="455763939" sldId="2147483686"/>
            <pc:sldLayoutMk cId="2151700916" sldId="2147483669"/>
          </pc:sldLayoutMkLst>
        </pc:sldLayoutChg>
      </pc:sldMasterChg>
    </pc:docChg>
  </pc:docChgLst>
  <pc:docChgLst>
    <pc:chgData name="MIGUEL TRIGUEROS MUÑOZ" userId="a4ee0321-97d7-430f-98a8-7ed13ff9a4bf" providerId="ADAL" clId="{6F89BEEB-4604-4287-9743-513654D87D88}"/>
    <pc:docChg chg="undo custSel addSld delSld modSld modSection">
      <pc:chgData name="MIGUEL TRIGUEROS MUÑOZ" userId="a4ee0321-97d7-430f-98a8-7ed13ff9a4bf" providerId="ADAL" clId="{6F89BEEB-4604-4287-9743-513654D87D88}" dt="2024-05-18T07:23:02.373" v="64" actId="1076"/>
      <pc:docMkLst>
        <pc:docMk/>
      </pc:docMkLst>
      <pc:sldChg chg="modSp mod">
        <pc:chgData name="MIGUEL TRIGUEROS MUÑOZ" userId="a4ee0321-97d7-430f-98a8-7ed13ff9a4bf" providerId="ADAL" clId="{6F89BEEB-4604-4287-9743-513654D87D88}" dt="2024-05-18T06:14:14.735" v="4" actId="13926"/>
        <pc:sldMkLst>
          <pc:docMk/>
          <pc:sldMk cId="1059083778" sldId="319"/>
        </pc:sldMkLst>
      </pc:sldChg>
      <pc:sldChg chg="modSp mod">
        <pc:chgData name="MIGUEL TRIGUEROS MUÑOZ" userId="a4ee0321-97d7-430f-98a8-7ed13ff9a4bf" providerId="ADAL" clId="{6F89BEEB-4604-4287-9743-513654D87D88}" dt="2024-05-18T06:14:41.999" v="12" actId="13926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6F89BEEB-4604-4287-9743-513654D87D88}" dt="2024-05-18T06:18:35.041" v="17" actId="14100"/>
        <pc:sldMkLst>
          <pc:docMk/>
          <pc:sldMk cId="3317774778" sldId="325"/>
        </pc:sldMkLst>
      </pc:sldChg>
      <pc:sldChg chg="modSp mod">
        <pc:chgData name="MIGUEL TRIGUEROS MUÑOZ" userId="a4ee0321-97d7-430f-98a8-7ed13ff9a4bf" providerId="ADAL" clId="{6F89BEEB-4604-4287-9743-513654D87D88}" dt="2024-05-18T06:19:14.512" v="18" actId="207"/>
        <pc:sldMkLst>
          <pc:docMk/>
          <pc:sldMk cId="2044085444" sldId="327"/>
        </pc:sldMkLst>
      </pc:sldChg>
      <pc:sldChg chg="modSp mod">
        <pc:chgData name="MIGUEL TRIGUEROS MUÑOZ" userId="a4ee0321-97d7-430f-98a8-7ed13ff9a4bf" providerId="ADAL" clId="{6F89BEEB-4604-4287-9743-513654D87D88}" dt="2024-05-18T06:15:20.882" v="15" actId="207"/>
        <pc:sldMkLst>
          <pc:docMk/>
          <pc:sldMk cId="3660112489" sldId="357"/>
        </pc:sldMkLst>
      </pc:sldChg>
      <pc:sldChg chg="modSp mod">
        <pc:chgData name="MIGUEL TRIGUEROS MUÑOZ" userId="a4ee0321-97d7-430f-98a8-7ed13ff9a4bf" providerId="ADAL" clId="{6F89BEEB-4604-4287-9743-513654D87D88}" dt="2024-05-18T06:13:23.811" v="2" actId="207"/>
        <pc:sldMkLst>
          <pc:docMk/>
          <pc:sldMk cId="3427303393" sldId="358"/>
        </pc:sldMkLst>
      </pc:sldChg>
      <pc:sldChg chg="modSp mod">
        <pc:chgData name="MIGUEL TRIGUEROS MUÑOZ" userId="a4ee0321-97d7-430f-98a8-7ed13ff9a4bf" providerId="ADAL" clId="{6F89BEEB-4604-4287-9743-513654D87D88}" dt="2024-05-18T07:23:02.373" v="64" actId="1076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6F89BEEB-4604-4287-9743-513654D87D88}" dt="2024-05-18T06:24:43.874" v="39" actId="20577"/>
        <pc:sldMkLst>
          <pc:docMk/>
          <pc:sldMk cId="3422367261" sldId="365"/>
        </pc:sldMkLst>
      </pc:sldChg>
      <pc:sldChg chg="addSp delSp modSp add del mod">
        <pc:chgData name="MIGUEL TRIGUEROS MUÑOZ" userId="a4ee0321-97d7-430f-98a8-7ed13ff9a4bf" providerId="ADAL" clId="{6F89BEEB-4604-4287-9743-513654D87D88}" dt="2024-05-18T06:46:04.020" v="63" actId="47"/>
        <pc:sldMkLst>
          <pc:docMk/>
          <pc:sldMk cId="1143496369" sldId="370"/>
        </pc:sldMkLst>
      </pc:sldChg>
    </pc:docChg>
  </pc:docChgLst>
  <pc:docChgLst>
    <pc:chgData name="MIGUEL TRIGUEROS MUÑOZ" userId="S::miguel.trigueros@aulaxxi.murciaeduca.es::a4ee0321-97d7-430f-98a8-7ed13ff9a4bf" providerId="AD" clId="Web-{5658E38A-62A6-8B9D-2F28-F3FBBC48BAFB}"/>
    <pc:docChg chg="modSld">
      <pc:chgData name="MIGUEL TRIGUEROS MUÑOZ" userId="S::miguel.trigueros@aulaxxi.murciaeduca.es::a4ee0321-97d7-430f-98a8-7ed13ff9a4bf" providerId="AD" clId="Web-{5658E38A-62A6-8B9D-2F28-F3FBBC48BAFB}" dt="2025-01-16T12:32:44.102" v="20" actId="20577"/>
      <pc:docMkLst>
        <pc:docMk/>
      </pc:docMkLst>
      <pc:sldChg chg="modSp">
        <pc:chgData name="MIGUEL TRIGUEROS MUÑOZ" userId="S::miguel.trigueros@aulaxxi.murciaeduca.es::a4ee0321-97d7-430f-98a8-7ed13ff9a4bf" providerId="AD" clId="Web-{5658E38A-62A6-8B9D-2F28-F3FBBC48BAFB}" dt="2025-01-16T12:32:44.102" v="20" actId="20577"/>
        <pc:sldMkLst>
          <pc:docMk/>
          <pc:sldMk cId="1662085430" sldId="302"/>
        </pc:sldMkLst>
      </pc:sldChg>
    </pc:docChg>
  </pc:docChgLst>
  <pc:docChgLst>
    <pc:chgData name="MIGUEL TRIGUEROS MUÑOZ" userId="S::miguel.trigueros@aulaxxi.murciaeduca.es::a4ee0321-97d7-430f-98a8-7ed13ff9a4bf" providerId="AD" clId="Web-{9AAD3A13-4445-8DB0-A04D-8F92A5E5AB8A}"/>
    <pc:docChg chg="modSld">
      <pc:chgData name="MIGUEL TRIGUEROS MUÑOZ" userId="S::miguel.trigueros@aulaxxi.murciaeduca.es::a4ee0321-97d7-430f-98a8-7ed13ff9a4bf" providerId="AD" clId="Web-{9AAD3A13-4445-8DB0-A04D-8F92A5E5AB8A}" dt="2025-01-14T09:05:52.955" v="10" actId="20577"/>
      <pc:docMkLst>
        <pc:docMk/>
      </pc:docMkLst>
      <pc:sldChg chg="modSp">
        <pc:chgData name="MIGUEL TRIGUEROS MUÑOZ" userId="S::miguel.trigueros@aulaxxi.murciaeduca.es::a4ee0321-97d7-430f-98a8-7ed13ff9a4bf" providerId="AD" clId="Web-{9AAD3A13-4445-8DB0-A04D-8F92A5E5AB8A}" dt="2025-01-14T09:05:52.955" v="10" actId="20577"/>
        <pc:sldMkLst>
          <pc:docMk/>
          <pc:sldMk cId="1662085430" sldId="302"/>
        </pc:sldMkLst>
      </pc:sldChg>
      <pc:sldChg chg="modSp">
        <pc:chgData name="MIGUEL TRIGUEROS MUÑOZ" userId="S::miguel.trigueros@aulaxxi.murciaeduca.es::a4ee0321-97d7-430f-98a8-7ed13ff9a4bf" providerId="AD" clId="Web-{9AAD3A13-4445-8DB0-A04D-8F92A5E5AB8A}" dt="2025-01-14T09:04:20.718" v="4" actId="20577"/>
        <pc:sldMkLst>
          <pc:docMk/>
          <pc:sldMk cId="3317774778" sldId="325"/>
        </pc:sldMkLst>
      </pc:sldChg>
    </pc:docChg>
  </pc:docChgLst>
  <pc:docChgLst>
    <pc:chgData name="MIGUEL TRIGUEROS MUÑOZ" userId="a4ee0321-97d7-430f-98a8-7ed13ff9a4bf" providerId="ADAL" clId="{4FB88970-05DB-46A1-9CD2-4E70D2F5878A}"/>
    <pc:docChg chg="custSel addSld modSld sldOrd modMainMaster delSection">
      <pc:chgData name="MIGUEL TRIGUEROS MUÑOZ" userId="a4ee0321-97d7-430f-98a8-7ed13ff9a4bf" providerId="ADAL" clId="{4FB88970-05DB-46A1-9CD2-4E70D2F5878A}" dt="2025-02-06T12:28:05.659" v="1411" actId="13926"/>
      <pc:docMkLst>
        <pc:docMk/>
      </pc:docMkLst>
      <pc:sldChg chg="modSp mod">
        <pc:chgData name="MIGUEL TRIGUEROS MUÑOZ" userId="a4ee0321-97d7-430f-98a8-7ed13ff9a4bf" providerId="ADAL" clId="{4FB88970-05DB-46A1-9CD2-4E70D2F5878A}" dt="2025-01-27T21:02:26.172" v="1405" actId="20577"/>
        <pc:sldMkLst>
          <pc:docMk/>
          <pc:sldMk cId="1662085430" sldId="302"/>
        </pc:sldMkLst>
      </pc:sldChg>
      <pc:sldChg chg="modSp mod">
        <pc:chgData name="MIGUEL TRIGUEROS MUÑOZ" userId="a4ee0321-97d7-430f-98a8-7ed13ff9a4bf" providerId="ADAL" clId="{4FB88970-05DB-46A1-9CD2-4E70D2F5878A}" dt="2025-01-06T15:44:20.044" v="141" actId="1076"/>
        <pc:sldMkLst>
          <pc:docMk/>
          <pc:sldMk cId="2154345873" sldId="317"/>
        </pc:sldMkLst>
      </pc:sldChg>
      <pc:sldChg chg="modSp mod">
        <pc:chgData name="MIGUEL TRIGUEROS MUÑOZ" userId="a4ee0321-97d7-430f-98a8-7ed13ff9a4bf" providerId="ADAL" clId="{4FB88970-05DB-46A1-9CD2-4E70D2F5878A}" dt="2025-01-06T15:44:58.238" v="143" actId="1076"/>
        <pc:sldMkLst>
          <pc:docMk/>
          <pc:sldMk cId="3289438449" sldId="318"/>
        </pc:sldMkLst>
      </pc:sldChg>
      <pc:sldChg chg="modNotesTx">
        <pc:chgData name="MIGUEL TRIGUEROS MUÑOZ" userId="a4ee0321-97d7-430f-98a8-7ed13ff9a4bf" providerId="ADAL" clId="{4FB88970-05DB-46A1-9CD2-4E70D2F5878A}" dt="2025-01-08T18:00:10.103" v="1205" actId="20577"/>
        <pc:sldMkLst>
          <pc:docMk/>
          <pc:sldMk cId="1059083778" sldId="319"/>
        </pc:sldMkLst>
      </pc:sldChg>
      <pc:sldChg chg="ord modNotesTx">
        <pc:chgData name="MIGUEL TRIGUEROS MUÑOZ" userId="a4ee0321-97d7-430f-98a8-7ed13ff9a4bf" providerId="ADAL" clId="{4FB88970-05DB-46A1-9CD2-4E70D2F5878A}" dt="2025-01-08T18:00:31.267" v="1207"/>
        <pc:sldMkLst>
          <pc:docMk/>
          <pc:sldMk cId="3948044143" sldId="320"/>
        </pc:sldMkLst>
      </pc:sldChg>
      <pc:sldChg chg="modSp mod modNotesTx">
        <pc:chgData name="MIGUEL TRIGUEROS MUÑOZ" userId="a4ee0321-97d7-430f-98a8-7ed13ff9a4bf" providerId="ADAL" clId="{4FB88970-05DB-46A1-9CD2-4E70D2F5878A}" dt="2025-01-08T17:25:17.221" v="582" actId="20577"/>
        <pc:sldMkLst>
          <pc:docMk/>
          <pc:sldMk cId="675174442" sldId="322"/>
        </pc:sldMkLst>
      </pc:sldChg>
      <pc:sldChg chg="addSp delSp modSp mod modAnim">
        <pc:chgData name="MIGUEL TRIGUEROS MUÑOZ" userId="a4ee0321-97d7-430f-98a8-7ed13ff9a4bf" providerId="ADAL" clId="{4FB88970-05DB-46A1-9CD2-4E70D2F5878A}" dt="2025-02-06T12:28:05.659" v="1411" actId="13926"/>
        <pc:sldMkLst>
          <pc:docMk/>
          <pc:sldMk cId="94322529" sldId="326"/>
        </pc:sldMkLst>
      </pc:sldChg>
      <pc:sldChg chg="modSp add mod">
        <pc:chgData name="MIGUEL TRIGUEROS MUÑOZ" userId="a4ee0321-97d7-430f-98a8-7ed13ff9a4bf" providerId="ADAL" clId="{4FB88970-05DB-46A1-9CD2-4E70D2F5878A}" dt="2025-01-27T21:02:08.084" v="1400"/>
        <pc:sldMkLst>
          <pc:docMk/>
          <pc:sldMk cId="2896794478" sldId="348"/>
        </pc:sldMkLst>
      </pc:sldChg>
      <pc:sldChg chg="addSp delSp modSp mod delAnim modAnim">
        <pc:chgData name="MIGUEL TRIGUEROS MUÑOZ" userId="a4ee0321-97d7-430f-98a8-7ed13ff9a4bf" providerId="ADAL" clId="{4FB88970-05DB-46A1-9CD2-4E70D2F5878A}" dt="2025-01-09T06:59:05.912" v="1271" actId="20577"/>
        <pc:sldMkLst>
          <pc:docMk/>
          <pc:sldMk cId="3660112489" sldId="357"/>
        </pc:sldMkLst>
      </pc:sldChg>
      <pc:sldChg chg="addSp delSp modSp mod delAnim modAnim">
        <pc:chgData name="MIGUEL TRIGUEROS MUÑOZ" userId="a4ee0321-97d7-430f-98a8-7ed13ff9a4bf" providerId="ADAL" clId="{4FB88970-05DB-46A1-9CD2-4E70D2F5878A}" dt="2025-01-09T06:58:47.786" v="1255" actId="21"/>
        <pc:sldMkLst>
          <pc:docMk/>
          <pc:sldMk cId="3427303393" sldId="358"/>
        </pc:sldMkLst>
      </pc:sldChg>
      <pc:sldChg chg="modSp mod modNotesTx">
        <pc:chgData name="MIGUEL TRIGUEROS MUÑOZ" userId="a4ee0321-97d7-430f-98a8-7ed13ff9a4bf" providerId="ADAL" clId="{4FB88970-05DB-46A1-9CD2-4E70D2F5878A}" dt="2025-01-06T15:43:27.775" v="140" actId="121"/>
        <pc:sldMkLst>
          <pc:docMk/>
          <pc:sldMk cId="2860104298" sldId="360"/>
        </pc:sldMkLst>
      </pc:sldChg>
      <pc:sldChg chg="modSp mod">
        <pc:chgData name="MIGUEL TRIGUEROS MUÑOZ" userId="a4ee0321-97d7-430f-98a8-7ed13ff9a4bf" providerId="ADAL" clId="{4FB88970-05DB-46A1-9CD2-4E70D2F5878A}" dt="2025-01-06T15:41:08.789" v="9" actId="27636"/>
        <pc:sldMkLst>
          <pc:docMk/>
          <pc:sldMk cId="2951450419" sldId="363"/>
        </pc:sldMkLst>
      </pc:sldChg>
      <pc:sldChg chg="modSp add mod">
        <pc:chgData name="MIGUEL TRIGUEROS MUÑOZ" userId="a4ee0321-97d7-430f-98a8-7ed13ff9a4bf" providerId="ADAL" clId="{4FB88970-05DB-46A1-9CD2-4E70D2F5878A}" dt="2025-01-27T21:02:46.061" v="1410" actId="6549"/>
        <pc:sldMkLst>
          <pc:docMk/>
          <pc:sldMk cId="3422367261" sldId="365"/>
        </pc:sldMkLst>
      </pc:sldChg>
      <pc:sldChg chg="modSp add mod">
        <pc:chgData name="MIGUEL TRIGUEROS MUÑOZ" userId="a4ee0321-97d7-430f-98a8-7ed13ff9a4bf" providerId="ADAL" clId="{4FB88970-05DB-46A1-9CD2-4E70D2F5878A}" dt="2025-01-27T21:01:54.388" v="1399" actId="20577"/>
        <pc:sldMkLst>
          <pc:docMk/>
          <pc:sldMk cId="1115552724" sldId="366"/>
        </pc:sldMkLst>
      </pc:sldChg>
      <pc:sldMasterChg chg="modSp mod">
        <pc:chgData name="MIGUEL TRIGUEROS MUÑOZ" userId="a4ee0321-97d7-430f-98a8-7ed13ff9a4bf" providerId="ADAL" clId="{4FB88970-05DB-46A1-9CD2-4E70D2F5878A}" dt="2025-01-06T15:41:42.903" v="53" actId="20577"/>
        <pc:sldMasterMkLst>
          <pc:docMk/>
          <pc:sldMasterMk cId="455763939" sldId="2147483686"/>
        </pc:sldMasterMkLst>
      </pc:sldMasterChg>
    </pc:docChg>
  </pc:docChgLst>
  <pc:docChgLst>
    <pc:chgData name="MIGUEL TRIGUEROS MUÑOZ" userId="S::miguel.trigueros@aulaxxi.murciaeduca.es::a4ee0321-97d7-430f-98a8-7ed13ff9a4bf" providerId="AD" clId="Web-{37EB0CCE-FAE1-AA6D-D88F-AC80B5A3445F}"/>
    <pc:docChg chg="modSld">
      <pc:chgData name="MIGUEL TRIGUEROS MUÑOZ" userId="S::miguel.trigueros@aulaxxi.murciaeduca.es::a4ee0321-97d7-430f-98a8-7ed13ff9a4bf" providerId="AD" clId="Web-{37EB0CCE-FAE1-AA6D-D88F-AC80B5A3445F}" dt="2025-01-23T10:21:10.158" v="1" actId="14100"/>
      <pc:docMkLst>
        <pc:docMk/>
      </pc:docMkLst>
      <pc:sldChg chg="modSp">
        <pc:chgData name="MIGUEL TRIGUEROS MUÑOZ" userId="S::miguel.trigueros@aulaxxi.murciaeduca.es::a4ee0321-97d7-430f-98a8-7ed13ff9a4bf" providerId="AD" clId="Web-{37EB0CCE-FAE1-AA6D-D88F-AC80B5A3445F}" dt="2025-01-23T10:17:45.855" v="0" actId="14100"/>
        <pc:sldMkLst>
          <pc:docMk/>
          <pc:sldMk cId="2538212918" sldId="359"/>
        </pc:sldMkLst>
      </pc:sldChg>
      <pc:sldChg chg="modSp">
        <pc:chgData name="MIGUEL TRIGUEROS MUÑOZ" userId="S::miguel.trigueros@aulaxxi.murciaeduca.es::a4ee0321-97d7-430f-98a8-7ed13ff9a4bf" providerId="AD" clId="Web-{37EB0CCE-FAE1-AA6D-D88F-AC80B5A3445F}" dt="2025-01-23T10:21:10.158" v="1" actId="14100"/>
        <pc:sldMkLst>
          <pc:docMk/>
          <pc:sldMk cId="3715628655" sldId="369"/>
        </pc:sldMkLst>
      </pc:sldChg>
    </pc:docChg>
  </pc:docChgLst>
</pc:chgInfo>
</file>

<file path=ppt/comments/modernComment_165_DA28E2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C9D192-75C6-47C6-9662-2C285A4C1C5A}" authorId="{343F3F8B-DCA6-FAF0-4A92-A6BBBBCD913E}" created="2024-02-04T07:15:30.8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0112489" sldId="357"/>
      <ac:spMk id="3" creationId="{DE2F0576-162F-3C0A-632E-17C18C273623}"/>
      <ac:txMk cp="352" len="7">
        <ac:context len="428" hash="3243421071"/>
      </ac:txMk>
    </ac:txMkLst>
    <p188:pos x="5928235" y="2321952"/>
    <p188:txBody>
      <a:bodyPr/>
      <a:lstStyle/>
      <a:p>
        <a:r>
          <a:rPr lang="es-ES"/>
          <a:t>Si no se escribe ningún modificador de visibilidad JAVA adjudica la visibilidad de paquete por defecto.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25FF-1B7F-4E8F-BB9C-39A442C619BF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7428-8AF8-455B-BDC9-B299B46A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7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¿Qué es un objeto de la vida real? ¿Podemos clasificarlos?</a:t>
            </a:r>
          </a:p>
          <a:p>
            <a:r>
              <a:rPr lang="es-ES" dirty="0"/>
              <a:t>En el módulo de programación deben haber empezado a ver este paradigma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12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clase </a:t>
            </a:r>
            <a:r>
              <a:rPr lang="es-ES" err="1"/>
              <a:t>Student</a:t>
            </a:r>
            <a:r>
              <a:rPr lang="es-ES"/>
              <a:t> no puede acceder directamente al atributo nombre, pero sí tiene un nombre. Para obtenerlo, tiene que usar el método público de la clase Padre que sí puede acceder al atributo privado.</a:t>
            </a:r>
          </a:p>
          <a:p>
            <a:r>
              <a:rPr lang="es-ES"/>
              <a:t>En la clase Vehículo del paquete </a:t>
            </a:r>
            <a:r>
              <a:rPr lang="es-ES" err="1"/>
              <a:t>HerenciaSinConstructores</a:t>
            </a:r>
            <a:r>
              <a:rPr lang="es-ES"/>
              <a:t> </a:t>
            </a:r>
            <a:r>
              <a:rPr lang="es-ES" err="1"/>
              <a:t>tb</a:t>
            </a:r>
            <a:r>
              <a:rPr lang="es-ES"/>
              <a:t> hay un ejemplo de cómo afecta la visibilidad a la herencia. Ver el comentario en el código en la clase Vehículo.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098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15A0-6A92-3DAA-024C-C66A11F9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DC73C9-8412-37DE-2312-048F7155F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0F723AC-A661-58E8-21A3-80BBA316A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0483D9-A8A5-658A-9FDE-EBDAECAF2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06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33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47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1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Pregunta final: que tiene espacio reservado en memoria para sus atributos y otros objetos lo pueden utilizar.</a:t>
            </a:r>
          </a:p>
          <a:p>
            <a:r>
              <a:rPr lang="es-ES"/>
              <a:t>Cuando se destruye, se libera el espacio en memoria.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90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clase es una plantilla que permite la creación de objetos. La instanciación de una clase crea un objeto. Hay una similitud entre la instanciación de un objeto de una clase y la declaración de una variable de un tipo.</a:t>
            </a:r>
          </a:p>
          <a:p>
            <a:r>
              <a:rPr lang="es-ES"/>
              <a:t>Al instanciarse, se reserva un espacio en memoria para la información del objeto.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610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Los atributos de un objeto, además de variables, pueden ser otros objetos.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3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(Los atributos de un objeto, además de variables, pueden ser otros objetos.</a:t>
            </a:r>
          </a:p>
          <a:p>
            <a:r>
              <a:rPr lang="es-ES"/>
              <a:t>La casa del ejemplo, además de un </a:t>
            </a:r>
            <a:r>
              <a:rPr lang="es-ES" err="1"/>
              <a:t>String</a:t>
            </a:r>
            <a:r>
              <a:rPr lang="es-ES"/>
              <a:t> nombre, tiene una Lavadora lavadora1.)</a:t>
            </a:r>
          </a:p>
          <a:p>
            <a:r>
              <a:rPr lang="es-ES"/>
              <a:t>La casa tiene sus propios métodos y la lavadora los suyos.</a:t>
            </a:r>
          </a:p>
          <a:p>
            <a:r>
              <a:rPr lang="es-ES" b="1"/>
              <a:t>Un mensaje es cuando un objeto ejecuta un método de otro objeto: en el ejemplo, la Casa </a:t>
            </a:r>
            <a:r>
              <a:rPr lang="es-ES" b="1" err="1"/>
              <a:t>miCasa</a:t>
            </a:r>
            <a:r>
              <a:rPr lang="es-ES" b="1"/>
              <a:t> enciende() la Lavadora lavadora1</a:t>
            </a:r>
            <a:r>
              <a:rPr lang="es-ES"/>
              <a:t>.</a:t>
            </a:r>
          </a:p>
          <a:p>
            <a:r>
              <a:rPr lang="es-ES"/>
              <a:t>Código 3: mirar el constructor de la </a:t>
            </a:r>
            <a:r>
              <a:rPr lang="es-ES" err="1"/>
              <a:t>CuentaBancaria</a:t>
            </a:r>
            <a:r>
              <a:rPr lang="es-ES"/>
              <a:t>.</a:t>
            </a:r>
          </a:p>
          <a:p>
            <a:r>
              <a:rPr lang="es-ES"/>
              <a:t>4: Ejemplo de un método que cambia el estado del objeto (la calculadora se enciende o apaga)</a:t>
            </a:r>
          </a:p>
          <a:p>
            <a:r>
              <a:rPr lang="es-ES"/>
              <a:t>5: Ejemplo de un método que realiza una acción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50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Pensar otros casos en los que una misma clase pueda tener distintos diseños:</a:t>
            </a:r>
          </a:p>
          <a:p>
            <a:r>
              <a:rPr lang="es-ES"/>
              <a:t>Estudiante universitario – estudiante de primaria</a:t>
            </a:r>
          </a:p>
          <a:p>
            <a:r>
              <a:rPr lang="es-ES"/>
              <a:t>Barco competición – barco mercante – barco de pasajeros</a:t>
            </a:r>
          </a:p>
          <a:p>
            <a:r>
              <a:rPr lang="es-ES"/>
              <a:t>Persona redes sociales – persona jugador de videojuego</a:t>
            </a:r>
          </a:p>
          <a:p>
            <a:r>
              <a:rPr lang="es-ES"/>
              <a:t>(QUIZÁ ES MEJOR NO TENER PUBLICADA ESTAS CLASES coche EN GITHUB, porque les facilita mucho la tarea de visibilidad A2-&gt;movidas a actividades)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64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 lavadora de la izquierda tiene elementos en rojo para explicar los siguiente:</a:t>
            </a:r>
          </a:p>
          <a:p>
            <a:r>
              <a:rPr lang="es-ES"/>
              <a:t>Apagar es público porque otro objeto, por ejemplo, dueño, puede encender o apagar la lavadora.</a:t>
            </a:r>
          </a:p>
          <a:p>
            <a:r>
              <a:rPr lang="es-ES"/>
              <a:t>Envejecer es privado porque es un método interno y la lavadora solo va a envejecer cuando se ejecuten ciertas funciones internas de la clase,</a:t>
            </a:r>
          </a:p>
          <a:p>
            <a:r>
              <a:rPr lang="es-ES"/>
              <a:t>**¿Por qué, si queremos permitir que otra clase apague la lavadora no le dejamos que toque directamente el atributo (encendida) y le obligamos a usar el método (apagar())? → porque el método podría hacer algo más que cambiar el estado, por ejemplo, realizar alguna COMPROBACIÓN antes de cambiar el estado o, informa a otro objeto de que la lavadora se va a apagar.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93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E63A-E28B-93EC-5CE1-FD3FB730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8668D4-3974-9A1A-2353-BD5549140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48AA25-FC83-BB1D-3033-8E4C51366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Reutilizamos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A0EDA-30FA-0B03-6398-B4A3B5D7D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52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Ver el código: En la clase flota se instancia un objeto </a:t>
            </a:r>
            <a:r>
              <a:rPr lang="es-ES" sz="2800" b="1" err="1">
                <a:solidFill>
                  <a:schemeClr val="accent4"/>
                </a:solidFill>
              </a:rPr>
              <a:t>miYate</a:t>
            </a:r>
            <a:r>
              <a:rPr lang="es-ES"/>
              <a:t>, dependiendo de la clase con que se instancia, puede solo transportar, navegar  y/o </a:t>
            </a:r>
            <a:r>
              <a:rPr lang="es-ES" err="1"/>
              <a:t>encenderMotor</a:t>
            </a:r>
            <a:r>
              <a:rPr lang="es-ES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ACB1A6C2-4497-4021-B992-BC7E2DD17ECA}" type="datetime1">
              <a:rPr lang="en-US" smtClean="0"/>
              <a:t>7/8/2025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08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90557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417267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/>
              <a:t>TAREA X</a:t>
            </a:r>
            <a:endParaRPr lang="en-US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16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F3DA8F42-B3BB-41A1-AB4E-8617CD9BC17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2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EC685CC9-6004-4391-A195-A2D4DFB5034A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1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DED-1971-464D-AC83-85410DCF904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3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FF4-63D7-4E0C-B192-FD104AB33BF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 7 Programación Orientada a Objetos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9C0E87A9-2B90-A3EA-BC9F-9827DE151D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6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5_DA28E26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github.com/miGUITel/EstructuradaVSpoo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miGUITel/EstructuradaVSpoo.git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ITel/EstructuradaVSpoo.gi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iguitel.github.io/LM/git/1_crear_compartido.html" TargetMode="External"/><Relationship Id="rId2" Type="http://schemas.openxmlformats.org/officeDocument/2006/relationships/hyperlink" Target="https://miguitel.github.io/LM/git/LM00_git_configInicial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jarroba.com/polimorfismo-en-java-parte-i-con-ejemplos/" TargetMode="External"/><Relationship Id="rId4" Type="http://schemas.openxmlformats.org/officeDocument/2006/relationships/hyperlink" Target="https://jarroba.com/herencia-en-la-programacion-orientada-a-objetos-ejemplo-en-jav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s://github.com/miGUITel/EstructuradaVSpoo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95" y="110931"/>
            <a:ext cx="7148339" cy="2017238"/>
          </a:xfrm>
        </p:spPr>
        <p:txBody>
          <a:bodyPr/>
          <a:lstStyle/>
          <a:p>
            <a:pPr algn="l"/>
            <a:r>
              <a:rPr lang="es-ES" dirty="0"/>
              <a:t>UT 7: PROGRAMACIÓN ORIENTADA A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5F8D1-79D3-855C-8A68-4E56513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659551" y="5824245"/>
            <a:ext cx="3912449" cy="787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lang="es-ES" sz="1400" spc="25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lang="es-ES" sz="1400" spc="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lang="es-ES" sz="1400" spc="-13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endParaRPr lang="es-ES"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7AA01C-6518-4A8A-0624-7F557A2D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84" y="2128169"/>
            <a:ext cx="4477970" cy="33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D1FEF6-2837-280F-88EC-904D9587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562" y="664822"/>
            <a:ext cx="8707438" cy="5972683"/>
          </a:xfrm>
        </p:spPr>
        <p:txBody>
          <a:bodyPr numCol="3">
            <a:normAutofit/>
          </a:bodyPr>
          <a:lstStyle/>
          <a:p>
            <a:r>
              <a:rPr lang="es-ES"/>
              <a:t>Clases</a:t>
            </a:r>
          </a:p>
          <a:p>
            <a:r>
              <a:rPr lang="es-ES"/>
              <a:t>Objetos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Métodos</a:t>
            </a:r>
          </a:p>
          <a:p>
            <a:r>
              <a:rPr lang="es-ES"/>
              <a:t>Mensajes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r>
              <a:rPr lang="es-ES"/>
              <a:t>Atributos</a:t>
            </a:r>
          </a:p>
          <a:p>
            <a:r>
              <a:rPr lang="es-ES"/>
              <a:t>Estado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4. ELEMENTOS POO</a:t>
            </a: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CB1D6DA4-B760-0DE3-6F5C-3AD54AF6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4657"/>
              </p:ext>
            </p:extLst>
          </p:nvPr>
        </p:nvGraphicFramePr>
        <p:xfrm>
          <a:off x="3695672" y="3249533"/>
          <a:ext cx="2283330" cy="216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33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marca</a:t>
                      </a:r>
                    </a:p>
                    <a:p>
                      <a:r>
                        <a:rPr lang="es-ES" sz="1400"/>
                        <a:t>modelo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72306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A32E42F-8760-E445-4847-87E6DDC69C76}"/>
              </a:ext>
            </a:extLst>
          </p:cNvPr>
          <p:cNvSpPr txBox="1"/>
          <p:nvPr/>
        </p:nvSpPr>
        <p:spPr>
          <a:xfrm>
            <a:off x="4837337" y="403729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accent2"/>
                </a:solidFill>
              </a:rPr>
              <a:t>Atributos - estado</a:t>
            </a:r>
          </a:p>
        </p:txBody>
      </p:sp>
    </p:spTree>
    <p:extLst>
      <p:ext uri="{BB962C8B-B14F-4D97-AF65-F5344CB8AC3E}">
        <p14:creationId xmlns:p14="http://schemas.microsoft.com/office/powerpoint/2010/main" val="328943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13AA31D-9981-9ACE-022B-44BC5462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Clases</a:t>
            </a:r>
          </a:p>
          <a:p>
            <a:pPr lvl="1"/>
            <a:r>
              <a:rPr lang="es-ES"/>
              <a:t>Es un tipo de datos (</a:t>
            </a:r>
            <a:r>
              <a:rPr lang="es-ES" err="1"/>
              <a:t>string</a:t>
            </a:r>
            <a:r>
              <a:rPr lang="es-ES"/>
              <a:t>, </a:t>
            </a:r>
            <a:r>
              <a:rPr lang="es-ES" err="1"/>
              <a:t>int</a:t>
            </a:r>
            <a:r>
              <a:rPr lang="es-ES"/>
              <a:t>, </a:t>
            </a:r>
            <a:r>
              <a:rPr lang="es-ES" err="1"/>
              <a:t>char</a:t>
            </a:r>
            <a:r>
              <a:rPr lang="es-ES"/>
              <a:t>…)</a:t>
            </a:r>
          </a:p>
          <a:p>
            <a:pPr lvl="2"/>
            <a:r>
              <a:rPr lang="es-ES"/>
              <a:t>Estructura de datos propia</a:t>
            </a:r>
          </a:p>
          <a:p>
            <a:pPr lvl="2"/>
            <a:r>
              <a:rPr lang="es-ES"/>
              <a:t>Propiedades – </a:t>
            </a:r>
            <a:r>
              <a:rPr lang="es-ES" b="1" u="sng"/>
              <a:t>atributos</a:t>
            </a:r>
          </a:p>
          <a:p>
            <a:pPr lvl="2"/>
            <a:r>
              <a:rPr lang="es-ES"/>
              <a:t>Funcionalidad – </a:t>
            </a:r>
            <a:r>
              <a:rPr lang="es-ES" b="1" u="sng"/>
              <a:t>métodos</a:t>
            </a:r>
          </a:p>
          <a:p>
            <a:pPr lvl="3"/>
            <a:r>
              <a:rPr lang="es-ES"/>
              <a:t>Qué pueden hacer los OO</a:t>
            </a:r>
          </a:p>
          <a:p>
            <a:r>
              <a:rPr lang="es-ES"/>
              <a:t>Objetos</a:t>
            </a:r>
          </a:p>
          <a:p>
            <a:pPr lvl="1"/>
            <a:r>
              <a:rPr lang="es-ES">
                <a:solidFill>
                  <a:schemeClr val="accent4"/>
                </a:solidFill>
              </a:rPr>
              <a:t>Instancia</a:t>
            </a:r>
            <a:r>
              <a:rPr lang="es-ES"/>
              <a:t> de la clase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GIT//1 cuenta</a:t>
            </a:r>
          </a:p>
          <a:p>
            <a:pPr lvl="2"/>
            <a:endParaRPr lang="es-ES"/>
          </a:p>
          <a:p>
            <a:pPr lvl="2"/>
            <a:r>
              <a:rPr lang="es-ES"/>
              <a:t>Atributos con valores</a:t>
            </a:r>
          </a:p>
          <a:p>
            <a:pPr lvl="2"/>
            <a:r>
              <a:rPr lang="es-ES"/>
              <a:t>Pueden ser múltiples </a:t>
            </a:r>
          </a:p>
          <a:p>
            <a:pPr lvl="2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graphicFrame>
        <p:nvGraphicFramePr>
          <p:cNvPr id="11" name="Tabla 5">
            <a:extLst>
              <a:ext uri="{FF2B5EF4-FFF2-40B4-BE49-F238E27FC236}">
                <a16:creationId xmlns:a16="http://schemas.microsoft.com/office/drawing/2014/main" id="{CB1D6DA4-B760-0DE3-6F5C-3AD54AF6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11006"/>
              </p:ext>
            </p:extLst>
          </p:nvPr>
        </p:nvGraphicFramePr>
        <p:xfrm>
          <a:off x="3399001" y="451645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marca</a:t>
                      </a:r>
                    </a:p>
                    <a:p>
                      <a:r>
                        <a:rPr lang="es-ES" sz="1400"/>
                        <a:t>modelo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85D805C-F554-CA2E-4DD1-B2DD56F9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86644"/>
              </p:ext>
            </p:extLst>
          </p:nvPr>
        </p:nvGraphicFramePr>
        <p:xfrm>
          <a:off x="7031673" y="451645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</a:t>
                      </a:r>
                      <a:r>
                        <a:rPr lang="es-ES" sz="1400" err="1"/>
                        <a:t>bosch</a:t>
                      </a:r>
                      <a:endParaRPr lang="es-ES" sz="1400"/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A41C76-76A5-339F-D4D4-1988F231D798}"/>
              </a:ext>
            </a:extLst>
          </p:cNvPr>
          <p:cNvCxnSpPr/>
          <p:nvPr/>
        </p:nvCxnSpPr>
        <p:spPr>
          <a:xfrm>
            <a:off x="5375489" y="5164524"/>
            <a:ext cx="1440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985FD2-9943-DBEC-4164-EEFFAAAEB98A}"/>
              </a:ext>
            </a:extLst>
          </p:cNvPr>
          <p:cNvSpPr txBox="1"/>
          <p:nvPr/>
        </p:nvSpPr>
        <p:spPr>
          <a:xfrm>
            <a:off x="5371023" y="4732476"/>
            <a:ext cx="144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>
                <a:solidFill>
                  <a:schemeClr val="accent6">
                    <a:lumMod val="50000"/>
                  </a:schemeClr>
                </a:solidFill>
              </a:rPr>
              <a:t>Instanciación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32E42F-8760-E445-4847-87E6DDC69C76}"/>
              </a:ext>
            </a:extLst>
          </p:cNvPr>
          <p:cNvSpPr txBox="1"/>
          <p:nvPr/>
        </p:nvSpPr>
        <p:spPr>
          <a:xfrm>
            <a:off x="4220559" y="455235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Clases – objetos → ESTRUCTURA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AAED8D-CDEE-1C9C-564B-10FB3EFD0DF3}"/>
              </a:ext>
            </a:extLst>
          </p:cNvPr>
          <p:cNvSpPr txBox="1"/>
          <p:nvPr/>
        </p:nvSpPr>
        <p:spPr>
          <a:xfrm>
            <a:off x="4691413" y="1713779"/>
            <a:ext cx="32403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 __________________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CuentaBancaria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|_________________|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numeroCuenta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saldo       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|_________________|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transferir()   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| </a:t>
            </a:r>
            <a:r>
              <a:rPr lang="es-E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imprimirSaldo</a:t>
            </a:r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() |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___________________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r>
              <a:rPr lang="es-ES" sz="1200">
                <a:latin typeface="Courier New" panose="02070309020205020404" pitchFamily="49" charset="0"/>
                <a:cs typeface="Courier New" panose="02070309020205020404" pitchFamily="49" charset="0"/>
              </a:rPr>
              <a:t>    * */</a:t>
            </a:r>
          </a:p>
        </p:txBody>
      </p:sp>
      <p:pic>
        <p:nvPicPr>
          <p:cNvPr id="8" name="Imagen 7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098F7DF1-9EA3-D42C-1D3A-F93A71E3B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8" y="5977100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82CF284D-E6DA-592B-FB23-F1CB42F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562" y="739015"/>
            <a:ext cx="8707438" cy="5710555"/>
          </a:xfrm>
        </p:spPr>
        <p:txBody>
          <a:bodyPr numCol="2">
            <a:normAutofit/>
          </a:bodyPr>
          <a:lstStyle/>
          <a:p>
            <a:r>
              <a:rPr lang="es-ES"/>
              <a:t>Atributos </a:t>
            </a:r>
          </a:p>
          <a:p>
            <a:pPr lvl="1"/>
            <a:r>
              <a:rPr lang="es-ES"/>
              <a:t>Estructura de </a:t>
            </a:r>
            <a:r>
              <a:rPr lang="es-ES">
                <a:highlight>
                  <a:srgbClr val="FFFF00"/>
                </a:highlight>
              </a:rPr>
              <a:t>datos</a:t>
            </a:r>
            <a:r>
              <a:rPr lang="es-ES"/>
              <a:t> de la clase</a:t>
            </a:r>
          </a:p>
          <a:p>
            <a:pPr lvl="2"/>
            <a:r>
              <a:rPr lang="es-ES"/>
              <a:t>Información permanente</a:t>
            </a:r>
          </a:p>
          <a:p>
            <a:pPr lvl="3"/>
            <a:r>
              <a:rPr lang="es-ES"/>
              <a:t>(marca)</a:t>
            </a:r>
          </a:p>
          <a:p>
            <a:pPr lvl="2"/>
            <a:r>
              <a:rPr lang="es-ES"/>
              <a:t>Cambiante</a:t>
            </a:r>
          </a:p>
          <a:p>
            <a:pPr lvl="3"/>
            <a:r>
              <a:rPr lang="es-ES"/>
              <a:t>(edad)</a:t>
            </a:r>
          </a:p>
          <a:p>
            <a:r>
              <a:rPr lang="es-ES"/>
              <a:t>Estado</a:t>
            </a:r>
          </a:p>
          <a:p>
            <a:pPr lvl="1"/>
            <a:r>
              <a:rPr lang="es-ES"/>
              <a:t>Conjunto de atributos</a:t>
            </a:r>
          </a:p>
          <a:p>
            <a:pPr lvl="1"/>
            <a:r>
              <a:rPr lang="es-ES"/>
              <a:t>En un momento dado</a:t>
            </a:r>
          </a:p>
          <a:p>
            <a:pPr lvl="1"/>
            <a:r>
              <a:rPr lang="es-ES"/>
              <a:t>Foto fija</a:t>
            </a:r>
          </a:p>
          <a:p>
            <a:pPr lvl="1"/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//6 ejecutar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B2ECA562-E635-F2DE-BF17-3E417427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52486"/>
              </p:ext>
            </p:extLst>
          </p:nvPr>
        </p:nvGraphicFramePr>
        <p:xfrm>
          <a:off x="512823" y="4769666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60384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1081"/>
              </p:ext>
            </p:extLst>
          </p:nvPr>
        </p:nvGraphicFramePr>
        <p:xfrm>
          <a:off x="3593377" y="4524928"/>
          <a:ext cx="1800200" cy="1778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312589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apagada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>
            <a:cxnSpLocks/>
          </p:cNvCxnSpPr>
          <p:nvPr/>
        </p:nvCxnSpPr>
        <p:spPr>
          <a:xfrm>
            <a:off x="2406577" y="5708678"/>
            <a:ext cx="1015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2374304" y="5290965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Instanciación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FBDD3A7-4529-A91E-49CA-B6342218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95840"/>
              </p:ext>
            </p:extLst>
          </p:nvPr>
        </p:nvGraphicFramePr>
        <p:xfrm>
          <a:off x="6470855" y="2964230"/>
          <a:ext cx="1800200" cy="17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encendida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384A83A-4F29-7F6B-0709-25256335C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77604"/>
              </p:ext>
            </p:extLst>
          </p:nvPr>
        </p:nvGraphicFramePr>
        <p:xfrm>
          <a:off x="6496353" y="4914224"/>
          <a:ext cx="1800200" cy="178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marca: Bosch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estado: apagada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edad: 10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encender()</a:t>
                      </a:r>
                    </a:p>
                    <a:p>
                      <a:r>
                        <a:rPr lang="es-ES" sz="140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1BA85C-5F83-AD46-24A0-AFBA283721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5393577" y="3858603"/>
            <a:ext cx="1077278" cy="1555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B29534-B703-EBDE-65C7-FBA2D782B7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93577" y="5414074"/>
            <a:ext cx="1102776" cy="3945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049F43-504D-8755-043C-5B652268CDF6}"/>
              </a:ext>
            </a:extLst>
          </p:cNvPr>
          <p:cNvSpPr txBox="1"/>
          <p:nvPr/>
        </p:nvSpPr>
        <p:spPr>
          <a:xfrm>
            <a:off x="4898938" y="958750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Métodos - mensajes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Atributos - estado</a:t>
            </a:r>
          </a:p>
        </p:txBody>
      </p:sp>
      <p:pic>
        <p:nvPicPr>
          <p:cNvPr id="11" name="Imagen 10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B2EC0347-8B0C-BF18-3264-61BE5654C9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90" y="6222886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93E4E436-8009-4E37-9558-A9B1DCB1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Mensajes</a:t>
            </a:r>
          </a:p>
          <a:p>
            <a:pPr lvl="1"/>
            <a:r>
              <a:rPr lang="es-ES">
                <a:solidFill>
                  <a:schemeClr val="accent4"/>
                </a:solidFill>
              </a:rPr>
              <a:t>Invocar</a:t>
            </a:r>
            <a:r>
              <a:rPr lang="es-ES"/>
              <a:t> un método de otro O</a:t>
            </a:r>
          </a:p>
          <a:p>
            <a:pPr lvl="2"/>
            <a:r>
              <a:rPr lang="es-ES"/>
              <a:t>Agente activo</a:t>
            </a:r>
          </a:p>
          <a:p>
            <a:pPr lvl="2"/>
            <a:r>
              <a:rPr lang="es-ES"/>
              <a:t>Agente pasivo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GIT//2 cuenta</a:t>
            </a:r>
          </a:p>
          <a:p>
            <a:pPr lvl="3"/>
            <a:endParaRPr lang="es-ES" b="1">
              <a:solidFill>
                <a:schemeClr val="accent4"/>
              </a:solidFill>
            </a:endParaRPr>
          </a:p>
          <a:p>
            <a:r>
              <a:rPr lang="es-ES"/>
              <a:t>Métodos (FUNCIONALIDAD)</a:t>
            </a:r>
          </a:p>
          <a:p>
            <a:pPr lvl="1"/>
            <a:r>
              <a:rPr lang="es-ES"/>
              <a:t>Cambian estado del objeto</a:t>
            </a:r>
          </a:p>
          <a:p>
            <a:pPr lvl="2"/>
            <a:r>
              <a:rPr lang="es-ES"/>
              <a:t>encender() </a:t>
            </a:r>
            <a:r>
              <a:rPr lang="es-ES" b="1" err="1">
                <a:solidFill>
                  <a:schemeClr val="accent4"/>
                </a:solidFill>
              </a:rPr>
              <a:t>git</a:t>
            </a:r>
            <a:r>
              <a:rPr lang="es-ES" b="1">
                <a:solidFill>
                  <a:schemeClr val="accent4"/>
                </a:solidFill>
              </a:rPr>
              <a:t>//4 método</a:t>
            </a:r>
          </a:p>
          <a:p>
            <a:pPr lvl="1"/>
            <a:r>
              <a:rPr lang="es-ES"/>
              <a:t>Calculan cierto valor</a:t>
            </a:r>
          </a:p>
          <a:p>
            <a:pPr lvl="2"/>
            <a:r>
              <a:rPr lang="es-ES" err="1"/>
              <a:t>miCalculadora.sumar</a:t>
            </a:r>
            <a:r>
              <a:rPr lang="es-ES"/>
              <a:t>() </a:t>
            </a:r>
            <a:r>
              <a:rPr lang="es-ES" b="1">
                <a:solidFill>
                  <a:schemeClr val="accent4"/>
                </a:solidFill>
              </a:rPr>
              <a:t>GIT//5</a:t>
            </a:r>
          </a:p>
          <a:p>
            <a:pPr lvl="1"/>
            <a:r>
              <a:rPr lang="es-ES"/>
              <a:t>Ciclo de vida </a:t>
            </a:r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//3</a:t>
            </a:r>
          </a:p>
          <a:p>
            <a:pPr lvl="2"/>
            <a:r>
              <a:rPr lang="es-ES"/>
              <a:t>Constructor </a:t>
            </a:r>
          </a:p>
          <a:p>
            <a:pPr lvl="2"/>
            <a:r>
              <a:rPr lang="es-ES"/>
              <a:t>Destructor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4. </a:t>
            </a:r>
            <a:r>
              <a:rPr lang="es-ES" sz="2800"/>
              <a:t>ELEMENTOS POO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7BAE139-2426-4169-6B7F-74E6BD96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18720"/>
              </p:ext>
            </p:extLst>
          </p:nvPr>
        </p:nvGraphicFramePr>
        <p:xfrm>
          <a:off x="3845033" y="256912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 err="1"/>
                        <a:t>miCasa</a:t>
                      </a:r>
                      <a:r>
                        <a:rPr lang="es-ES" sz="1400"/>
                        <a:t>: Casa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Lavadora: lavadora1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vender()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limpiar()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91552"/>
              </p:ext>
            </p:extLst>
          </p:nvPr>
        </p:nvGraphicFramePr>
        <p:xfrm>
          <a:off x="7293959" y="2569122"/>
          <a:ext cx="1800200" cy="17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/>
                        <a:t>lavadora1: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Bosch</a:t>
                      </a:r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encender()</a:t>
                      </a:r>
                    </a:p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/>
          <p:nvPr/>
        </p:nvCxnSpPr>
        <p:spPr>
          <a:xfrm>
            <a:off x="5749516" y="3711967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5744077" y="3429000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lavadora1.encender()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8B25A-0634-D4B7-336D-0642E823E1A2}"/>
              </a:ext>
            </a:extLst>
          </p:cNvPr>
          <p:cNvSpPr txBox="1"/>
          <p:nvPr/>
        </p:nvSpPr>
        <p:spPr>
          <a:xfrm>
            <a:off x="4319972" y="890135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Métodos – mensajes → 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pic>
        <p:nvPicPr>
          <p:cNvPr id="7" name="Imagen 6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D82D7677-351E-8192-DE50-4B1E780247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86013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458187DA-AE2A-58A9-BE06-DE3A040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Método especial que instancia el objeto</a:t>
            </a:r>
          </a:p>
          <a:p>
            <a:pPr lvl="1"/>
            <a:r>
              <a:rPr lang="es-ES" dirty="0"/>
              <a:t>Existe siempre uno por defecto</a:t>
            </a:r>
          </a:p>
          <a:p>
            <a:pPr lvl="2"/>
            <a:r>
              <a:rPr lang="es-ES" dirty="0">
                <a:highlight>
                  <a:srgbClr val="FFFF00"/>
                </a:highlight>
              </a:rPr>
              <a:t>(que es eliminado si escribo yo otro)</a:t>
            </a:r>
          </a:p>
          <a:p>
            <a:pPr lvl="1"/>
            <a:r>
              <a:rPr lang="es-ES" dirty="0"/>
              <a:t>Podemos añadir nuevos </a:t>
            </a:r>
            <a:r>
              <a:rPr lang="es-ES" dirty="0">
                <a:highlight>
                  <a:srgbClr val="FFFF00"/>
                </a:highlight>
              </a:rPr>
              <a:t>constructores</a:t>
            </a:r>
            <a:r>
              <a:rPr lang="es-ES" dirty="0"/>
              <a:t> (</a:t>
            </a:r>
            <a:r>
              <a:rPr lang="es-ES" i="1" dirty="0"/>
              <a:t>sobrecarga</a:t>
            </a:r>
            <a:r>
              <a:rPr lang="es-ES" dirty="0"/>
              <a:t>) </a:t>
            </a:r>
            <a:r>
              <a:rPr lang="es-ES" b="1" dirty="0" err="1">
                <a:solidFill>
                  <a:schemeClr val="accent4"/>
                </a:solidFill>
              </a:rPr>
              <a:t>git</a:t>
            </a:r>
            <a:r>
              <a:rPr lang="es-ES" b="1" dirty="0">
                <a:solidFill>
                  <a:schemeClr val="accent4"/>
                </a:solidFill>
              </a:rPr>
              <a:t>//7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4. ELEMENTOS POO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CB079430-128E-00A4-D3C4-E9FBFE76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Constructor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65DCCEED-BCD4-39ED-770E-C15625D21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18849"/>
              </p:ext>
            </p:extLst>
          </p:nvPr>
        </p:nvGraphicFramePr>
        <p:xfrm>
          <a:off x="1403648" y="3721250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 err="1"/>
                        <a:t>miCasa</a:t>
                      </a:r>
                      <a:r>
                        <a:rPr lang="es-ES" sz="1400"/>
                        <a:t>: Casa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/>
                        <a:t>Lavadora: </a:t>
                      </a:r>
                      <a:r>
                        <a:rPr lang="es-ES" sz="1400" err="1"/>
                        <a:t>lavadoraCasa</a:t>
                      </a:r>
                      <a:endParaRPr lang="es-ES" sz="1400"/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highlight>
                            <a:srgbClr val="FFFF00"/>
                          </a:highlight>
                        </a:rPr>
                        <a:t>Casa()</a:t>
                      </a:r>
                    </a:p>
                    <a:p>
                      <a:r>
                        <a:rPr lang="es-ES" sz="1400"/>
                        <a:t>vender()</a:t>
                      </a:r>
                    </a:p>
                    <a:p>
                      <a:r>
                        <a:rPr lang="es-ES" sz="1400"/>
                        <a:t>limpiar()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73ACAC4-F722-5AA0-81B9-614F478FA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0346"/>
              </p:ext>
            </p:extLst>
          </p:nvPr>
        </p:nvGraphicFramePr>
        <p:xfrm>
          <a:off x="5076055" y="3721250"/>
          <a:ext cx="2376265" cy="2136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5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613">
                <a:tc>
                  <a:txBody>
                    <a:bodyPr/>
                    <a:lstStyle/>
                    <a:p>
                      <a:r>
                        <a:rPr lang="es-ES" sz="1400" err="1"/>
                        <a:t>lavadoraCasa</a:t>
                      </a:r>
                      <a:r>
                        <a:rPr lang="es-ES" sz="1400"/>
                        <a:t>: 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62530">
                <a:tc>
                  <a:txBody>
                    <a:bodyPr/>
                    <a:lstStyle/>
                    <a:p>
                      <a:r>
                        <a:rPr lang="es-ES" sz="1400"/>
                        <a:t>marca: </a:t>
                      </a:r>
                      <a:r>
                        <a:rPr lang="es-ES" sz="1400" err="1"/>
                        <a:t>bosch</a:t>
                      </a:r>
                      <a:endParaRPr lang="es-ES" sz="1400"/>
                    </a:p>
                    <a:p>
                      <a:r>
                        <a:rPr lang="es-ES" sz="1400"/>
                        <a:t>modelo: 100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28613">
                <a:tc>
                  <a:txBody>
                    <a:bodyPr/>
                    <a:lstStyle/>
                    <a:p>
                      <a:r>
                        <a:rPr lang="es-ES" sz="1400" dirty="0">
                          <a:highlight>
                            <a:srgbClr val="FFFF00"/>
                          </a:highlight>
                        </a:rPr>
                        <a:t>Lavadora()</a:t>
                      </a:r>
                    </a:p>
                    <a:p>
                      <a:r>
                        <a:rPr lang="es-ES" sz="1400" dirty="0">
                          <a:highlight>
                            <a:srgbClr val="FFFF00"/>
                          </a:highlight>
                        </a:rPr>
                        <a:t>Lavadora(marca, modelo)</a:t>
                      </a:r>
                    </a:p>
                    <a:p>
                      <a:r>
                        <a:rPr lang="es-ES" sz="1400" dirty="0"/>
                        <a:t>encender()</a:t>
                      </a:r>
                    </a:p>
                    <a:p>
                      <a:r>
                        <a:rPr lang="es-ES" sz="1400" dirty="0"/>
                        <a:t>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30A4EF-FB31-EDF9-0B92-4ADBB99F2CAC}"/>
              </a:ext>
            </a:extLst>
          </p:cNvPr>
          <p:cNvCxnSpPr/>
          <p:nvPr/>
        </p:nvCxnSpPr>
        <p:spPr>
          <a:xfrm>
            <a:off x="3419872" y="436932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5C11F8F-C291-F98A-45CD-CE12FC75D86A}"/>
              </a:ext>
            </a:extLst>
          </p:cNvPr>
          <p:cNvSpPr txBox="1"/>
          <p:nvPr/>
        </p:nvSpPr>
        <p:spPr>
          <a:xfrm>
            <a:off x="3414433" y="4086355"/>
            <a:ext cx="1451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>
                <a:solidFill>
                  <a:schemeClr val="accent6">
                    <a:lumMod val="50000"/>
                  </a:schemeClr>
                </a:solidFill>
              </a:rPr>
              <a:t>lavadora1.encender()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58B25A-0634-D4B7-336D-0642E823E1A2}"/>
              </a:ext>
            </a:extLst>
          </p:cNvPr>
          <p:cNvSpPr txBox="1"/>
          <p:nvPr/>
        </p:nvSpPr>
        <p:spPr>
          <a:xfrm>
            <a:off x="5136630" y="744724"/>
            <a:ext cx="367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Clases -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4"/>
                </a:solidFill>
                <a:highlight>
                  <a:srgbClr val="FFFF00"/>
                </a:highlight>
              </a:rPr>
              <a:t>Métodos -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chemeClr val="accent2"/>
                </a:solidFill>
              </a:rPr>
              <a:t>Atributos - estado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DD68C5-5195-6A44-79EA-78FA990B8EC6}"/>
              </a:ext>
            </a:extLst>
          </p:cNvPr>
          <p:cNvSpPr txBox="1"/>
          <p:nvPr/>
        </p:nvSpPr>
        <p:spPr>
          <a:xfrm>
            <a:off x="6169152" y="1491435"/>
            <a:ext cx="2555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Propuesta:</a:t>
            </a:r>
          </a:p>
          <a:p>
            <a:r>
              <a:rPr lang="es-ES" dirty="0">
                <a:solidFill>
                  <a:srgbClr val="FF0000"/>
                </a:solidFill>
              </a:rPr>
              <a:t>probar en </a:t>
            </a:r>
            <a:r>
              <a:rPr lang="es-ES" dirty="0" err="1">
                <a:solidFill>
                  <a:srgbClr val="FF0000"/>
                </a:solidFill>
              </a:rPr>
              <a:t>inteliJ</a:t>
            </a:r>
            <a:r>
              <a:rPr lang="es-ES" dirty="0">
                <a:solidFill>
                  <a:srgbClr val="FF0000"/>
                </a:solidFill>
              </a:rPr>
              <a:t> la creación de alguna de estas clases o del repositorio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490794" cy="717459"/>
          </a:xfrm>
        </p:spPr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628800"/>
            <a:ext cx="4392488" cy="2963648"/>
          </a:xfrm>
        </p:spPr>
        <p:txBody>
          <a:bodyPr numCol="2">
            <a:normAutofit/>
          </a:bodyPr>
          <a:lstStyle/>
          <a:p>
            <a:r>
              <a:rPr lang="es-ES"/>
              <a:t>Abstracción</a:t>
            </a:r>
          </a:p>
          <a:p>
            <a:r>
              <a:rPr lang="es-ES"/>
              <a:t>Encapsulación</a:t>
            </a:r>
          </a:p>
          <a:p>
            <a:r>
              <a:rPr lang="es-ES"/>
              <a:t>Herencia</a:t>
            </a:r>
          </a:p>
          <a:p>
            <a:r>
              <a:rPr lang="es-ES"/>
              <a:t>Polimorfismo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C9A63E-A112-3695-4CCE-B1186B86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47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5EC0-6220-121D-CAAC-D1B552AC1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3272A-9903-9091-7A3C-2A0C0044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16</a:t>
            </a:fld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52A55E-C7CF-11CD-E4C7-88D214269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Abstracción</a:t>
            </a:r>
            <a:endParaRPr lang="es-ES" dirty="0"/>
          </a:p>
          <a:p>
            <a:pPr lvl="1"/>
            <a:r>
              <a:rPr lang="es-ES" dirty="0"/>
              <a:t>Modelo</a:t>
            </a:r>
            <a:r>
              <a:rPr lang="es-ES" baseline="0" dirty="0"/>
              <a:t> un objeto del mundo real</a:t>
            </a:r>
          </a:p>
          <a:p>
            <a:pPr lvl="1"/>
            <a:r>
              <a:rPr lang="es-ES" baseline="0" dirty="0"/>
              <a:t>Se seleccionan </a:t>
            </a:r>
            <a:r>
              <a:rPr lang="es-ES" b="1" baseline="0" dirty="0">
                <a:solidFill>
                  <a:schemeClr val="accent4"/>
                </a:solidFill>
              </a:rPr>
              <a:t>ciertas</a:t>
            </a:r>
            <a:r>
              <a:rPr lang="es-ES" baseline="0" dirty="0"/>
              <a:t> características</a:t>
            </a:r>
          </a:p>
          <a:p>
            <a:pPr lvl="1"/>
            <a:r>
              <a:rPr lang="es-ES" dirty="0"/>
              <a:t>Dependiendo del contexto (análisis, casos de uso, requisitos…)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311A6-C1CD-5D21-C97E-B79BB361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CARACTERÍSTICAS TAREA ED5a0701 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13400F3-E526-27DB-52E5-892EB9AD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264126"/>
              </p:ext>
            </p:extLst>
          </p:nvPr>
        </p:nvGraphicFramePr>
        <p:xfrm>
          <a:off x="827584" y="3578520"/>
          <a:ext cx="1944216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equipo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piloto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carreras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repostar()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4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cambiarRueda</a:t>
                      </a: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AB40C1D4-E844-6E94-2915-1E843047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400"/>
              </p:ext>
            </p:extLst>
          </p:nvPr>
        </p:nvGraphicFramePr>
        <p:xfrm>
          <a:off x="3059832" y="3578520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comprar()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vender()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93EB5188-AA8D-0AD5-010A-7761ABAE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13209"/>
              </p:ext>
            </p:extLst>
          </p:nvPr>
        </p:nvGraphicFramePr>
        <p:xfrm>
          <a:off x="5292080" y="3595144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Coche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endParaRPr lang="es-E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propietario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matrícula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multar()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anular()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30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0F0B-E0D6-6CCE-DCF6-558D2E565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9D4588-4925-748C-583F-8C4C70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F0576-162F-3C0A-632E-17C18C2736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pPr lvl="1"/>
            <a:r>
              <a:rPr lang="es-ES"/>
              <a:t>Los objetos de una clase pueden ver o no los atributos de otra</a:t>
            </a:r>
          </a:p>
          <a:p>
            <a:pPr lvl="1"/>
            <a:r>
              <a:rPr lang="es-ES"/>
              <a:t>El acceso a los atributos y métodos de un objeto está restringido según unos criterios:</a:t>
            </a:r>
          </a:p>
          <a:p>
            <a:pPr lvl="2"/>
            <a:r>
              <a:rPr lang="es-ES" err="1"/>
              <a:t>git</a:t>
            </a:r>
            <a:r>
              <a:rPr lang="es-ES"/>
              <a:t> </a:t>
            </a:r>
          </a:p>
          <a:p>
            <a:pPr lvl="1"/>
            <a:r>
              <a:rPr lang="es-ES"/>
              <a:t>A continuación, se muestran los modificadores de visibilidad en java junto a su símbolo UML:</a:t>
            </a:r>
          </a:p>
          <a:p>
            <a:pPr lvl="2"/>
            <a:r>
              <a:rPr lang="es-ES"/>
              <a:t>+ </a:t>
            </a:r>
            <a:r>
              <a:rPr lang="es-ES" err="1"/>
              <a:t>public</a:t>
            </a:r>
            <a:endParaRPr lang="es-ES"/>
          </a:p>
          <a:p>
            <a:pPr lvl="3"/>
            <a:r>
              <a:rPr lang="es-ES"/>
              <a:t>Accesible </a:t>
            </a:r>
          </a:p>
          <a:p>
            <a:pPr lvl="2"/>
            <a:r>
              <a:rPr lang="es-ES"/>
              <a:t>- </a:t>
            </a:r>
            <a:r>
              <a:rPr lang="es-ES" err="1"/>
              <a:t>private</a:t>
            </a:r>
            <a:endParaRPr lang="es-ES"/>
          </a:p>
          <a:p>
            <a:pPr lvl="3"/>
            <a:r>
              <a:rPr lang="es-ES"/>
              <a:t>No accesible</a:t>
            </a:r>
          </a:p>
          <a:p>
            <a:pPr lvl="2"/>
            <a:r>
              <a:rPr lang="es-ES"/>
              <a:t># </a:t>
            </a:r>
            <a:r>
              <a:rPr lang="es-ES" err="1"/>
              <a:t>protected</a:t>
            </a:r>
            <a:endParaRPr lang="es-ES"/>
          </a:p>
          <a:p>
            <a:pPr lvl="3"/>
            <a:r>
              <a:rPr lang="es-ES"/>
              <a:t>Solo </a:t>
            </a:r>
            <a:r>
              <a:rPr lang="es-ES" b="1">
                <a:solidFill>
                  <a:schemeClr val="accent2"/>
                </a:solidFill>
              </a:rPr>
              <a:t>subclases, aunque estén en otro paquete</a:t>
            </a:r>
          </a:p>
          <a:p>
            <a:pPr lvl="2"/>
            <a:r>
              <a:rPr lang="es-ES"/>
              <a:t>~ (</a:t>
            </a:r>
            <a:r>
              <a:rPr lang="es-ES" i="1" err="1"/>
              <a:t>package</a:t>
            </a:r>
            <a:r>
              <a:rPr lang="es-ES"/>
              <a:t>) </a:t>
            </a:r>
            <a:r>
              <a:rPr lang="es-ES" sz="800"/>
              <a:t>(</a:t>
            </a:r>
            <a:r>
              <a:rPr lang="es-ES" sz="800" err="1"/>
              <a:t>altGr</a:t>
            </a:r>
            <a:r>
              <a:rPr lang="es-ES" sz="800"/>
              <a:t> 4)                por defecto</a:t>
            </a:r>
          </a:p>
          <a:p>
            <a:pPr lvl="3"/>
            <a:r>
              <a:rPr lang="es-ES"/>
              <a:t>Solo clases del mismo paquete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3BACD-C8D6-6855-4775-D328EA4C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CARACTERÍSTICAS TAREA ED5a0702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25FC02E-D149-59B0-4830-21911B12368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7988"/>
            <a:ext cx="8570913" cy="338137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ENCAPSULAMIENTO – Visibilidad</a:t>
            </a:r>
          </a:p>
          <a:p>
            <a:endParaRPr lang="es-E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F7DFE7F-FBEC-19A9-2FD7-22B2795D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31878"/>
              </p:ext>
            </p:extLst>
          </p:nvPr>
        </p:nvGraphicFramePr>
        <p:xfrm>
          <a:off x="605149" y="4500908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Lavadora1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encendida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envejecer()</a:t>
                      </a:r>
                    </a:p>
                    <a:p>
                      <a:r>
                        <a:rPr lang="es-ES" sz="140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pic>
        <p:nvPicPr>
          <p:cNvPr id="11" name="Gráfico 10" descr="Teclado contorno">
            <a:extLst>
              <a:ext uri="{FF2B5EF4-FFF2-40B4-BE49-F238E27FC236}">
                <a16:creationId xmlns:a16="http://schemas.microsoft.com/office/drawing/2014/main" id="{C68AC37E-0724-35F4-7EF0-58F863FEC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4986" y="3040469"/>
            <a:ext cx="313184" cy="313184"/>
          </a:xfrm>
          <a:prstGeom prst="rect">
            <a:avLst/>
          </a:prstGeom>
        </p:spPr>
      </p:pic>
      <p:graphicFrame>
        <p:nvGraphicFramePr>
          <p:cNvPr id="14" name="Tabla 5">
            <a:extLst>
              <a:ext uri="{FF2B5EF4-FFF2-40B4-BE49-F238E27FC236}">
                <a16:creationId xmlns:a16="http://schemas.microsoft.com/office/drawing/2014/main" id="{5D827BE9-C4E0-8836-F73E-95EC7D3C1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46995"/>
              </p:ext>
            </p:extLst>
          </p:nvPr>
        </p:nvGraphicFramePr>
        <p:xfrm>
          <a:off x="2837397" y="4500908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Lavadora2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encender()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672E4328-B5A1-9A2C-8E89-3E4C13E2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64884"/>
              </p:ext>
            </p:extLst>
          </p:nvPr>
        </p:nvGraphicFramePr>
        <p:xfrm>
          <a:off x="5069645" y="4517532"/>
          <a:ext cx="1800200" cy="1878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marca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573252">
                <a:tc>
                  <a:txBody>
                    <a:bodyPr/>
                    <a:lstStyle/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encender()</a:t>
                      </a:r>
                    </a:p>
                    <a:p>
                      <a:r>
                        <a:rPr lang="es-E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apagar()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DC2ECA0-BC39-522D-06DD-566A150D6DCD}"/>
              </a:ext>
            </a:extLst>
          </p:cNvPr>
          <p:cNvSpPr/>
          <p:nvPr/>
        </p:nvSpPr>
        <p:spPr>
          <a:xfrm>
            <a:off x="1228165" y="4302675"/>
            <a:ext cx="2091979" cy="20928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3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601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0E40-1626-602A-4561-B2BAABCB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B46B6A1-3332-1D84-C225-F85A947F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15D02-7E17-CF17-2D86-E2D3C9356B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 dirty="0"/>
          </a:p>
          <a:p>
            <a:pPr lvl="1"/>
            <a:r>
              <a:rPr lang="es-ES" dirty="0"/>
              <a:t>Consiste en crear nuevas clases extendiendo clases existentes</a:t>
            </a:r>
          </a:p>
          <a:p>
            <a:pPr lvl="1"/>
            <a:r>
              <a:rPr lang="es-ES" dirty="0"/>
              <a:t>Permite la </a:t>
            </a:r>
            <a:r>
              <a:rPr lang="es-ES" dirty="0">
                <a:solidFill>
                  <a:schemeClr val="accent4"/>
                </a:solidFill>
              </a:rPr>
              <a:t>reutilización</a:t>
            </a:r>
            <a:r>
              <a:rPr lang="es-ES" dirty="0"/>
              <a:t> de código</a:t>
            </a:r>
          </a:p>
          <a:p>
            <a:pPr lvl="1"/>
            <a:r>
              <a:rPr lang="es-ES" dirty="0"/>
              <a:t>La clase Padre dona </a:t>
            </a:r>
            <a:r>
              <a:rPr lang="es-ES" dirty="0">
                <a:solidFill>
                  <a:schemeClr val="accent4"/>
                </a:solidFill>
              </a:rPr>
              <a:t>TODOS</a:t>
            </a:r>
            <a:r>
              <a:rPr lang="es-ES" dirty="0"/>
              <a:t> sus atributos y métodos a la clase Hija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3ACAD9-B992-8A71-B310-568EA3D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6533DA-5C83-3C28-D7F7-69024724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06D1A2-3E45-2F4A-AD09-2E56EB0CAF26}"/>
              </a:ext>
            </a:extLst>
          </p:cNvPr>
          <p:cNvSpPr txBox="1"/>
          <p:nvPr/>
        </p:nvSpPr>
        <p:spPr>
          <a:xfrm>
            <a:off x="2016203" y="4997927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2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A85805-79E1-0993-7807-A1365093B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80" y="1399293"/>
            <a:ext cx="7765748" cy="4954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FD559-E6C7-7068-6ADB-04E14C76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endParaRPr lang="es-ES"/>
          </a:p>
          <a:p>
            <a:pPr lvl="1"/>
            <a:r>
              <a:rPr lang="es-ES"/>
              <a:t>¿Qué puede hacer un Acuático?</a:t>
            </a:r>
          </a:p>
          <a:p>
            <a:pPr lvl="1"/>
            <a:r>
              <a:rPr lang="es-ES"/>
              <a:t>¿Y un Helicóptero? </a:t>
            </a:r>
          </a:p>
          <a:p>
            <a:pPr lvl="1"/>
            <a:r>
              <a:rPr lang="es-ES"/>
              <a:t>¿Un Velero tiene nombre?</a:t>
            </a:r>
          </a:p>
          <a:p>
            <a:pPr lvl="1"/>
            <a:r>
              <a:rPr lang="es-ES"/>
              <a:t>¿Un Avión puede navegar? 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CC38A-38F7-BDD7-BD9F-DD26A2F8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pic>
        <p:nvPicPr>
          <p:cNvPr id="4" name="Imagen 3" descr="Forma&#10;&#10;Descripción generada automáticamente con confianza media">
            <a:hlinkClick r:id="rId4"/>
            <a:extLst>
              <a:ext uri="{FF2B5EF4-FFF2-40B4-BE49-F238E27FC236}">
                <a16:creationId xmlns:a16="http://schemas.microsoft.com/office/drawing/2014/main" id="{11ADAE48-852F-8874-6AC3-C41D76870D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068" y="1399293"/>
            <a:ext cx="815499" cy="4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15" y="260648"/>
            <a:ext cx="8596668" cy="1320800"/>
          </a:xfrm>
        </p:spPr>
        <p:txBody>
          <a:bodyPr/>
          <a:lstStyle/>
          <a:p>
            <a:r>
              <a:rPr lang="es-ES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7D569-2E40-41FB-F9B2-C2262085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15" y="1175657"/>
            <a:ext cx="7409044" cy="4945177"/>
          </a:xfrm>
        </p:spPr>
        <p:txBody>
          <a:bodyPr numCol="2">
            <a:normAutofit/>
          </a:bodyPr>
          <a:lstStyle/>
          <a:p>
            <a:pPr marL="628650" lvl="1" indent="0">
              <a:buNone/>
            </a:pPr>
            <a:r>
              <a:rPr lang="es-ES" u="sng"/>
              <a:t>Introducción</a:t>
            </a:r>
          </a:p>
          <a:p>
            <a:pPr marL="628650" lvl="1" indent="0">
              <a:buNone/>
            </a:pPr>
            <a:r>
              <a:rPr lang="es-ES" u="sng"/>
              <a:t>POO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Bases Diseño y POO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Elementos POO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Clases y objetos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Mensajes y métodos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Atributos y estado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Constructores</a:t>
            </a:r>
          </a:p>
          <a:p>
            <a:pPr marL="400050">
              <a:buFont typeface="+mj-lt"/>
              <a:buAutoNum type="arabicPeriod"/>
            </a:pPr>
            <a:r>
              <a:rPr lang="es-ES"/>
              <a:t>Características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Abstracción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Encapsulación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Herencia</a:t>
            </a:r>
          </a:p>
          <a:p>
            <a:pPr marL="800100" lvl="1">
              <a:buFont typeface="+mj-lt"/>
              <a:buAutoNum type="arabicPeriod"/>
            </a:pPr>
            <a:r>
              <a:rPr lang="es-ES"/>
              <a:t>Polimorfismo</a:t>
            </a:r>
          </a:p>
          <a:p>
            <a:pPr marL="800100" lvl="1">
              <a:buFont typeface="+mj-lt"/>
              <a:buAutoNum type="arabicPeriod"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1A339-732B-8D83-F81F-7922540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C7DB-9175-5F89-7558-663393E8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2265643-8E87-14F9-E239-B73E2A02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C9E17-BFCE-7BA4-B8BE-C909E4D4F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7839983" cy="5751376"/>
          </a:xfrm>
        </p:spPr>
        <p:txBody>
          <a:bodyPr numCol="1">
            <a:normAutofit/>
          </a:bodyPr>
          <a:lstStyle/>
          <a:p>
            <a:endParaRPr lang="es-ES"/>
          </a:p>
          <a:p>
            <a:pPr lvl="1"/>
            <a:r>
              <a:rPr lang="es-ES"/>
              <a:t>Consiste en crear nuevas clases extendiendo clases existentes</a:t>
            </a:r>
          </a:p>
          <a:p>
            <a:pPr lvl="1"/>
            <a:r>
              <a:rPr lang="es-ES"/>
              <a:t>Permite la </a:t>
            </a:r>
            <a:r>
              <a:rPr lang="es-ES">
                <a:solidFill>
                  <a:schemeClr val="accent4"/>
                </a:solidFill>
              </a:rPr>
              <a:t>reutilización</a:t>
            </a:r>
            <a:r>
              <a:rPr lang="es-ES"/>
              <a:t> de código</a:t>
            </a:r>
          </a:p>
          <a:p>
            <a:pPr lvl="1"/>
            <a:r>
              <a:rPr lang="es-ES"/>
              <a:t>La clase Padre dona </a:t>
            </a:r>
            <a:r>
              <a:rPr lang="es-ES">
                <a:solidFill>
                  <a:schemeClr val="accent4"/>
                </a:solidFill>
              </a:rPr>
              <a:t>TODOS</a:t>
            </a:r>
            <a:r>
              <a:rPr lang="es-ES"/>
              <a:t> sus atributos y métodos a la clase Hija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PERO</a:t>
            </a:r>
            <a:r>
              <a:rPr lang="es-ES"/>
              <a:t> La visibilidad de los miembros de la clase Padre afecta al acceso a dichos miembros de la clase Hija</a:t>
            </a:r>
          </a:p>
          <a:p>
            <a:pPr lvl="2"/>
            <a:r>
              <a:rPr lang="es-ES"/>
              <a:t>Modificador </a:t>
            </a:r>
            <a:r>
              <a:rPr lang="es-ES" i="1" err="1"/>
              <a:t>protected</a:t>
            </a:r>
            <a:r>
              <a:rPr lang="es-ES"/>
              <a:t>: permite exponer atributos y métodos a las </a:t>
            </a:r>
            <a:r>
              <a:rPr lang="es-ES" b="1">
                <a:solidFill>
                  <a:schemeClr val="accent4"/>
                </a:solidFill>
              </a:rPr>
              <a:t>subclases</a:t>
            </a:r>
            <a:r>
              <a:rPr lang="es-ES">
                <a:solidFill>
                  <a:schemeClr val="accent4"/>
                </a:solidFill>
              </a:rPr>
              <a:t>,</a:t>
            </a:r>
            <a:r>
              <a:rPr lang="es-ES"/>
              <a:t> aunque estén en otro paquete</a:t>
            </a:r>
          </a:p>
          <a:p>
            <a:pPr marL="914400" lvl="2" indent="0">
              <a:buNone/>
            </a:pP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F9385A-E844-3BB4-53F6-8D997C5D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CB3BF2-E522-FC8A-D30D-2F7664F5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7BD714-D7AA-BF38-041A-A42D66DEBF81}"/>
              </a:ext>
            </a:extLst>
          </p:cNvPr>
          <p:cNvSpPr txBox="1"/>
          <p:nvPr/>
        </p:nvSpPr>
        <p:spPr>
          <a:xfrm>
            <a:off x="609599" y="4694128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95E1D8-A1B0-09F0-D367-AA371A51B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16" t="37121"/>
          <a:stretch/>
        </p:blipFill>
        <p:spPr>
          <a:xfrm>
            <a:off x="5672209" y="3551671"/>
            <a:ext cx="2222501" cy="27876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821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815C-4493-D562-893B-94C203B4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7317A895-FDFA-7B5A-2453-15E57D5FF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"/>
          <a:stretch/>
        </p:blipFill>
        <p:spPr>
          <a:xfrm>
            <a:off x="678023" y="3356214"/>
            <a:ext cx="8190903" cy="3372321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52B9CD-0FE9-C6F5-234F-09DF438D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E347A-423E-297B-9F8B-7D50808F2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pPr lvl="1"/>
            <a:r>
              <a:rPr lang="es-ES"/>
              <a:t>Los miembros privados de la clase Padre no son accesibles para la clase hija.</a:t>
            </a:r>
          </a:p>
          <a:p>
            <a:pPr lvl="2"/>
            <a:r>
              <a:rPr lang="es-ES" err="1"/>
              <a:t>Student</a:t>
            </a:r>
            <a:r>
              <a:rPr lang="es-ES"/>
              <a:t> no ve su nombre</a:t>
            </a:r>
          </a:p>
          <a:p>
            <a:pPr lvl="2"/>
            <a:r>
              <a:rPr lang="es-ES"/>
              <a:t>Pero sí puede </a:t>
            </a:r>
            <a:r>
              <a:rPr lang="es-ES" err="1"/>
              <a:t>getNombre</a:t>
            </a:r>
            <a:r>
              <a:rPr lang="es-ES"/>
              <a:t>()</a:t>
            </a:r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marL="457200" lvl="1" indent="0">
              <a:buNone/>
            </a:pPr>
            <a:endParaRPr lang="es-ES"/>
          </a:p>
          <a:p>
            <a:pPr lvl="2"/>
            <a:r>
              <a:rPr lang="es-ES" sz="1200" b="1" i="1">
                <a:solidFill>
                  <a:schemeClr val="accent4"/>
                </a:solidFill>
              </a:rPr>
              <a:t>¿Qué pasaría si fuera </a:t>
            </a:r>
            <a:r>
              <a:rPr lang="es-ES" sz="1200" b="1" i="1" err="1">
                <a:solidFill>
                  <a:schemeClr val="accent4"/>
                </a:solidFill>
              </a:rPr>
              <a:t>protected</a:t>
            </a:r>
            <a:r>
              <a:rPr lang="es-ES" sz="1200" b="1" i="1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351709-4CB6-0473-84DF-9513DE6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03B95E-EFDD-DCB4-94BD-89BC8A9B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 y </a:t>
            </a:r>
            <a:r>
              <a:rPr lang="es-ES">
                <a:solidFill>
                  <a:schemeClr val="accent4"/>
                </a:solidFill>
              </a:rPr>
              <a:t>VISIBILIDAD</a:t>
            </a:r>
          </a:p>
          <a:p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F47AC2-19F7-D66B-3565-8E14B163280E}"/>
              </a:ext>
            </a:extLst>
          </p:cNvPr>
          <p:cNvSpPr/>
          <p:nvPr/>
        </p:nvSpPr>
        <p:spPr>
          <a:xfrm>
            <a:off x="945344" y="4138788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F0BEF93-3839-9CAD-817D-9D4D4BCBA4A1}"/>
              </a:ext>
            </a:extLst>
          </p:cNvPr>
          <p:cNvSpPr/>
          <p:nvPr/>
        </p:nvSpPr>
        <p:spPr>
          <a:xfrm>
            <a:off x="844951" y="5220757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28D75F-34ED-5A94-A528-5164C28AC6CA}"/>
              </a:ext>
            </a:extLst>
          </p:cNvPr>
          <p:cNvSpPr/>
          <p:nvPr/>
        </p:nvSpPr>
        <p:spPr>
          <a:xfrm>
            <a:off x="5523053" y="4169847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46AC7A0-48CC-1DAD-75B4-68FF18C58507}"/>
              </a:ext>
            </a:extLst>
          </p:cNvPr>
          <p:cNvSpPr/>
          <p:nvPr/>
        </p:nvSpPr>
        <p:spPr>
          <a:xfrm>
            <a:off x="5523053" y="5197152"/>
            <a:ext cx="1294436" cy="170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0116B9-69EB-ECE3-736A-0A3691729816}"/>
              </a:ext>
            </a:extLst>
          </p:cNvPr>
          <p:cNvSpPr/>
          <p:nvPr/>
        </p:nvSpPr>
        <p:spPr>
          <a:xfrm>
            <a:off x="3738626" y="4626918"/>
            <a:ext cx="648182" cy="226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804F515-0274-B426-410C-6A0BEDA3B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744" y="1188879"/>
            <a:ext cx="5172797" cy="1543265"/>
          </a:xfrm>
          <a:prstGeom prst="rect">
            <a:avLst/>
          </a:prstGeom>
        </p:spPr>
      </p:pic>
      <p:pic>
        <p:nvPicPr>
          <p:cNvPr id="12" name="Imagen 11" descr="Forma&#10;&#10;Descripción generada automáticamente con confianza media">
            <a:hlinkClick r:id="rId5"/>
            <a:extLst>
              <a:ext uri="{FF2B5EF4-FFF2-40B4-BE49-F238E27FC236}">
                <a16:creationId xmlns:a16="http://schemas.microsoft.com/office/drawing/2014/main" id="{28171039-8267-66E2-2B4E-F90778A634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221" y="6396610"/>
            <a:ext cx="815499" cy="458718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4E460E2-0D55-4251-DC40-5C398EF68B78}"/>
              </a:ext>
            </a:extLst>
          </p:cNvPr>
          <p:cNvCxnSpPr>
            <a:cxnSpLocks/>
          </p:cNvCxnSpPr>
          <p:nvPr/>
        </p:nvCxnSpPr>
        <p:spPr>
          <a:xfrm flipH="1">
            <a:off x="7415355" y="5567680"/>
            <a:ext cx="1300480" cy="2235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BE2D-47C4-8419-563F-E95CD97E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F755F9C-D396-BD49-0B30-BDBC8C72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BE8C0-929F-0460-0020-BFF4B02F6D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/>
          </a:p>
          <a:p>
            <a:pPr lvl="1"/>
            <a:r>
              <a:rPr lang="es-ES"/>
              <a:t>Consiste en crear nuevas clases extendiendo clases existentes</a:t>
            </a:r>
          </a:p>
          <a:p>
            <a:pPr lvl="1"/>
            <a:r>
              <a:rPr lang="es-ES"/>
              <a:t>Permite la </a:t>
            </a:r>
            <a:r>
              <a:rPr lang="es-ES">
                <a:solidFill>
                  <a:schemeClr val="accent4"/>
                </a:solidFill>
              </a:rPr>
              <a:t>reutilización</a:t>
            </a:r>
            <a:r>
              <a:rPr lang="es-ES"/>
              <a:t> de código</a:t>
            </a:r>
          </a:p>
          <a:p>
            <a:pPr lvl="1"/>
            <a:r>
              <a:rPr lang="es-ES"/>
              <a:t>La clase Padre dona </a:t>
            </a:r>
            <a:r>
              <a:rPr lang="es-ES">
                <a:solidFill>
                  <a:schemeClr val="accent4"/>
                </a:solidFill>
              </a:rPr>
              <a:t>TODOS</a:t>
            </a:r>
            <a:r>
              <a:rPr lang="es-ES"/>
              <a:t> sus atributos y métodos a la clase Hija</a:t>
            </a:r>
          </a:p>
          <a:p>
            <a:pPr lvl="2"/>
            <a:r>
              <a:rPr lang="es-ES" b="1">
                <a:solidFill>
                  <a:schemeClr val="accent4"/>
                </a:solidFill>
              </a:rPr>
              <a:t>PERO</a:t>
            </a:r>
            <a:r>
              <a:rPr lang="es-ES"/>
              <a:t> La visibilidad de los miembros de la clase Padre afecta al acceso a dichos miembros de la clase Hija</a:t>
            </a:r>
          </a:p>
          <a:p>
            <a:pPr lvl="2"/>
            <a:r>
              <a:rPr lang="es-ES"/>
              <a:t>Modificador </a:t>
            </a:r>
            <a:r>
              <a:rPr lang="es-ES" i="1" err="1"/>
              <a:t>protected</a:t>
            </a:r>
            <a:r>
              <a:rPr lang="es-ES"/>
              <a:t>: permite exponer atributos y métodos a las </a:t>
            </a:r>
            <a:r>
              <a:rPr lang="es-ES" b="1">
                <a:solidFill>
                  <a:schemeClr val="accent4"/>
                </a:solidFill>
              </a:rPr>
              <a:t>subclases</a:t>
            </a:r>
            <a:r>
              <a:rPr lang="es-ES">
                <a:solidFill>
                  <a:schemeClr val="accent4"/>
                </a:solidFill>
              </a:rPr>
              <a:t>,</a:t>
            </a:r>
            <a:r>
              <a:rPr lang="es-ES"/>
              <a:t> aunque estén en otro paquete</a:t>
            </a:r>
          </a:p>
          <a:p>
            <a:pPr lvl="1"/>
            <a:r>
              <a:rPr lang="es-ES"/>
              <a:t>Las subclases </a:t>
            </a:r>
            <a:r>
              <a:rPr lang="es-ES" b="1">
                <a:solidFill>
                  <a:schemeClr val="accent4"/>
                </a:solidFill>
              </a:rPr>
              <a:t>Hijas</a:t>
            </a:r>
            <a:r>
              <a:rPr lang="es-ES"/>
              <a:t> pueden modificar su comportamiento frente a la clase </a:t>
            </a:r>
            <a:r>
              <a:rPr lang="es-ES" b="1">
                <a:solidFill>
                  <a:schemeClr val="accent4"/>
                </a:solidFill>
              </a:rPr>
              <a:t>Padre </a:t>
            </a:r>
            <a:r>
              <a:rPr lang="es-ES" b="1"/>
              <a:t>o</a:t>
            </a:r>
            <a:r>
              <a:rPr lang="es-ES" b="1">
                <a:solidFill>
                  <a:schemeClr val="accent4"/>
                </a:solidFill>
              </a:rPr>
              <a:t> </a:t>
            </a:r>
            <a:r>
              <a:rPr lang="es-ES" b="1"/>
              <a:t>superclase</a:t>
            </a:r>
          </a:p>
          <a:p>
            <a:pPr lvl="2"/>
            <a:r>
              <a:rPr lang="es-ES">
                <a:solidFill>
                  <a:schemeClr val="accent6">
                    <a:lumMod val="50000"/>
                  </a:schemeClr>
                </a:solidFill>
              </a:rPr>
              <a:t>Polimorfismo</a:t>
            </a:r>
          </a:p>
          <a:p>
            <a:pPr marL="914400" lvl="2" indent="0">
              <a:buNone/>
            </a:pPr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2D0375-A78F-719E-C31A-F200343A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CARACTERÍSTICAS TAREA ED5a0703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C5B4FE-3FA0-95C2-D044-28AEDD4B35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7988"/>
            <a:ext cx="8570913" cy="338137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HERENCIA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F026C6-7C82-9234-CE7E-9C2629BEAB22}"/>
              </a:ext>
            </a:extLst>
          </p:cNvPr>
          <p:cNvSpPr txBox="1"/>
          <p:nvPr/>
        </p:nvSpPr>
        <p:spPr>
          <a:xfrm>
            <a:off x="2016203" y="4997927"/>
            <a:ext cx="4554611" cy="1554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sz="8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 Palabra servada “</a:t>
            </a:r>
            <a:r>
              <a:rPr lang="es-ES" sz="1050" i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050" i="1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05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Barco </a:t>
            </a:r>
            <a:r>
              <a:rPr lang="es-E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err="1">
                <a:latin typeface="Courier New" panose="02070309020205020404" pitchFamily="49" charset="0"/>
                <a:cs typeface="Courier New" panose="02070309020205020404" pitchFamily="49" charset="0"/>
              </a:rPr>
              <a:t>Acuatico</a:t>
            </a:r>
            <a:r>
              <a:rPr lang="es-ES" sz="160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05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2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57EE12-9491-7E47-10EC-A961DFCD3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21" b="6751"/>
          <a:stretch/>
        </p:blipFill>
        <p:spPr>
          <a:xfrm>
            <a:off x="1126207" y="2560226"/>
            <a:ext cx="5682546" cy="3596547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6CF576-305E-B629-FA00-CFF4669C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pPr lvl="1"/>
            <a:r>
              <a:rPr lang="es-ES"/>
              <a:t>Las subclases pueden adaptar los métodos de la clase a su realidad</a:t>
            </a:r>
          </a:p>
          <a:p>
            <a:pPr lvl="1"/>
            <a:r>
              <a:rPr lang="es-ES"/>
              <a:t>Dos subclases reescriben el mismo método de maneras diferentes</a:t>
            </a:r>
          </a:p>
          <a:p>
            <a:pPr lvl="1"/>
            <a:r>
              <a:rPr lang="es-ES"/>
              <a:t>La llamada al método común produce comportamientos distintos según la subclase a la que corresponda el objeto</a:t>
            </a:r>
          </a:p>
          <a:p>
            <a:pPr lvl="1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5. CARACTERÍSTICAS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0AD2BFF-AB2C-D934-B39C-45FFC9EB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HERENCIA y </a:t>
            </a:r>
            <a:r>
              <a:rPr lang="es-ES" b="1">
                <a:solidFill>
                  <a:schemeClr val="accent4"/>
                </a:solidFill>
              </a:rPr>
              <a:t>POLIMORFISMO</a:t>
            </a:r>
          </a:p>
          <a:p>
            <a:endParaRPr lang="es-ES"/>
          </a:p>
        </p:txBody>
      </p:sp>
      <p:pic>
        <p:nvPicPr>
          <p:cNvPr id="4" name="Imagen 3" descr="Forma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259B61BB-A346-4D71-1137-CDEC2EE24D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9" y="6322840"/>
            <a:ext cx="815499" cy="4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1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C1C492-6705-79FB-B531-66363C51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endParaRPr lang="es-ES" dirty="0"/>
          </a:p>
          <a:p>
            <a:r>
              <a:rPr lang="es-ES" dirty="0"/>
              <a:t>Sobrecarga vs sobreescritura</a:t>
            </a:r>
            <a:endParaRPr lang="es-ES" dirty="0">
              <a:highlight>
                <a:srgbClr val="FFFF00"/>
              </a:highlight>
            </a:endParaRPr>
          </a:p>
          <a:p>
            <a:pPr lvl="1"/>
            <a:r>
              <a:rPr lang="es-ES" b="1" dirty="0">
                <a:solidFill>
                  <a:schemeClr val="accent4"/>
                </a:solidFill>
              </a:rPr>
              <a:t>Sobrecarga</a:t>
            </a:r>
            <a:r>
              <a:rPr lang="es-ES" dirty="0"/>
              <a:t>: mismo método con diferentes implementaciones según número y tipo de parámetros</a:t>
            </a:r>
          </a:p>
          <a:p>
            <a:pPr lvl="1"/>
            <a:r>
              <a:rPr lang="es-ES" b="1" dirty="0">
                <a:solidFill>
                  <a:srgbClr val="00B0F0"/>
                </a:solidFill>
              </a:rPr>
              <a:t>Sobreescritura</a:t>
            </a:r>
            <a:r>
              <a:rPr lang="es-ES" dirty="0"/>
              <a:t>: en la subclase se reescribe un método de la superclase 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5. CARACTERÍSTICAS TAREA ED5a0704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0B17976-8479-97AC-95C8-BC61FD2642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07988"/>
            <a:ext cx="8570913" cy="338137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POLIMORFISMO</a:t>
            </a:r>
          </a:p>
        </p:txBody>
      </p:sp>
      <p:graphicFrame>
        <p:nvGraphicFramePr>
          <p:cNvPr id="4" name="Tabla 5">
            <a:extLst>
              <a:ext uri="{FF2B5EF4-FFF2-40B4-BE49-F238E27FC236}">
                <a16:creationId xmlns:a16="http://schemas.microsoft.com/office/drawing/2014/main" id="{5E3ECE89-E459-E366-5F40-3B9CDDB70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57455"/>
              </p:ext>
            </p:extLst>
          </p:nvPr>
        </p:nvGraphicFramePr>
        <p:xfrm>
          <a:off x="390806" y="4305180"/>
          <a:ext cx="3530353" cy="230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353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28322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Lavadora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89913">
                <a:tc>
                  <a:txBody>
                    <a:bodyPr/>
                    <a:lstStyle/>
                    <a:p>
                      <a:endParaRPr lang="es-ES" sz="12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1184492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tiempo)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tiempo, </a:t>
                      </a:r>
                      <a:r>
                        <a:rPr lang="es-ES" sz="12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programa)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FF690E-CA42-972C-ECDC-714DEF06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90974"/>
              </p:ext>
            </p:extLst>
          </p:nvPr>
        </p:nvGraphicFramePr>
        <p:xfrm>
          <a:off x="4459500" y="3014879"/>
          <a:ext cx="1728192" cy="1548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280150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Electrodoméstico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518918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marca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modelo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edad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628093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encender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es-ES" sz="1200" b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apagar</a:t>
                      </a:r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938BBB-01F6-09CE-AE4C-2313F95C1093}"/>
              </a:ext>
            </a:extLst>
          </p:cNvPr>
          <p:cNvCxnSpPr>
            <a:cxnSpLocks/>
          </p:cNvCxnSpPr>
          <p:nvPr/>
        </p:nvCxnSpPr>
        <p:spPr>
          <a:xfrm flipV="1">
            <a:off x="3966738" y="4582400"/>
            <a:ext cx="985523" cy="1239276"/>
          </a:xfrm>
          <a:prstGeom prst="straightConnector1">
            <a:avLst/>
          </a:prstGeom>
          <a:ln w="38100" cap="sq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585BD7E7-10ED-81AF-0216-460DFFA2C6FF}"/>
              </a:ext>
            </a:extLst>
          </p:cNvPr>
          <p:cNvSpPr/>
          <p:nvPr/>
        </p:nvSpPr>
        <p:spPr>
          <a:xfrm rot="2157065">
            <a:off x="4808058" y="4595110"/>
            <a:ext cx="152599" cy="13891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77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D7D9-ADB7-BBBE-EADD-63B3000E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49749-5682-3890-F69D-5BBECC7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07BD4-9B29-4076-45C9-B5B65A3B60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i="1" dirty="0" err="1"/>
              <a:t>abstract</a:t>
            </a:r>
            <a:endParaRPr lang="es-ES" i="1" dirty="0"/>
          </a:p>
          <a:p>
            <a:pPr lvl="2"/>
            <a:r>
              <a:rPr lang="es-ES" dirty="0"/>
              <a:t>Método que no se implementa en la superclase</a:t>
            </a:r>
          </a:p>
          <a:p>
            <a:pPr lvl="2"/>
            <a:r>
              <a:rPr lang="es-ES" dirty="0"/>
              <a:t>Debe implementarse en la subclase</a:t>
            </a:r>
          </a:p>
          <a:p>
            <a:pPr lvl="3"/>
            <a:r>
              <a:rPr lang="es-ES" dirty="0"/>
              <a:t>(se debe </a:t>
            </a:r>
            <a:r>
              <a:rPr lang="es-ES" i="1" dirty="0"/>
              <a:t>sobrescribir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La clase que contiene un método abstracto debe declararse también abstracta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59E39-D913-6AA3-D797-1985C1E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8BF2E-9033-CD1F-51D0-F6174896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50" y="3794001"/>
            <a:ext cx="597300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6120E-6F25-DFF6-1B52-5D1B71C7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DA2E-D4A4-ABDF-392A-CD7110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7A23-B7AA-B5D1-84CB-FCA914AB3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 err="1"/>
              <a:t>static</a:t>
            </a:r>
          </a:p>
          <a:p>
            <a:pPr lvl="2"/>
            <a:r>
              <a:rPr lang="es-ES" dirty="0"/>
              <a:t>En java </a:t>
            </a:r>
            <a:r>
              <a:rPr lang="es-ES" b="1" dirty="0">
                <a:solidFill>
                  <a:srgbClr val="FF0000"/>
                </a:solidFill>
              </a:rPr>
              <a:t>NO</a:t>
            </a:r>
            <a:r>
              <a:rPr lang="es-ES" dirty="0"/>
              <a:t> se puede aplicar a la clase completa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Elemento (método o atributo) propio de la clase y no de sus objetos</a:t>
            </a:r>
          </a:p>
          <a:p>
            <a:pPr lvl="2"/>
            <a:r>
              <a:rPr lang="es-ES" dirty="0"/>
              <a:t>Existen sin instanciar la 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ABA96-93B4-5474-A900-BB0A6B3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CB84D-AD0C-19F5-5928-C6F124C5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65" y="4168238"/>
            <a:ext cx="5316829" cy="1883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C745C1-C0A9-5584-8376-79F85AFE8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0" b="15741"/>
          <a:stretch/>
        </p:blipFill>
        <p:spPr>
          <a:xfrm>
            <a:off x="2041957" y="1876161"/>
            <a:ext cx="3201209" cy="1037708"/>
          </a:xfrm>
          <a:prstGeom prst="rect">
            <a:avLst/>
          </a:prstGeom>
        </p:spPr>
      </p:pic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9F6D4F7-8325-2655-E908-91A95C47E87C}"/>
              </a:ext>
            </a:extLst>
          </p:cNvPr>
          <p:cNvSpPr/>
          <p:nvPr/>
        </p:nvSpPr>
        <p:spPr>
          <a:xfrm>
            <a:off x="2652192" y="1758203"/>
            <a:ext cx="1199919" cy="1246848"/>
          </a:xfrm>
          <a:prstGeom prst="mathMultiply">
            <a:avLst/>
          </a:prstGeom>
          <a:solidFill>
            <a:srgbClr val="D41D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794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050-A4C4-53EA-0743-CA6DDBA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171E-23FB-17CF-6FAC-144F1E6C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7753D-0977-74A5-94C4-109F495F4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/>
              <a:t>final</a:t>
            </a:r>
            <a:endParaRPr lang="es-ES" u="sng" dirty="0"/>
          </a:p>
          <a:p>
            <a:pPr lvl="2"/>
            <a:r>
              <a:rPr lang="es-ES" dirty="0"/>
              <a:t>Indica que el elemento no puede ser modificado</a:t>
            </a:r>
          </a:p>
          <a:p>
            <a:pPr lvl="2"/>
            <a:r>
              <a:rPr lang="es-ES" dirty="0"/>
              <a:t>Si es un atributo, su valor es constante</a:t>
            </a:r>
          </a:p>
          <a:p>
            <a:pPr lvl="2"/>
            <a:r>
              <a:rPr lang="es-ES" dirty="0"/>
              <a:t>Si es una clase, no puede tener descendencia (fin de la herencia)</a:t>
            </a:r>
          </a:p>
          <a:p>
            <a:pPr lvl="2"/>
            <a:r>
              <a:rPr lang="es-ES" dirty="0"/>
              <a:t>Método que no se puede sobrescribir al crear una subclase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D9BF-2CF4-CACF-7AEE-2257411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OTRAS CARACTERÍSTICAS TAREA ED5a07EX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1638E1-DF0A-EB38-E495-7E493395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8" y="3608133"/>
            <a:ext cx="6215656" cy="24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04" y="548680"/>
            <a:ext cx="8596668" cy="1320800"/>
          </a:xfrm>
        </p:spPr>
        <p:txBody>
          <a:bodyPr/>
          <a:lstStyle/>
          <a:p>
            <a:r>
              <a:rPr lang="es-ES"/>
              <a:t>Bibliografía y recursos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939" y="1340769"/>
            <a:ext cx="7694959" cy="39105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1100" u="sng" dirty="0">
                <a:latin typeface="Arial"/>
                <a:cs typeface="Arial"/>
                <a:hlinkClick r:id="rId2"/>
              </a:rPr>
              <a:t>Guía</a:t>
            </a:r>
            <a:r>
              <a:rPr lang="es-ES" sz="1100" dirty="0">
                <a:latin typeface="Arial"/>
                <a:cs typeface="Arial"/>
              </a:rPr>
              <a:t> para iniciar </a:t>
            </a:r>
            <a:r>
              <a:rPr lang="es-ES" sz="1100" dirty="0" err="1">
                <a:latin typeface="Arial"/>
                <a:cs typeface="Arial"/>
              </a:rPr>
              <a:t>git</a:t>
            </a:r>
            <a:endParaRPr lang="es-ES" sz="1100" dirty="0">
              <a:latin typeface="Arial"/>
              <a:cs typeface="Arial"/>
            </a:endParaRPr>
          </a:p>
          <a:p>
            <a:pPr algn="just"/>
            <a:r>
              <a:rPr lang="es-ES" sz="1100" u="sng" dirty="0">
                <a:latin typeface="Arial"/>
                <a:cs typeface="Arial"/>
                <a:hlinkClick r:id="rId3"/>
              </a:rPr>
              <a:t>Guía</a:t>
            </a:r>
            <a:r>
              <a:rPr lang="es-ES" sz="1100" dirty="0">
                <a:latin typeface="Arial"/>
                <a:cs typeface="Arial"/>
              </a:rPr>
              <a:t> para crear un repositorio</a:t>
            </a:r>
          </a:p>
          <a:p>
            <a:pPr algn="just"/>
            <a:r>
              <a:rPr lang="es-ES" sz="1100" dirty="0">
                <a:latin typeface="Arial"/>
                <a:cs typeface="Arial"/>
                <a:hlinkClick r:id="rId4"/>
              </a:rPr>
              <a:t>Herencia</a:t>
            </a:r>
            <a:endParaRPr lang="es-ES" sz="1100" dirty="0">
              <a:latin typeface="Arial"/>
              <a:cs typeface="Arial"/>
            </a:endParaRPr>
          </a:p>
          <a:p>
            <a:pPr algn="just"/>
            <a:r>
              <a:rPr lang="es-ES" sz="1100" dirty="0">
                <a:latin typeface="Arial"/>
                <a:cs typeface="Arial"/>
                <a:hlinkClick r:id="rId5"/>
              </a:rPr>
              <a:t>Polimorfismo</a:t>
            </a:r>
            <a:endParaRPr lang="es-ES" sz="1100" dirty="0">
              <a:latin typeface="Arial"/>
              <a:cs typeface="Arial"/>
            </a:endParaRPr>
          </a:p>
          <a:p>
            <a:pPr algn="just"/>
            <a:endParaRPr lang="es-ES" sz="1100" dirty="0">
              <a:latin typeface="Arial"/>
              <a:cs typeface="Arial"/>
            </a:endParaRPr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4A2818-1554-2DB6-5B55-121407B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0D7F-8495-E9E0-E3B4-A0371B43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E08A4-98F8-00AB-DECB-9810D4EC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411128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Nuestro objetivo es aprender a diseñar programas en el paradigma de la POO</a:t>
            </a:r>
          </a:p>
          <a:p>
            <a:pPr algn="ctr"/>
            <a:r>
              <a:rPr lang="es-ES" dirty="0"/>
              <a:t>En primer lugar, tenemos que conocer de manera general la POO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FB7DB-CD59-FAEB-19A8-4EAB634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05DA4-FF2F-7AC4-FA80-320A141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CF12D-988F-B563-F1F6-C481FD993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Modelizar es simplificar la realidad</a:t>
            </a:r>
          </a:p>
          <a:p>
            <a:pPr lvl="1"/>
            <a:r>
              <a:rPr lang="es-ES" dirty="0"/>
              <a:t>Abstracción: elegir elementos </a:t>
            </a:r>
            <a:r>
              <a:rPr lang="es-ES" b="1" dirty="0">
                <a:solidFill>
                  <a:schemeClr val="accent2"/>
                </a:solidFill>
              </a:rPr>
              <a:t>relevantes</a:t>
            </a:r>
          </a:p>
          <a:p>
            <a:pPr lvl="1"/>
            <a:r>
              <a:rPr lang="es-ES" dirty="0"/>
              <a:t>Planos	</a:t>
            </a:r>
          </a:p>
          <a:p>
            <a:pPr lvl="2"/>
            <a:r>
              <a:rPr lang="es-ES"/>
              <a:t>Generales</a:t>
            </a:r>
          </a:p>
          <a:p>
            <a:pPr lvl="2"/>
            <a:r>
              <a:rPr lang="es-ES" dirty="0"/>
              <a:t>Detallados</a:t>
            </a:r>
          </a:p>
          <a:p>
            <a:pPr lvl="2"/>
            <a:r>
              <a:rPr lang="es-ES" dirty="0"/>
              <a:t>Nos guían en la construcción</a:t>
            </a:r>
          </a:p>
          <a:p>
            <a:pPr lvl="1"/>
            <a:r>
              <a:rPr lang="es-ES" dirty="0"/>
              <a:t>Funciones:</a:t>
            </a:r>
          </a:p>
          <a:p>
            <a:pPr lvl="2"/>
            <a:r>
              <a:rPr lang="es-ES" dirty="0"/>
              <a:t>Cómo es o queremos que sea nuestro sistema o producto</a:t>
            </a:r>
          </a:p>
          <a:p>
            <a:pPr lvl="2"/>
            <a:r>
              <a:rPr lang="es-ES" dirty="0"/>
              <a:t>Mostrar estructura o comportamiento</a:t>
            </a:r>
          </a:p>
          <a:p>
            <a:pPr lvl="2"/>
            <a:r>
              <a:rPr lang="es-ES" dirty="0"/>
              <a:t>Documentar las decisiones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B4903-AC98-F31D-0610-6FD4789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Modelización (Adelanto de la UT8)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9CAB4FD1-2285-8E75-9E33-7ACBB3CE5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E36E1281-15EF-206A-0466-18B42DDF2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60032" y="3918757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8571-E9F0-F0AD-7853-22BEE410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FF578B-67C7-44ED-E287-756D1D82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599B-8565-5A1D-441B-5DC432399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/>
              <a:t>Razones para modelar:</a:t>
            </a:r>
          </a:p>
          <a:p>
            <a:pPr marL="400050" lvl="1" indent="0">
              <a:buNone/>
            </a:pPr>
            <a:r>
              <a:rPr lang="es-ES"/>
              <a:t>1. Clarificación de Requisitos</a:t>
            </a:r>
          </a:p>
          <a:p>
            <a:pPr marL="400050" lvl="1" indent="0">
              <a:buNone/>
            </a:pPr>
            <a:r>
              <a:rPr lang="es-ES"/>
              <a:t>2. Visualización del Diseño</a:t>
            </a:r>
          </a:p>
          <a:p>
            <a:pPr marL="400050" lvl="1" indent="0">
              <a:buNone/>
            </a:pPr>
            <a:r>
              <a:rPr lang="es-ES"/>
              <a:t>3. Identificación de Problemas de Diseño</a:t>
            </a:r>
          </a:p>
          <a:p>
            <a:pPr marL="400050" lvl="1" indent="0">
              <a:buNone/>
            </a:pPr>
            <a:r>
              <a:rPr lang="es-ES"/>
              <a:t>4. Facilita la Toma de Decisiones</a:t>
            </a:r>
          </a:p>
          <a:p>
            <a:pPr marL="400050" lvl="1" indent="0">
              <a:buNone/>
            </a:pPr>
            <a:r>
              <a:rPr lang="es-ES"/>
              <a:t>5. Alineación con Objetivos del Negocio</a:t>
            </a:r>
          </a:p>
          <a:p>
            <a:pPr marL="400050" lvl="1" indent="0">
              <a:buNone/>
            </a:pPr>
            <a:r>
              <a:rPr lang="es-ES"/>
              <a:t>6. Ahorro de Recursos</a:t>
            </a:r>
          </a:p>
          <a:p>
            <a:pPr marL="400050" lvl="1" indent="0">
              <a:buNone/>
            </a:pPr>
            <a:r>
              <a:rPr lang="es-ES"/>
              <a:t>7. Documentación Efectiva</a:t>
            </a:r>
          </a:p>
          <a:p>
            <a:pPr marL="400050" lvl="1" indent="0">
              <a:buNone/>
            </a:pPr>
            <a:r>
              <a:rPr lang="es-ES"/>
              <a:t>8. Mejora la Colaboración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77FBD-40D9-1826-4C74-AD6947C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3B44E0D2-D516-AB17-D083-F95DD910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7357" y="4941168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59D4B801-FD3B-F2BF-59B5-E031CDB3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20072" y="1443875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4BDFB-08DF-3B24-98DE-AA01EE64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Programación Orientada a Objetos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1446BA-08D9-2950-571A-7AA11887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4580434"/>
            <a:ext cx="6729984" cy="1300328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¿Qué sabéis?</a:t>
            </a:r>
          </a:p>
          <a:p>
            <a:pPr algn="r"/>
            <a:r>
              <a:rPr lang="es-ES" dirty="0">
                <a:solidFill>
                  <a:schemeClr val="tx1"/>
                </a:solidFill>
              </a:rPr>
              <a:t>¿Qué es un objeto de la vida real? ¿Podemos clasificarlos?</a:t>
            </a:r>
          </a:p>
          <a:p>
            <a:pPr algn="r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69D34-4609-75B9-DD72-71CBFA1E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1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919778-DE7D-66AB-8281-41460FF2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Paradigma más ampliamente utilizado</a:t>
            </a:r>
          </a:p>
          <a:p>
            <a:pPr lvl="1"/>
            <a:r>
              <a:rPr lang="es-ES"/>
              <a:t>Facilita el trabajo en equipo y la reutilización</a:t>
            </a:r>
          </a:p>
          <a:p>
            <a:r>
              <a:rPr lang="es-ES"/>
              <a:t>Abstracción de la realidad</a:t>
            </a:r>
          </a:p>
          <a:p>
            <a:r>
              <a:rPr lang="es-ES"/>
              <a:t>Envuelve información y comportamiento en </a:t>
            </a:r>
            <a:r>
              <a:rPr lang="es-ES">
                <a:solidFill>
                  <a:schemeClr val="tx2"/>
                </a:solidFill>
              </a:rPr>
              <a:t>OBJETOS</a:t>
            </a:r>
          </a:p>
          <a:p>
            <a:r>
              <a:rPr lang="es-ES"/>
              <a:t>Los objetos se construyen desde una plantilla llamada </a:t>
            </a:r>
            <a:r>
              <a:rPr lang="es-ES">
                <a:solidFill>
                  <a:schemeClr val="tx2"/>
                </a:solidFill>
              </a:rPr>
              <a:t>CLASE</a:t>
            </a:r>
          </a:p>
          <a:p>
            <a:r>
              <a:rPr lang="es-ES"/>
              <a:t>Una clase se compone de </a:t>
            </a:r>
          </a:p>
          <a:p>
            <a:pPr marL="0" indent="0">
              <a:buNone/>
            </a:pPr>
            <a:r>
              <a:rPr lang="es-ES">
                <a:solidFill>
                  <a:schemeClr val="accent4"/>
                </a:solidFill>
              </a:rPr>
              <a:t>     información</a:t>
            </a:r>
            <a:r>
              <a:rPr lang="es-ES"/>
              <a:t> y </a:t>
            </a:r>
            <a:r>
              <a:rPr lang="es-ES">
                <a:solidFill>
                  <a:schemeClr val="accent4"/>
                </a:solidFill>
              </a:rPr>
              <a:t>comportamiento</a:t>
            </a:r>
          </a:p>
          <a:p>
            <a:pPr lvl="1"/>
            <a:r>
              <a:rPr lang="es-ES"/>
              <a:t>Atributos y métodos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2. Bases del diseño </a:t>
            </a:r>
            <a:r>
              <a:rPr lang="es-ES" b="1">
                <a:solidFill>
                  <a:schemeClr val="accent4"/>
                </a:solidFill>
              </a:rPr>
              <a:t>DOO</a:t>
            </a:r>
            <a:r>
              <a:rPr lang="es-ES"/>
              <a:t> y la programación orientada a objetos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A730AD6-F52B-7D81-F532-D3750CC7D7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7" y="5003816"/>
            <a:ext cx="792088" cy="1426945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CFC72328-673B-9EC1-DBA6-C19B9595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09" y="5426648"/>
            <a:ext cx="1004115" cy="1004115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F461F8D-59B3-FDD3-08BA-0CDBBC671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6" y="5426648"/>
            <a:ext cx="1004115" cy="1004115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3A56ABF-DADB-9FB3-4B7A-E43D2E9C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43" y="5426648"/>
            <a:ext cx="1004115" cy="1004115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4D0B861-7419-F9E9-B2C4-A7C129726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7" y="5426648"/>
            <a:ext cx="1004115" cy="10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2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33C0-EC68-668D-B74D-107E6E69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0F9861-F464-D066-9C20-219B7E5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0A1-932C-C1AA-8067-BC3D976363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7676587" cy="5972683"/>
          </a:xfrm>
        </p:spPr>
        <p:txBody>
          <a:bodyPr/>
          <a:lstStyle/>
          <a:p>
            <a:r>
              <a:rPr lang="es-ES"/>
              <a:t>Ciclo de vida de un programa orientado a objetos</a:t>
            </a:r>
          </a:p>
          <a:p>
            <a:pPr marL="457200" lvl="1" indent="0">
              <a:buNone/>
            </a:pPr>
            <a:r>
              <a:rPr lang="es-ES"/>
              <a:t>1. Creación de los objetos (a medida que son necesarios)</a:t>
            </a:r>
          </a:p>
          <a:p>
            <a:pPr marL="457200" lvl="1" indent="0">
              <a:buNone/>
            </a:pPr>
            <a:r>
              <a:rPr lang="es-ES"/>
              <a:t>2. El usuario interactúa con el programa y los objetos intercambian mensajes</a:t>
            </a:r>
          </a:p>
          <a:p>
            <a:pPr lvl="2"/>
            <a:r>
              <a:rPr lang="es-ES"/>
              <a:t>Es posible que se creen nuevos objetos o se destruyan algunos existentes</a:t>
            </a:r>
          </a:p>
          <a:p>
            <a:pPr marL="457200" lvl="1" indent="0">
              <a:buNone/>
            </a:pPr>
            <a:r>
              <a:rPr lang="es-ES"/>
              <a:t>3. Los objetos que no son necesarios se destruyen (ya sea de forma programada o automatizada)</a:t>
            </a:r>
          </a:p>
          <a:p>
            <a:pPr lvl="2"/>
            <a:r>
              <a:rPr lang="es-ES"/>
              <a:t>En Java existe un sistema encargado de la destrucción de objetos no utilizados (</a:t>
            </a:r>
            <a:r>
              <a:rPr lang="es-ES" err="1"/>
              <a:t>Garbage</a:t>
            </a:r>
            <a:r>
              <a:rPr lang="es-ES"/>
              <a:t> </a:t>
            </a:r>
            <a:r>
              <a:rPr lang="es-ES" err="1"/>
              <a:t>collector</a:t>
            </a:r>
            <a:r>
              <a:rPr lang="es-ES"/>
              <a:t>)</a:t>
            </a:r>
          </a:p>
          <a:p>
            <a:r>
              <a:rPr lang="es-ES">
                <a:solidFill>
                  <a:schemeClr val="accent4"/>
                </a:solidFill>
              </a:rPr>
              <a:t>¿Qué significa que un objeto se cree o destruya?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08BBB9-2840-0A49-094C-ABAB9CEA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3. Bases del diseño </a:t>
            </a:r>
            <a:r>
              <a:rPr lang="es-ES" b="1">
                <a:solidFill>
                  <a:schemeClr val="accent4"/>
                </a:solidFill>
              </a:rPr>
              <a:t>DOO</a:t>
            </a:r>
            <a:r>
              <a:rPr lang="es-ES"/>
              <a:t> y la programación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962A09E-3044-8D2B-F522-E4408E17A2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03" y="5661248"/>
            <a:ext cx="557378" cy="1004115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8EA79C95-98FB-ACDE-D09C-E00154074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9" y="5992914"/>
            <a:ext cx="567187" cy="567187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55D0C4A-70B2-9373-FEAA-FAE4B51C7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55" y="5992914"/>
            <a:ext cx="567187" cy="567187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BCEA931-036B-A042-3660-8A7513D40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23" y="5992914"/>
            <a:ext cx="567187" cy="567187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7F1A6215-CDFB-D9AC-4D73-2C6FAEC28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07" y="5992914"/>
            <a:ext cx="567187" cy="5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9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4A0DBF4-9638-36EE-AD2E-67A04F34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/>
              <a:t>Programación convencional</a:t>
            </a:r>
          </a:p>
          <a:p>
            <a:pPr lvl="1"/>
            <a:r>
              <a:rPr lang="es-ES"/>
              <a:t>Procedimientos - funciones</a:t>
            </a:r>
          </a:p>
          <a:p>
            <a:pPr lvl="1"/>
            <a:r>
              <a:rPr lang="es-ES"/>
              <a:t>Datos - variables</a:t>
            </a:r>
          </a:p>
          <a:p>
            <a:pPr lvl="2"/>
            <a:r>
              <a:rPr lang="es-ES"/>
              <a:t>Globales</a:t>
            </a:r>
          </a:p>
          <a:p>
            <a:pPr lvl="2"/>
            <a:r>
              <a:rPr lang="es-ES"/>
              <a:t>Locales (se pasan como parámetros)</a:t>
            </a:r>
          </a:p>
          <a:p>
            <a:endParaRPr lang="es-ES"/>
          </a:p>
          <a:p>
            <a:r>
              <a:rPr lang="es-ES"/>
              <a:t>POO</a:t>
            </a:r>
          </a:p>
          <a:p>
            <a:pPr lvl="1"/>
            <a:r>
              <a:rPr lang="es-ES"/>
              <a:t>Agrupa ambos</a:t>
            </a:r>
          </a:p>
          <a:p>
            <a:pPr lvl="3"/>
            <a:r>
              <a:rPr lang="es-ES"/>
              <a:t>Atributos  </a:t>
            </a:r>
            <a:r>
              <a:rPr lang="es-ES" sz="2400" b="1"/>
              <a:t>→</a:t>
            </a:r>
          </a:p>
          <a:p>
            <a:pPr lvl="3"/>
            <a:endParaRPr lang="es-ES"/>
          </a:p>
          <a:p>
            <a:pPr lvl="3"/>
            <a:endParaRPr lang="es-ES"/>
          </a:p>
          <a:p>
            <a:pPr lvl="3"/>
            <a:r>
              <a:rPr lang="es-ES"/>
              <a:t>Métodos   </a:t>
            </a:r>
            <a:r>
              <a:rPr lang="es-ES" sz="2400" b="1"/>
              <a:t>→</a:t>
            </a:r>
          </a:p>
          <a:p>
            <a:pPr lvl="2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3. Bases DOO y POO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A730AD6-F52B-7D81-F532-D3750CC7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00" y="2817448"/>
            <a:ext cx="1646428" cy="2966037"/>
          </a:xfrm>
          <a:prstGeom prst="rect">
            <a:avLst/>
          </a:prstGeom>
        </p:spPr>
      </p:pic>
      <p:pic>
        <p:nvPicPr>
          <p:cNvPr id="5" name="Imagen 4" descr="Un dibujo de una cara con ojos y boca&#10;&#10;Descripción generada automáticamente con confianza baja">
            <a:extLst>
              <a:ext uri="{FF2B5EF4-FFF2-40B4-BE49-F238E27FC236}">
                <a16:creationId xmlns:a16="http://schemas.microsoft.com/office/drawing/2014/main" id="{CFC72328-673B-9EC1-DBA6-C19B95950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27" y="3432227"/>
            <a:ext cx="894842" cy="894842"/>
          </a:xfrm>
          <a:prstGeom prst="rect">
            <a:avLst/>
          </a:prstGeom>
        </p:spPr>
      </p:pic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F461F8D-59B3-FDD3-08BA-0CDBBC671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02" y="3323263"/>
            <a:ext cx="894842" cy="894842"/>
          </a:xfrm>
          <a:prstGeom prst="rect">
            <a:avLst/>
          </a:prstGeom>
        </p:spPr>
      </p:pic>
      <p:pic>
        <p:nvPicPr>
          <p:cNvPr id="7" name="Imagen 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3A56ABF-DADB-9FB3-4B7A-E43D2E9C4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45" y="2430705"/>
            <a:ext cx="894842" cy="89484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A4D0B861-7419-F9E9-B2C4-A7C129726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50" y="2360478"/>
            <a:ext cx="894842" cy="8948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010E67D-1EE9-3D63-7F22-F16548E6802A}"/>
              </a:ext>
            </a:extLst>
          </p:cNvPr>
          <p:cNvSpPr txBox="1"/>
          <p:nvPr/>
        </p:nvSpPr>
        <p:spPr>
          <a:xfrm>
            <a:off x="4744409" y="4772206"/>
            <a:ext cx="3456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4"/>
                </a:solidFill>
              </a:rPr>
              <a:t>Pero al final seguimos teniendo archivos de texto que almacenan código</a:t>
            </a:r>
          </a:p>
          <a:p>
            <a:r>
              <a:rPr lang="es-ES" err="1">
                <a:solidFill>
                  <a:schemeClr val="accent4"/>
                </a:solidFill>
              </a:rPr>
              <a:t>git</a:t>
            </a:r>
            <a:r>
              <a:rPr lang="es-ES">
                <a:solidFill>
                  <a:schemeClr val="accent4"/>
                </a:solidFill>
              </a:rPr>
              <a:t> BANCO//0</a:t>
            </a:r>
          </a:p>
          <a:p>
            <a:r>
              <a:rPr lang="es-ES">
                <a:solidFill>
                  <a:schemeClr val="accent4"/>
                </a:solidFill>
              </a:rPr>
              <a:t>Ejecutar estructurada</a:t>
            </a:r>
          </a:p>
          <a:p>
            <a:r>
              <a:rPr lang="es-ES">
                <a:solidFill>
                  <a:schemeClr val="accent4"/>
                </a:solidFill>
              </a:rPr>
              <a:t>vs </a:t>
            </a:r>
            <a:r>
              <a:rPr lang="es-ES" b="1">
                <a:solidFill>
                  <a:schemeClr val="accent4"/>
                </a:solidFill>
              </a:rPr>
              <a:t>POO</a:t>
            </a:r>
          </a:p>
        </p:txBody>
      </p:sp>
      <p:pic>
        <p:nvPicPr>
          <p:cNvPr id="11" name="Imagen 10" descr="Forma&#10;&#10;Descripción generada automáticamente con confianza media">
            <a:hlinkClick r:id="rId7"/>
            <a:extLst>
              <a:ext uri="{FF2B5EF4-FFF2-40B4-BE49-F238E27FC236}">
                <a16:creationId xmlns:a16="http://schemas.microsoft.com/office/drawing/2014/main" id="{C002A7B0-F214-2D9A-18A7-76E5F7BA582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27" y="6067032"/>
            <a:ext cx="1316985" cy="74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5873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215</TotalTime>
  <Words>2147</Words>
  <Application>Microsoft Office PowerPoint</Application>
  <PresentationFormat>Presentación en pantalla (4:3)</PresentationFormat>
  <Paragraphs>495</Paragraphs>
  <Slides>28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Wingdings 3</vt:lpstr>
      <vt:lpstr>Trebuchet MS</vt:lpstr>
      <vt:lpstr>Calibri</vt:lpstr>
      <vt:lpstr>MDUHDN+Century Gothic</vt:lpstr>
      <vt:lpstr>Courier New</vt:lpstr>
      <vt:lpstr>Times New Roman</vt:lpstr>
      <vt:lpstr>ED</vt:lpstr>
      <vt:lpstr>UT 7: PROGRAMACIÓN ORIENTADA A OBJETOS</vt:lpstr>
      <vt:lpstr>CONTENIDO</vt:lpstr>
      <vt:lpstr>introducción</vt:lpstr>
      <vt:lpstr>1. Modelización (Adelanto de la UT8)</vt:lpstr>
      <vt:lpstr>1. Modelización</vt:lpstr>
      <vt:lpstr>Programación Orientada a Objetos</vt:lpstr>
      <vt:lpstr>2. Bases del diseño DOO y la programación orientada a objetos POO</vt:lpstr>
      <vt:lpstr>3. Bases del diseño DOO y la programación POO</vt:lpstr>
      <vt:lpstr>3. Bases DOO y POO</vt:lpstr>
      <vt:lpstr>4. ELEMENTOS POO</vt:lpstr>
      <vt:lpstr>4. ELEMENTOS POO</vt:lpstr>
      <vt:lpstr>4. ELEMENTOS POO</vt:lpstr>
      <vt:lpstr>4. ELEMENTOS POO</vt:lpstr>
      <vt:lpstr>4. ELEMENTOS POO</vt:lpstr>
      <vt:lpstr>5. CARACTERÍSTICAS</vt:lpstr>
      <vt:lpstr>5. CARACTERÍSTICAS TAREA ED5a0701 </vt:lpstr>
      <vt:lpstr>5. CARACTERÍSTICAS TAREA ED5a0702 </vt:lpstr>
      <vt:lpstr>5. CARACTERÍSTICAS</vt:lpstr>
      <vt:lpstr>5. CARACTERÍSTICAS</vt:lpstr>
      <vt:lpstr>5. CARACTERÍSTICAS</vt:lpstr>
      <vt:lpstr>5. CARACTERÍSTICAS</vt:lpstr>
      <vt:lpstr>5. CARACTERÍSTICAS TAREA ED5a0703</vt:lpstr>
      <vt:lpstr>5. CARACTERÍSTICAS</vt:lpstr>
      <vt:lpstr>5. CARACTERÍSTICAS TAREA ED5a0704</vt:lpstr>
      <vt:lpstr>6. OTRAS CARACTERÍSTICAS</vt:lpstr>
      <vt:lpstr>6. OTRAS CARACTERÍSTICAS</vt:lpstr>
      <vt:lpstr>6. OTRAS CARACTERÍSTICAS TAREA ED5a07EX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13</cp:revision>
  <cp:lastPrinted>2024-02-28T08:07:09Z</cp:lastPrinted>
  <dcterms:modified xsi:type="dcterms:W3CDTF">2025-07-08T15:33:15Z</dcterms:modified>
</cp:coreProperties>
</file>