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</p:sldIdLst>
  <p:sldSz cx="9144000" cy="6858000" type="screen4x3"/>
  <p:notesSz cx="12192000" cy="6858000"/>
  <p:embeddedFontLs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4FF"/>
    <a:srgbClr val="918655"/>
    <a:srgbClr val="050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603" autoAdjust="0"/>
    <p:restoredTop sz="86424" autoAdjust="0"/>
  </p:normalViewPr>
  <p:slideViewPr>
    <p:cSldViewPr snapToGrid="0">
      <p:cViewPr varScale="1">
        <p:scale>
          <a:sx n="83" d="100"/>
          <a:sy n="83" d="100"/>
        </p:scale>
        <p:origin x="869" y="67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96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7753574ed83b4f98" providerId="LiveId" clId="{89BE09DF-6544-4394-9D3E-334C6C41688C}"/>
    <pc:docChg chg="custSel delSld modSld modMainMaster">
      <pc:chgData name="Miguel Trigueros Muñoz" userId="7753574ed83b4f98" providerId="LiveId" clId="{89BE09DF-6544-4394-9D3E-334C6C41688C}" dt="2025-07-09T16:09:53.892" v="52" actId="20577"/>
      <pc:docMkLst>
        <pc:docMk/>
      </pc:docMkLst>
      <pc:sldChg chg="delSp modSp mod">
        <pc:chgData name="Miguel Trigueros Muñoz" userId="7753574ed83b4f98" providerId="LiveId" clId="{89BE09DF-6544-4394-9D3E-334C6C41688C}" dt="2025-07-09T16:09:21.490" v="27" actId="6549"/>
        <pc:sldMkLst>
          <pc:docMk/>
          <pc:sldMk cId="308865771" sldId="256"/>
        </pc:sldMkLst>
        <pc:spChg chg="mod">
          <ac:chgData name="Miguel Trigueros Muñoz" userId="7753574ed83b4f98" providerId="LiveId" clId="{89BE09DF-6544-4394-9D3E-334C6C41688C}" dt="2025-07-09T16:09:21.490" v="27" actId="6549"/>
          <ac:spMkLst>
            <pc:docMk/>
            <pc:sldMk cId="308865771" sldId="256"/>
            <ac:spMk id="2" creationId="{BB6B5ACD-B995-716B-F5F7-1C14289F141D}"/>
          </ac:spMkLst>
        </pc:spChg>
        <pc:spChg chg="del">
          <ac:chgData name="Miguel Trigueros Muñoz" userId="7753574ed83b4f98" providerId="LiveId" clId="{89BE09DF-6544-4394-9D3E-334C6C41688C}" dt="2025-07-09T16:08:11.025" v="2" actId="478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7753574ed83b4f98" providerId="LiveId" clId="{89BE09DF-6544-4394-9D3E-334C6C41688C}" dt="2025-07-09T16:08:08.030" v="1" actId="20577"/>
          <ac:spMkLst>
            <pc:docMk/>
            <pc:sldMk cId="308865771" sldId="256"/>
            <ac:spMk id="9" creationId="{163AF1D7-99DA-EAC5-BC03-9B1BE7C81353}"/>
          </ac:spMkLst>
        </pc:spChg>
      </pc:sldChg>
      <pc:sldChg chg="delSp modSp mod">
        <pc:chgData name="Miguel Trigueros Muñoz" userId="7753574ed83b4f98" providerId="LiveId" clId="{89BE09DF-6544-4394-9D3E-334C6C41688C}" dt="2025-07-09T16:08:36.668" v="12" actId="478"/>
        <pc:sldMkLst>
          <pc:docMk/>
          <pc:sldMk cId="1570532026" sldId="305"/>
        </pc:sldMkLst>
        <pc:spChg chg="del">
          <ac:chgData name="Miguel Trigueros Muñoz" userId="7753574ed83b4f98" providerId="LiveId" clId="{89BE09DF-6544-4394-9D3E-334C6C41688C}" dt="2025-07-09T16:08:25.933" v="8" actId="478"/>
          <ac:spMkLst>
            <pc:docMk/>
            <pc:sldMk cId="1570532026" sldId="305"/>
            <ac:spMk id="7" creationId="{B8B273AE-8EB5-37DB-2BDF-E66DFF372DB9}"/>
          </ac:spMkLst>
        </pc:spChg>
        <pc:spChg chg="del mod">
          <ac:chgData name="Miguel Trigueros Muñoz" userId="7753574ed83b4f98" providerId="LiveId" clId="{89BE09DF-6544-4394-9D3E-334C6C41688C}" dt="2025-07-09T16:08:25.206" v="7" actId="478"/>
          <ac:spMkLst>
            <pc:docMk/>
            <pc:sldMk cId="1570532026" sldId="305"/>
            <ac:spMk id="10" creationId="{530B9A70-7DAD-BB5E-8530-30A306C3EFAD}"/>
          </ac:spMkLst>
        </pc:spChg>
        <pc:spChg chg="del mod">
          <ac:chgData name="Miguel Trigueros Muñoz" userId="7753574ed83b4f98" providerId="LiveId" clId="{89BE09DF-6544-4394-9D3E-334C6C41688C}" dt="2025-07-09T16:08:23.664" v="5" actId="478"/>
          <ac:spMkLst>
            <pc:docMk/>
            <pc:sldMk cId="1570532026" sldId="305"/>
            <ac:spMk id="13" creationId="{BBA843DF-1F76-574A-BCFD-0BCECEA0896C}"/>
          </ac:spMkLst>
        </pc:spChg>
        <pc:spChg chg="del">
          <ac:chgData name="Miguel Trigueros Muñoz" userId="7753574ed83b4f98" providerId="LiveId" clId="{89BE09DF-6544-4394-9D3E-334C6C41688C}" dt="2025-07-09T16:08:22.165" v="3" actId="478"/>
          <ac:spMkLst>
            <pc:docMk/>
            <pc:sldMk cId="1570532026" sldId="305"/>
            <ac:spMk id="16" creationId="{6948F1F1-D4C1-09E8-97E7-145FE2CDC0B7}"/>
          </ac:spMkLst>
        </pc:spChg>
        <pc:picChg chg="del">
          <ac:chgData name="Miguel Trigueros Muñoz" userId="7753574ed83b4f98" providerId="LiveId" clId="{89BE09DF-6544-4394-9D3E-334C6C41688C}" dt="2025-07-09T16:08:35.030" v="9" actId="478"/>
          <ac:picMkLst>
            <pc:docMk/>
            <pc:sldMk cId="1570532026" sldId="305"/>
            <ac:picMk id="6" creationId="{2B8599A8-0EA8-602C-2058-644BDB367981}"/>
          </ac:picMkLst>
        </pc:picChg>
        <pc:picChg chg="del">
          <ac:chgData name="Miguel Trigueros Muñoz" userId="7753574ed83b4f98" providerId="LiveId" clId="{89BE09DF-6544-4394-9D3E-334C6C41688C}" dt="2025-07-09T16:08:35.601" v="10" actId="478"/>
          <ac:picMkLst>
            <pc:docMk/>
            <pc:sldMk cId="1570532026" sldId="305"/>
            <ac:picMk id="9" creationId="{20E6D815-B30A-55FE-AF14-F349CA18445A}"/>
          </ac:picMkLst>
        </pc:picChg>
        <pc:picChg chg="del">
          <ac:chgData name="Miguel Trigueros Muñoz" userId="7753574ed83b4f98" providerId="LiveId" clId="{89BE09DF-6544-4394-9D3E-334C6C41688C}" dt="2025-07-09T16:08:36.190" v="11" actId="478"/>
          <ac:picMkLst>
            <pc:docMk/>
            <pc:sldMk cId="1570532026" sldId="305"/>
            <ac:picMk id="12" creationId="{629C0BA7-EB5C-D320-F561-909E4393FC10}"/>
          </ac:picMkLst>
        </pc:picChg>
        <pc:picChg chg="del">
          <ac:chgData name="Miguel Trigueros Muñoz" userId="7753574ed83b4f98" providerId="LiveId" clId="{89BE09DF-6544-4394-9D3E-334C6C41688C}" dt="2025-07-09T16:08:36.668" v="12" actId="478"/>
          <ac:picMkLst>
            <pc:docMk/>
            <pc:sldMk cId="1570532026" sldId="305"/>
            <ac:picMk id="15" creationId="{82904706-07D6-5D04-1AD7-C02C63D9E01B}"/>
          </ac:picMkLst>
        </pc:picChg>
      </pc:sldChg>
      <pc:sldChg chg="delSp modSp mod">
        <pc:chgData name="Miguel Trigueros Muñoz" userId="7753574ed83b4f98" providerId="LiveId" clId="{89BE09DF-6544-4394-9D3E-334C6C41688C}" dt="2025-07-09T16:08:45.757" v="15" actId="478"/>
        <pc:sldMkLst>
          <pc:docMk/>
          <pc:sldMk cId="3888840571" sldId="309"/>
        </pc:sldMkLst>
        <pc:picChg chg="del">
          <ac:chgData name="Miguel Trigueros Muñoz" userId="7753574ed83b4f98" providerId="LiveId" clId="{89BE09DF-6544-4394-9D3E-334C6C41688C}" dt="2025-07-09T16:08:45.229" v="13" actId="478"/>
          <ac:picMkLst>
            <pc:docMk/>
            <pc:sldMk cId="3888840571" sldId="309"/>
            <ac:picMk id="5" creationId="{BDFDEF0F-AEC9-3EF6-ACAC-88FD056B6F43}"/>
          </ac:picMkLst>
        </pc:picChg>
        <pc:picChg chg="del mod">
          <ac:chgData name="Miguel Trigueros Muñoz" userId="7753574ed83b4f98" providerId="LiveId" clId="{89BE09DF-6544-4394-9D3E-334C6C41688C}" dt="2025-07-09T16:08:45.757" v="15" actId="478"/>
          <ac:picMkLst>
            <pc:docMk/>
            <pc:sldMk cId="3888840571" sldId="309"/>
            <ac:picMk id="6" creationId="{D199ACDB-0F62-CB8A-E89C-38ED722A797B}"/>
          </ac:picMkLst>
        </pc:picChg>
      </pc:sldChg>
      <pc:sldChg chg="delSp mod">
        <pc:chgData name="Miguel Trigueros Muñoz" userId="7753574ed83b4f98" providerId="LiveId" clId="{89BE09DF-6544-4394-9D3E-334C6C41688C}" dt="2025-07-09T16:08:47.252" v="16" actId="478"/>
        <pc:sldMkLst>
          <pc:docMk/>
          <pc:sldMk cId="2856027496" sldId="310"/>
        </pc:sldMkLst>
        <pc:picChg chg="del">
          <ac:chgData name="Miguel Trigueros Muñoz" userId="7753574ed83b4f98" providerId="LiveId" clId="{89BE09DF-6544-4394-9D3E-334C6C41688C}" dt="2025-07-09T16:08:47.252" v="16" actId="478"/>
          <ac:picMkLst>
            <pc:docMk/>
            <pc:sldMk cId="2856027496" sldId="310"/>
            <ac:picMk id="4" creationId="{BDCBF97F-B409-47F1-084F-7B73B43CB162}"/>
          </ac:picMkLst>
        </pc:picChg>
      </pc:sldChg>
      <pc:sldChg chg="delSp mod">
        <pc:chgData name="Miguel Trigueros Muñoz" userId="7753574ed83b4f98" providerId="LiveId" clId="{89BE09DF-6544-4394-9D3E-334C6C41688C}" dt="2025-07-09T16:08:48.366" v="17" actId="478"/>
        <pc:sldMkLst>
          <pc:docMk/>
          <pc:sldMk cId="4234958609" sldId="311"/>
        </pc:sldMkLst>
        <pc:picChg chg="del">
          <ac:chgData name="Miguel Trigueros Muñoz" userId="7753574ed83b4f98" providerId="LiveId" clId="{89BE09DF-6544-4394-9D3E-334C6C41688C}" dt="2025-07-09T16:08:48.366" v="17" actId="478"/>
          <ac:picMkLst>
            <pc:docMk/>
            <pc:sldMk cId="4234958609" sldId="311"/>
            <ac:picMk id="4" creationId="{E150D0E5-27AE-6BE5-8AF1-5E2DE1A7CAD6}"/>
          </ac:picMkLst>
        </pc:picChg>
      </pc:sldChg>
      <pc:sldChg chg="delSp mod">
        <pc:chgData name="Miguel Trigueros Muñoz" userId="7753574ed83b4f98" providerId="LiveId" clId="{89BE09DF-6544-4394-9D3E-334C6C41688C}" dt="2025-07-09T16:08:51.100" v="18" actId="478"/>
        <pc:sldMkLst>
          <pc:docMk/>
          <pc:sldMk cId="1451212580" sldId="313"/>
        </pc:sldMkLst>
        <pc:spChg chg="del">
          <ac:chgData name="Miguel Trigueros Muñoz" userId="7753574ed83b4f98" providerId="LiveId" clId="{89BE09DF-6544-4394-9D3E-334C6C41688C}" dt="2025-07-09T16:08:51.100" v="18" actId="478"/>
          <ac:spMkLst>
            <pc:docMk/>
            <pc:sldMk cId="1451212580" sldId="313"/>
            <ac:spMk id="9" creationId="{0E9E25B2-4F74-A52C-052B-BF6E3B916CF5}"/>
          </ac:spMkLst>
        </pc:spChg>
        <pc:picChg chg="del">
          <ac:chgData name="Miguel Trigueros Muñoz" userId="7753574ed83b4f98" providerId="LiveId" clId="{89BE09DF-6544-4394-9D3E-334C6C41688C}" dt="2025-07-09T16:08:51.100" v="18" actId="478"/>
          <ac:picMkLst>
            <pc:docMk/>
            <pc:sldMk cId="1451212580" sldId="313"/>
            <ac:picMk id="8" creationId="{0E59622A-ECDF-1452-5A32-D21B5197D913}"/>
          </ac:picMkLst>
        </pc:picChg>
      </pc:sldChg>
      <pc:sldChg chg="delSp mod">
        <pc:chgData name="Miguel Trigueros Muñoz" userId="7753574ed83b4f98" providerId="LiveId" clId="{89BE09DF-6544-4394-9D3E-334C6C41688C}" dt="2025-07-09T16:08:53.719" v="19" actId="478"/>
        <pc:sldMkLst>
          <pc:docMk/>
          <pc:sldMk cId="3043246798" sldId="315"/>
        </pc:sldMkLst>
        <pc:picChg chg="del">
          <ac:chgData name="Miguel Trigueros Muñoz" userId="7753574ed83b4f98" providerId="LiveId" clId="{89BE09DF-6544-4394-9D3E-334C6C41688C}" dt="2025-07-09T16:08:53.719" v="19" actId="478"/>
          <ac:picMkLst>
            <pc:docMk/>
            <pc:sldMk cId="3043246798" sldId="315"/>
            <ac:picMk id="4" creationId="{972CF132-60E0-7611-C3F9-4A7BF286EB0E}"/>
          </ac:picMkLst>
        </pc:picChg>
      </pc:sldChg>
      <pc:sldChg chg="delSp mod">
        <pc:chgData name="Miguel Trigueros Muñoz" userId="7753574ed83b4f98" providerId="LiveId" clId="{89BE09DF-6544-4394-9D3E-334C6C41688C}" dt="2025-07-09T16:08:54.962" v="20" actId="478"/>
        <pc:sldMkLst>
          <pc:docMk/>
          <pc:sldMk cId="2612008688" sldId="316"/>
        </pc:sldMkLst>
        <pc:picChg chg="del">
          <ac:chgData name="Miguel Trigueros Muñoz" userId="7753574ed83b4f98" providerId="LiveId" clId="{89BE09DF-6544-4394-9D3E-334C6C41688C}" dt="2025-07-09T16:08:54.962" v="20" actId="478"/>
          <ac:picMkLst>
            <pc:docMk/>
            <pc:sldMk cId="2612008688" sldId="316"/>
            <ac:picMk id="6" creationId="{B670882C-8F62-560C-3F2B-8B7C990100DA}"/>
          </ac:picMkLst>
        </pc:picChg>
      </pc:sldChg>
      <pc:sldChg chg="delSp mod">
        <pc:chgData name="Miguel Trigueros Muñoz" userId="7753574ed83b4f98" providerId="LiveId" clId="{89BE09DF-6544-4394-9D3E-334C6C41688C}" dt="2025-07-09T16:08:59.432" v="21" actId="478"/>
        <pc:sldMkLst>
          <pc:docMk/>
          <pc:sldMk cId="845063435" sldId="317"/>
        </pc:sldMkLst>
        <pc:picChg chg="del">
          <ac:chgData name="Miguel Trigueros Muñoz" userId="7753574ed83b4f98" providerId="LiveId" clId="{89BE09DF-6544-4394-9D3E-334C6C41688C}" dt="2025-07-09T16:08:59.432" v="21" actId="478"/>
          <ac:picMkLst>
            <pc:docMk/>
            <pc:sldMk cId="845063435" sldId="317"/>
            <ac:picMk id="6" creationId="{B670882C-8F62-560C-3F2B-8B7C990100DA}"/>
          </ac:picMkLst>
        </pc:picChg>
      </pc:sldChg>
      <pc:sldChg chg="delSp mod">
        <pc:chgData name="Miguel Trigueros Muñoz" userId="7753574ed83b4f98" providerId="LiveId" clId="{89BE09DF-6544-4394-9D3E-334C6C41688C}" dt="2025-07-09T16:09:00.765" v="22" actId="478"/>
        <pc:sldMkLst>
          <pc:docMk/>
          <pc:sldMk cId="3652413921" sldId="318"/>
        </pc:sldMkLst>
        <pc:picChg chg="del">
          <ac:chgData name="Miguel Trigueros Muñoz" userId="7753574ed83b4f98" providerId="LiveId" clId="{89BE09DF-6544-4394-9D3E-334C6C41688C}" dt="2025-07-09T16:09:00.765" v="22" actId="478"/>
          <ac:picMkLst>
            <pc:docMk/>
            <pc:sldMk cId="3652413921" sldId="318"/>
            <ac:picMk id="4" creationId="{768000F6-F646-BD51-6C9C-5FE3689A9AC1}"/>
          </ac:picMkLst>
        </pc:picChg>
      </pc:sldChg>
      <pc:sldChg chg="addSp delSp modSp del mod">
        <pc:chgData name="Miguel Trigueros Muñoz" userId="7753574ed83b4f98" providerId="LiveId" clId="{89BE09DF-6544-4394-9D3E-334C6C41688C}" dt="2025-07-09T16:09:30.779" v="28" actId="47"/>
        <pc:sldMkLst>
          <pc:docMk/>
          <pc:sldMk cId="60254505" sldId="319"/>
        </pc:sldMkLst>
        <pc:spChg chg="del">
          <ac:chgData name="Miguel Trigueros Muñoz" userId="7753574ed83b4f98" providerId="LiveId" clId="{89BE09DF-6544-4394-9D3E-334C6C41688C}" dt="2025-07-09T16:09:04.855" v="23" actId="478"/>
          <ac:spMkLst>
            <pc:docMk/>
            <pc:sldMk cId="60254505" sldId="319"/>
            <ac:spMk id="3" creationId="{2BBA3697-9A72-2594-9B3A-051901CD09BE}"/>
          </ac:spMkLst>
        </pc:spChg>
        <pc:spChg chg="add mod">
          <ac:chgData name="Miguel Trigueros Muñoz" userId="7753574ed83b4f98" providerId="LiveId" clId="{89BE09DF-6544-4394-9D3E-334C6C41688C}" dt="2025-07-09T16:09:04.855" v="23" actId="478"/>
          <ac:spMkLst>
            <pc:docMk/>
            <pc:sldMk cId="60254505" sldId="319"/>
            <ac:spMk id="5" creationId="{81ED84C2-C351-2B49-CD94-E61F90A32095}"/>
          </ac:spMkLst>
        </pc:spChg>
      </pc:sldChg>
      <pc:sldMasterChg chg="modSp mod">
        <pc:chgData name="Miguel Trigueros Muñoz" userId="7753574ed83b4f98" providerId="LiveId" clId="{89BE09DF-6544-4394-9D3E-334C6C41688C}" dt="2025-07-09T16:09:53.892" v="52" actId="20577"/>
        <pc:sldMasterMkLst>
          <pc:docMk/>
          <pc:sldMasterMk cId="138951284" sldId="2147483668"/>
        </pc:sldMasterMkLst>
        <pc:spChg chg="mod">
          <ac:chgData name="Miguel Trigueros Muñoz" userId="7753574ed83b4f98" providerId="LiveId" clId="{89BE09DF-6544-4394-9D3E-334C6C41688C}" dt="2025-07-09T16:09:53.892" v="52" actId="20577"/>
          <ac:spMkLst>
            <pc:docMk/>
            <pc:sldMasterMk cId="138951284" sldId="2147483668"/>
            <ac:spMk id="18" creationId="{EACFC7F6-5778-D0A9-C8A3-049EB7EA5BB6}"/>
          </ac:spMkLst>
        </pc:spChg>
      </pc:sldMasterChg>
    </pc:docChg>
  </pc:docChgLst>
  <pc:docChgLst>
    <pc:chgData name="TRIGUEROS MUÑOZ, MIGUEL" userId="93f31087-8566-4d16-a7a1-f20635823349" providerId="ADAL" clId="{63BB6D05-9A3F-4BE6-AF5B-AD1CBE347954}"/>
    <pc:docChg chg="custSel addSld delSld modSld">
      <pc:chgData name="TRIGUEROS MUÑOZ, MIGUEL" userId="93f31087-8566-4d16-a7a1-f20635823349" providerId="ADAL" clId="{63BB6D05-9A3F-4BE6-AF5B-AD1CBE347954}" dt="2023-04-23T17:23:38.922" v="3480" actId="114"/>
      <pc:docMkLst>
        <pc:docMk/>
      </pc:docMkLst>
      <pc:sldChg chg="modSp mod">
        <pc:chgData name="TRIGUEROS MUÑOZ, MIGUEL" userId="93f31087-8566-4d16-a7a1-f20635823349" providerId="ADAL" clId="{63BB6D05-9A3F-4BE6-AF5B-AD1CBE347954}" dt="2023-04-14T08:22:26.778" v="31" actId="20577"/>
        <pc:sldMkLst>
          <pc:docMk/>
          <pc:sldMk cId="308865771" sldId="256"/>
        </pc:sldMkLst>
      </pc:sldChg>
      <pc:sldChg chg="modSp">
        <pc:chgData name="TRIGUEROS MUÑOZ, MIGUEL" userId="93f31087-8566-4d16-a7a1-f20635823349" providerId="ADAL" clId="{63BB6D05-9A3F-4BE6-AF5B-AD1CBE347954}" dt="2023-04-14T08:22:45.564" v="35" actId="20577"/>
        <pc:sldMkLst>
          <pc:docMk/>
          <pc:sldMk cId="3141833316" sldId="304"/>
        </pc:sldMkLst>
      </pc:sldChg>
      <pc:sldChg chg="addSp delSp modSp add mod modClrScheme chgLayout">
        <pc:chgData name="TRIGUEROS MUÑOZ, MIGUEL" userId="93f31087-8566-4d16-a7a1-f20635823349" providerId="ADAL" clId="{63BB6D05-9A3F-4BE6-AF5B-AD1CBE347954}" dt="2023-04-14T08:31:36.176" v="134" actId="20577"/>
        <pc:sldMkLst>
          <pc:docMk/>
          <pc:sldMk cId="1570532026" sldId="305"/>
        </pc:sldMkLst>
      </pc:sldChg>
      <pc:sldChg chg="modSp add del">
        <pc:chgData name="TRIGUEROS MUÑOZ, MIGUEL" userId="93f31087-8566-4d16-a7a1-f20635823349" providerId="ADAL" clId="{63BB6D05-9A3F-4BE6-AF5B-AD1CBE347954}" dt="2023-04-14T08:22:45.301" v="34" actId="2696"/>
        <pc:sldMkLst>
          <pc:docMk/>
          <pc:sldMk cId="3522761197" sldId="305"/>
        </pc:sldMkLst>
      </pc:sldChg>
      <pc:sldChg chg="modSp add">
        <pc:chgData name="TRIGUEROS MUÑOZ, MIGUEL" userId="93f31087-8566-4d16-a7a1-f20635823349" providerId="ADAL" clId="{63BB6D05-9A3F-4BE6-AF5B-AD1CBE347954}" dt="2023-04-14T08:35:33.402" v="198" actId="20577"/>
        <pc:sldMkLst>
          <pc:docMk/>
          <pc:sldMk cId="183502001" sldId="306"/>
        </pc:sldMkLst>
      </pc:sldChg>
      <pc:sldChg chg="modSp add del">
        <pc:chgData name="TRIGUEROS MUÑOZ, MIGUEL" userId="93f31087-8566-4d16-a7a1-f20635823349" providerId="ADAL" clId="{63BB6D05-9A3F-4BE6-AF5B-AD1CBE347954}" dt="2023-04-14T08:23:07.324" v="41" actId="2696"/>
        <pc:sldMkLst>
          <pc:docMk/>
          <pc:sldMk cId="1645933288" sldId="306"/>
        </pc:sldMkLst>
      </pc:sldChg>
      <pc:sldChg chg="modSp add">
        <pc:chgData name="TRIGUEROS MUÑOZ, MIGUEL" userId="93f31087-8566-4d16-a7a1-f20635823349" providerId="ADAL" clId="{63BB6D05-9A3F-4BE6-AF5B-AD1CBE347954}" dt="2023-04-14T08:41:39.520" v="501" actId="108"/>
        <pc:sldMkLst>
          <pc:docMk/>
          <pc:sldMk cId="289937596" sldId="307"/>
        </pc:sldMkLst>
      </pc:sldChg>
      <pc:sldChg chg="modSp add del">
        <pc:chgData name="TRIGUEROS MUÑOZ, MIGUEL" userId="93f31087-8566-4d16-a7a1-f20635823349" providerId="ADAL" clId="{63BB6D05-9A3F-4BE6-AF5B-AD1CBE347954}" dt="2023-04-14T08:31:52.396" v="150" actId="2696"/>
        <pc:sldMkLst>
          <pc:docMk/>
          <pc:sldMk cId="2604926559" sldId="307"/>
        </pc:sldMkLst>
      </pc:sldChg>
      <pc:sldChg chg="modSp add">
        <pc:chgData name="TRIGUEROS MUÑOZ, MIGUEL" userId="93f31087-8566-4d16-a7a1-f20635823349" providerId="ADAL" clId="{63BB6D05-9A3F-4BE6-AF5B-AD1CBE347954}" dt="2023-04-14T08:42:55.419" v="536" actId="20577"/>
        <pc:sldMkLst>
          <pc:docMk/>
          <pc:sldMk cId="1776890768" sldId="308"/>
        </pc:sldMkLst>
      </pc:sldChg>
      <pc:sldChg chg="modSp add del">
        <pc:chgData name="TRIGUEROS MUÑOZ, MIGUEL" userId="93f31087-8566-4d16-a7a1-f20635823349" providerId="ADAL" clId="{63BB6D05-9A3F-4BE6-AF5B-AD1CBE347954}" dt="2023-04-14T08:35:43.073" v="232" actId="2696"/>
        <pc:sldMkLst>
          <pc:docMk/>
          <pc:sldMk cId="2811794201" sldId="308"/>
        </pc:sldMkLst>
      </pc:sldChg>
      <pc:sldChg chg="addSp modSp add">
        <pc:chgData name="TRIGUEROS MUÑOZ, MIGUEL" userId="93f31087-8566-4d16-a7a1-f20635823349" providerId="ADAL" clId="{63BB6D05-9A3F-4BE6-AF5B-AD1CBE347954}" dt="2023-04-14T08:47:41.524" v="805"/>
        <pc:sldMkLst>
          <pc:docMk/>
          <pc:sldMk cId="3888840571" sldId="309"/>
        </pc:sldMkLst>
      </pc:sldChg>
      <pc:sldChg chg="addSp modSp add">
        <pc:chgData name="TRIGUEROS MUÑOZ, MIGUEL" userId="93f31087-8566-4d16-a7a1-f20635823349" providerId="ADAL" clId="{63BB6D05-9A3F-4BE6-AF5B-AD1CBE347954}" dt="2023-04-14T08:55:03.708" v="1170"/>
        <pc:sldMkLst>
          <pc:docMk/>
          <pc:sldMk cId="2856027496" sldId="310"/>
        </pc:sldMkLst>
      </pc:sldChg>
      <pc:sldChg chg="modSp add del">
        <pc:chgData name="TRIGUEROS MUÑOZ, MIGUEL" userId="93f31087-8566-4d16-a7a1-f20635823349" providerId="ADAL" clId="{63BB6D05-9A3F-4BE6-AF5B-AD1CBE347954}" dt="2023-04-14T08:43:04.639" v="564" actId="2696"/>
        <pc:sldMkLst>
          <pc:docMk/>
          <pc:sldMk cId="3629310407" sldId="310"/>
        </pc:sldMkLst>
      </pc:sldChg>
      <pc:sldChg chg="modSp add del">
        <pc:chgData name="TRIGUEROS MUÑOZ, MIGUEL" userId="93f31087-8566-4d16-a7a1-f20635823349" providerId="ADAL" clId="{63BB6D05-9A3F-4BE6-AF5B-AD1CBE347954}" dt="2023-04-14T08:47:47.831" v="825" actId="2696"/>
        <pc:sldMkLst>
          <pc:docMk/>
          <pc:sldMk cId="2717311454" sldId="311"/>
        </pc:sldMkLst>
      </pc:sldChg>
      <pc:sldChg chg="addSp modSp add">
        <pc:chgData name="TRIGUEROS MUÑOZ, MIGUEL" userId="93f31087-8566-4d16-a7a1-f20635823349" providerId="ADAL" clId="{63BB6D05-9A3F-4BE6-AF5B-AD1CBE347954}" dt="2023-04-15T05:28:38.274" v="1423"/>
        <pc:sldMkLst>
          <pc:docMk/>
          <pc:sldMk cId="4234958609" sldId="311"/>
        </pc:sldMkLst>
      </pc:sldChg>
      <pc:sldChg chg="modSp add del">
        <pc:chgData name="TRIGUEROS MUÑOZ, MIGUEL" userId="93f31087-8566-4d16-a7a1-f20635823349" providerId="ADAL" clId="{63BB6D05-9A3F-4BE6-AF5B-AD1CBE347954}" dt="2023-04-14T08:55:10.794" v="1186" actId="2696"/>
        <pc:sldMkLst>
          <pc:docMk/>
          <pc:sldMk cId="2341940902" sldId="312"/>
        </pc:sldMkLst>
      </pc:sldChg>
      <pc:sldChg chg="modSp add">
        <pc:chgData name="TRIGUEROS MUÑOZ, MIGUEL" userId="93f31087-8566-4d16-a7a1-f20635823349" providerId="ADAL" clId="{63BB6D05-9A3F-4BE6-AF5B-AD1CBE347954}" dt="2023-04-15T05:44:25.557" v="1870"/>
        <pc:sldMkLst>
          <pc:docMk/>
          <pc:sldMk cId="4167663092" sldId="312"/>
        </pc:sldMkLst>
      </pc:sldChg>
      <pc:sldChg chg="addSp delSp modSp add">
        <pc:chgData name="TRIGUEROS MUÑOZ, MIGUEL" userId="93f31087-8566-4d16-a7a1-f20635823349" providerId="ADAL" clId="{63BB6D05-9A3F-4BE6-AF5B-AD1CBE347954}" dt="2023-04-15T05:52:49.139" v="2020"/>
        <pc:sldMkLst>
          <pc:docMk/>
          <pc:sldMk cId="1451212580" sldId="313"/>
        </pc:sldMkLst>
      </pc:sldChg>
      <pc:sldChg chg="modSp add del">
        <pc:chgData name="TRIGUEROS MUÑOZ, MIGUEL" userId="93f31087-8566-4d16-a7a1-f20635823349" providerId="ADAL" clId="{63BB6D05-9A3F-4BE6-AF5B-AD1CBE347954}" dt="2023-04-15T05:28:48.488" v="1445" actId="2696"/>
        <pc:sldMkLst>
          <pc:docMk/>
          <pc:sldMk cId="4222828583" sldId="313"/>
        </pc:sldMkLst>
      </pc:sldChg>
      <pc:sldChg chg="modSp add del">
        <pc:chgData name="TRIGUEROS MUÑOZ, MIGUEL" userId="93f31087-8566-4d16-a7a1-f20635823349" providerId="ADAL" clId="{63BB6D05-9A3F-4BE6-AF5B-AD1CBE347954}" dt="2023-04-15T05:46:20.344" v="1886" actId="2696"/>
        <pc:sldMkLst>
          <pc:docMk/>
          <pc:sldMk cId="1532587831" sldId="314"/>
        </pc:sldMkLst>
      </pc:sldChg>
      <pc:sldChg chg="modSp add mod">
        <pc:chgData name="TRIGUEROS MUÑOZ, MIGUEL" userId="93f31087-8566-4d16-a7a1-f20635823349" providerId="ADAL" clId="{63BB6D05-9A3F-4BE6-AF5B-AD1CBE347954}" dt="2023-04-23T17:23:38.922" v="3480" actId="114"/>
        <pc:sldMkLst>
          <pc:docMk/>
          <pc:sldMk cId="3578942200" sldId="314"/>
        </pc:sldMkLst>
      </pc:sldChg>
      <pc:sldChg chg="modSp add del">
        <pc:chgData name="TRIGUEROS MUÑOZ, MIGUEL" userId="93f31087-8566-4d16-a7a1-f20635823349" providerId="ADAL" clId="{63BB6D05-9A3F-4BE6-AF5B-AD1CBE347954}" dt="2023-04-15T05:53:22.317" v="2063" actId="2696"/>
        <pc:sldMkLst>
          <pc:docMk/>
          <pc:sldMk cId="542429398" sldId="315"/>
        </pc:sldMkLst>
      </pc:sldChg>
      <pc:sldChg chg="addSp modSp add mod">
        <pc:chgData name="TRIGUEROS MUÑOZ, MIGUEL" userId="93f31087-8566-4d16-a7a1-f20635823349" providerId="ADAL" clId="{63BB6D05-9A3F-4BE6-AF5B-AD1CBE347954}" dt="2023-04-23T17:22:55.933" v="3473" actId="207"/>
        <pc:sldMkLst>
          <pc:docMk/>
          <pc:sldMk cId="3043246798" sldId="315"/>
        </pc:sldMkLst>
      </pc:sldChg>
      <pc:sldChg chg="addSp delSp modSp add">
        <pc:chgData name="TRIGUEROS MUÑOZ, MIGUEL" userId="93f31087-8566-4d16-a7a1-f20635823349" providerId="ADAL" clId="{63BB6D05-9A3F-4BE6-AF5B-AD1CBE347954}" dt="2023-04-15T06:03:18.257" v="2723" actId="313"/>
        <pc:sldMkLst>
          <pc:docMk/>
          <pc:sldMk cId="2612008688" sldId="316"/>
        </pc:sldMkLst>
      </pc:sldChg>
      <pc:sldChg chg="delSp modSp add">
        <pc:chgData name="TRIGUEROS MUÑOZ, MIGUEL" userId="93f31087-8566-4d16-a7a1-f20635823349" providerId="ADAL" clId="{63BB6D05-9A3F-4BE6-AF5B-AD1CBE347954}" dt="2023-04-15T06:08:20.995" v="3145" actId="5793"/>
        <pc:sldMkLst>
          <pc:docMk/>
          <pc:sldMk cId="845063435" sldId="317"/>
        </pc:sldMkLst>
      </pc:sldChg>
      <pc:sldChg chg="addSp delSp modSp add">
        <pc:chgData name="TRIGUEROS MUÑOZ, MIGUEL" userId="93f31087-8566-4d16-a7a1-f20635823349" providerId="ADAL" clId="{63BB6D05-9A3F-4BE6-AF5B-AD1CBE347954}" dt="2023-04-15T06:13:16.486" v="3449" actId="114"/>
        <pc:sldMkLst>
          <pc:docMk/>
          <pc:sldMk cId="3652413921" sldId="318"/>
        </pc:sldMkLst>
      </pc:sldChg>
      <pc:sldChg chg="delSp modSp add">
        <pc:chgData name="TRIGUEROS MUÑOZ, MIGUEL" userId="93f31087-8566-4d16-a7a1-f20635823349" providerId="ADAL" clId="{63BB6D05-9A3F-4BE6-AF5B-AD1CBE347954}" dt="2023-04-16T05:55:02.575" v="3472" actId="20577"/>
        <pc:sldMkLst>
          <pc:docMk/>
          <pc:sldMk cId="60254505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09/07/2025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CE4F-1CC3-4218-AE26-10F7BF338F8F}" type="datetimeFigureOut">
              <a:rPr lang="es-ES" smtClean="0"/>
              <a:t>09/07/2025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4D5CE-A1FD-4991-ABF7-40E084C78E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9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6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8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88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3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9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7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d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>
            <a:lvl1pPr marL="0" indent="0" algn="just">
              <a:buNone/>
              <a:defRPr>
                <a:solidFill>
                  <a:srgbClr val="0070C0"/>
                </a:solidFill>
              </a:defRPr>
            </a:lvl1pPr>
            <a:lvl2pPr marL="457200" indent="0" algn="just">
              <a:buNone/>
              <a:defRPr>
                <a:solidFill>
                  <a:srgbClr val="0594FF"/>
                </a:solidFill>
              </a:defRPr>
            </a:lvl2pPr>
            <a:lvl3pPr marL="914400" indent="0" algn="just">
              <a:buNone/>
              <a:defRPr>
                <a:solidFill>
                  <a:srgbClr val="0594FF"/>
                </a:solidFill>
              </a:defRPr>
            </a:lvl3pPr>
            <a:lvl4pPr marL="1371600" indent="0" algn="just">
              <a:buNone/>
              <a:defRPr>
                <a:solidFill>
                  <a:srgbClr val="0594FF"/>
                </a:solidFill>
              </a:defRPr>
            </a:lvl4pPr>
            <a:lvl5pPr marL="1828800" indent="0" algn="just">
              <a:buNone/>
              <a:defRPr>
                <a:solidFill>
                  <a:srgbClr val="0594FF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12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43783" cy="6510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592418"/>
            <a:ext cx="3758215" cy="47551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592417"/>
            <a:ext cx="3622089" cy="47551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4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7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6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7207304" cy="648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473" y="1041225"/>
            <a:ext cx="7696303" cy="528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4"/>
            <a:endParaRPr lang="en-US"/>
          </a:p>
        </p:txBody>
      </p:sp>
      <p:pic>
        <p:nvPicPr>
          <p:cNvPr id="19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AA00D4CA-9F02-C217-1A71-A101EAA384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18" y="188640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CFC7F6-5778-D0A9-C8A3-049EB7EA5BB6}"/>
              </a:ext>
            </a:extLst>
          </p:cNvPr>
          <p:cNvSpPr txBox="1"/>
          <p:nvPr userDrawn="1"/>
        </p:nvSpPr>
        <p:spPr>
          <a:xfrm>
            <a:off x="493798" y="6483685"/>
            <a:ext cx="461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</a:rPr>
              <a:t>UT 12 CVS - TRANSVERSAL</a:t>
            </a:r>
            <a:endParaRPr lang="es-ES" sz="1000" dirty="0">
              <a:solidFill>
                <a:schemeClr val="accent2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DF455F-28EC-411C-45A3-C69363E09B1A}"/>
              </a:ext>
            </a:extLst>
          </p:cNvPr>
          <p:cNvSpPr txBox="1"/>
          <p:nvPr userDrawn="1"/>
        </p:nvSpPr>
        <p:spPr>
          <a:xfrm>
            <a:off x="8664491" y="6572703"/>
            <a:ext cx="52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CB5A76-5047-41F7-8750-120966B0D2FF}" type="slidenum">
              <a:rPr lang="es-ES" sz="1000" smtClean="0">
                <a:solidFill>
                  <a:schemeClr val="accent4"/>
                </a:solidFill>
              </a:rPr>
              <a:t>‹Nº›</a:t>
            </a:fld>
            <a:endParaRPr lang="es-ES" sz="1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5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6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81" y="854529"/>
            <a:ext cx="7148339" cy="2904346"/>
          </a:xfrm>
        </p:spPr>
        <p:txBody>
          <a:bodyPr/>
          <a:lstStyle/>
          <a:p>
            <a:pPr algn="l"/>
            <a:r>
              <a:rPr lang="es-ES" dirty="0"/>
              <a:t>U12 Control de versiones - CVS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850321" y="5609484"/>
            <a:ext cx="3912449" cy="7879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lang="es-ES" sz="1400" spc="25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lang="es-ES" sz="1400" spc="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lang="es-ES" sz="1400" spc="-13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VCWNGD+Century Gothic"/>
                <a:cs typeface="VCWNGD+Century Gothic"/>
              </a:rPr>
              <a:t>–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1ºDAM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00" y="6407921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51AF-1CFD-8A37-2C6B-2F2352CF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78812-3746-ACB0-073C-534BCC1B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Importar datos</a:t>
            </a:r>
          </a:p>
          <a:p>
            <a:pPr lvl="1"/>
            <a:r>
              <a:rPr lang="es-ES" dirty="0"/>
              <a:t>Copia inicial, creada desde cero o copiada de un repositorio remoto</a:t>
            </a:r>
          </a:p>
          <a:p>
            <a:r>
              <a:rPr lang="es-ES" dirty="0" err="1"/>
              <a:t>Commit</a:t>
            </a:r>
            <a:endParaRPr lang="es-ES" dirty="0"/>
          </a:p>
          <a:p>
            <a:pPr lvl="1"/>
            <a:r>
              <a:rPr lang="es-ES" dirty="0"/>
              <a:t>Confirmar en el repositorio local los últimos cambios</a:t>
            </a:r>
          </a:p>
          <a:p>
            <a:r>
              <a:rPr lang="es-ES" dirty="0" err="1"/>
              <a:t>Check-out</a:t>
            </a:r>
            <a:endParaRPr lang="es-ES" dirty="0"/>
          </a:p>
          <a:p>
            <a:pPr lvl="1"/>
            <a:r>
              <a:rPr lang="es-ES" dirty="0"/>
              <a:t>Cambiar a una versión distinta de los archivos</a:t>
            </a:r>
          </a:p>
          <a:p>
            <a:pPr lvl="1"/>
            <a:r>
              <a:rPr lang="es-ES" dirty="0"/>
              <a:t>Podemos cambiar en el </a:t>
            </a:r>
            <a:r>
              <a:rPr lang="es-ES" i="1" dirty="0">
                <a:solidFill>
                  <a:schemeClr val="accent4"/>
                </a:solidFill>
              </a:rPr>
              <a:t>tiempo</a:t>
            </a:r>
            <a:r>
              <a:rPr lang="es-ES" dirty="0"/>
              <a:t> o en el </a:t>
            </a:r>
            <a:r>
              <a:rPr lang="es-ES" i="1" dirty="0">
                <a:solidFill>
                  <a:schemeClr val="accent4"/>
                </a:solidFill>
              </a:rPr>
              <a:t>espacio</a:t>
            </a:r>
            <a:r>
              <a:rPr lang="es-ES" i="1" dirty="0"/>
              <a:t> ¿?</a:t>
            </a:r>
          </a:p>
        </p:txBody>
      </p:sp>
    </p:spTree>
    <p:extLst>
      <p:ext uri="{BB962C8B-B14F-4D97-AF65-F5344CB8AC3E}">
        <p14:creationId xmlns:p14="http://schemas.microsoft.com/office/powerpoint/2010/main" val="416766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535B7-B902-3A10-6527-71FFCEB7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REPOSITORIO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4C225-83B2-17BE-0E5C-E3D21284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</a:t>
            </a:r>
            <a:r>
              <a:rPr lang="es-ES" baseline="0" dirty="0"/>
              <a:t> el almacén donde se guarda toda la información</a:t>
            </a:r>
          </a:p>
          <a:p>
            <a:pPr lvl="1"/>
            <a:r>
              <a:rPr lang="es-ES" dirty="0"/>
              <a:t>Archivos</a:t>
            </a:r>
          </a:p>
          <a:p>
            <a:pPr lvl="1"/>
            <a:r>
              <a:rPr lang="es-ES" dirty="0"/>
              <a:t>Metadatos</a:t>
            </a:r>
            <a:r>
              <a:rPr lang="es-ES" baseline="0" dirty="0"/>
              <a:t> para gestionar las versiones</a:t>
            </a:r>
          </a:p>
        </p:txBody>
      </p:sp>
    </p:spTree>
    <p:extLst>
      <p:ext uri="{BB962C8B-B14F-4D97-AF65-F5344CB8AC3E}">
        <p14:creationId xmlns:p14="http://schemas.microsoft.com/office/powerpoint/2010/main" val="145121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s-ES" dirty="0"/>
          </a:p>
          <a:p>
            <a:pPr lvl="0"/>
            <a:endParaRPr lang="es-ES" dirty="0"/>
          </a:p>
          <a:p>
            <a:pPr lvl="0"/>
            <a:r>
              <a:rPr lang="es-ES" i="1" dirty="0"/>
              <a:t>Compartir archivos por parte de diferentes programadores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Estrategia 1: Bloquear los archivos utilizados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Estrategia 2: Fusionar los archivos modificados</a:t>
            </a:r>
          </a:p>
          <a:p>
            <a:pPr marL="0" indent="0">
              <a:buNone/>
            </a:pPr>
            <a:r>
              <a:rPr lang="es-ES" baseline="0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94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666330"/>
          </a:xfrm>
        </p:spPr>
        <p:txBody>
          <a:bodyPr/>
          <a:lstStyle/>
          <a:p>
            <a:pPr lvl="0"/>
            <a:r>
              <a:rPr lang="es-ES" dirty="0"/>
              <a:t>Problema:</a:t>
            </a:r>
            <a:r>
              <a:rPr lang="es-ES" baseline="0" dirty="0"/>
              <a:t> </a:t>
            </a:r>
            <a:r>
              <a:rPr lang="es-ES" dirty="0"/>
              <a:t>Compartir archivos por parte de diferentes </a:t>
            </a:r>
            <a:r>
              <a:rPr lang="es-ES" dirty="0">
                <a:solidFill>
                  <a:schemeClr val="accent4"/>
                </a:solidFill>
              </a:rPr>
              <a:t>programadores</a:t>
            </a:r>
          </a:p>
          <a:p>
            <a:pPr lvl="1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42D9FE9-E263-E574-2A84-DA55444592E3}"/>
              </a:ext>
            </a:extLst>
          </p:cNvPr>
          <p:cNvSpPr txBox="1">
            <a:spLocks/>
          </p:cNvSpPr>
          <p:nvPr/>
        </p:nvSpPr>
        <p:spPr>
          <a:xfrm>
            <a:off x="341384" y="2056267"/>
            <a:ext cx="3125279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/>
              <a:t>Como Montse escribió la última, su versión es la que queda como definitiva</a:t>
            </a:r>
          </a:p>
          <a:p>
            <a:pPr lvl="1"/>
            <a:r>
              <a:rPr lang="es-ES" dirty="0"/>
              <a:t>Solo buscando en el histórico veremos la versión de Pau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324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666330"/>
          </a:xfrm>
        </p:spPr>
        <p:txBody>
          <a:bodyPr/>
          <a:lstStyle/>
          <a:p>
            <a:pPr lvl="0"/>
            <a:r>
              <a:rPr lang="es-ES" dirty="0"/>
              <a:t>Estrategia</a:t>
            </a:r>
            <a:r>
              <a:rPr lang="es-ES" baseline="0" dirty="0"/>
              <a:t> 1: </a:t>
            </a:r>
            <a:r>
              <a:rPr lang="es-ES" dirty="0"/>
              <a:t>Bloquear los archivos utilizados</a:t>
            </a:r>
          </a:p>
          <a:p>
            <a:pPr lvl="1"/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42D9FE9-E263-E574-2A84-DA55444592E3}"/>
              </a:ext>
            </a:extLst>
          </p:cNvPr>
          <p:cNvSpPr txBox="1">
            <a:spLocks/>
          </p:cNvSpPr>
          <p:nvPr/>
        </p:nvSpPr>
        <p:spPr>
          <a:xfrm>
            <a:off x="341384" y="2056267"/>
            <a:ext cx="3125279" cy="4373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/>
              <a:t>Pau bloquea el archivo en el que está trabajando</a:t>
            </a:r>
          </a:p>
          <a:p>
            <a:pPr lvl="1"/>
            <a:r>
              <a:rPr lang="es-ES" dirty="0"/>
              <a:t>Montse intenta trabajar en el mismo archivo pero no puede</a:t>
            </a:r>
          </a:p>
          <a:p>
            <a:pPr lvl="1"/>
            <a:r>
              <a:rPr lang="es-ES" dirty="0"/>
              <a:t>Pau termina y desbloquea el archivo</a:t>
            </a:r>
          </a:p>
          <a:p>
            <a:pPr lvl="1"/>
            <a:r>
              <a:rPr lang="es-ES" dirty="0"/>
              <a:t>Ahora Montse puede realizar sus cambios, quedando reflejados los que previamente Pau ha realizado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00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270458" cy="4900812"/>
          </a:xfrm>
        </p:spPr>
        <p:txBody>
          <a:bodyPr/>
          <a:lstStyle/>
          <a:p>
            <a:pPr lvl="0"/>
            <a:r>
              <a:rPr lang="es-ES" dirty="0"/>
              <a:t>Estrategia</a:t>
            </a:r>
            <a:r>
              <a:rPr lang="es-ES" baseline="0" dirty="0"/>
              <a:t> 1: </a:t>
            </a:r>
            <a:r>
              <a:rPr lang="es-ES" dirty="0"/>
              <a:t>Bloquear los archivos utilizados</a:t>
            </a:r>
          </a:p>
          <a:p>
            <a:pPr lvl="1"/>
            <a:r>
              <a:rPr lang="es-ES" dirty="0"/>
              <a:t>Problemas:</a:t>
            </a:r>
          </a:p>
          <a:p>
            <a:pPr lvl="2"/>
            <a:r>
              <a:rPr lang="es-ES" dirty="0"/>
              <a:t>Inconsistencias: Pau cambia A, Montse cambia B y, luego, A y B ya no funcionan juntos.</a:t>
            </a:r>
          </a:p>
          <a:p>
            <a:pPr lvl="2"/>
            <a:r>
              <a:rPr lang="es-ES" dirty="0"/>
              <a:t>Demoras: un archivo bloqueado puede retrasar el trabajo del resto del equipo</a:t>
            </a:r>
          </a:p>
          <a:p>
            <a:pPr lvl="2"/>
            <a:r>
              <a:rPr lang="es-ES" dirty="0"/>
              <a:t>Es posible que los programadores deseen hacer cambios en distintas partes del archivo, de manera que sus cambios, independiente entre sí, no se afectasen unos a otros</a:t>
            </a:r>
          </a:p>
          <a:p>
            <a:pPr marL="914400" lvl="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506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A493D-3CDE-F23E-C42A-7CE6D0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ESTRATEGIAS</a:t>
            </a:r>
            <a:r>
              <a:rPr lang="es-ES" baseline="0" dirty="0"/>
              <a:t> PARA RESOLVER PROBLEMAS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BA3697-9A72-2594-9B3A-051901CD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4085824" cy="4900812"/>
          </a:xfrm>
        </p:spPr>
        <p:txBody>
          <a:bodyPr/>
          <a:lstStyle/>
          <a:p>
            <a:pPr lvl="0"/>
            <a:r>
              <a:rPr lang="es-ES" dirty="0"/>
              <a:t>Estrategia</a:t>
            </a:r>
            <a:r>
              <a:rPr lang="es-ES" baseline="0" dirty="0"/>
              <a:t> 2: Fusionar los archivos</a:t>
            </a:r>
          </a:p>
          <a:p>
            <a:pPr lvl="1"/>
            <a:r>
              <a:rPr lang="es-ES" dirty="0"/>
              <a:t>Cada programador crea su copia privada</a:t>
            </a:r>
          </a:p>
          <a:p>
            <a:pPr lvl="1"/>
            <a:r>
              <a:rPr lang="es-ES" dirty="0"/>
              <a:t>Realiza</a:t>
            </a:r>
            <a:r>
              <a:rPr lang="es-ES" baseline="0" dirty="0"/>
              <a:t> los cambios</a:t>
            </a:r>
          </a:p>
          <a:p>
            <a:pPr lvl="1"/>
            <a:r>
              <a:rPr lang="es-ES" baseline="0" dirty="0"/>
              <a:t>Al finalizar, se fusionan las copias privadas</a:t>
            </a:r>
          </a:p>
          <a:p>
            <a:pPr lvl="1"/>
            <a:r>
              <a:rPr lang="es-ES" baseline="0" dirty="0"/>
              <a:t>La fusión es automática pero los programadores son responsables de dar el visto bueno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Funciona con archivos de texto pero no con imágenes</a:t>
            </a:r>
          </a:p>
        </p:txBody>
      </p:sp>
    </p:spTree>
    <p:extLst>
      <p:ext uri="{BB962C8B-B14F-4D97-AF65-F5344CB8AC3E}">
        <p14:creationId xmlns:p14="http://schemas.microsoft.com/office/powerpoint/2010/main" val="36524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709A-06F9-174F-E692-4746769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D1543-7C3D-58FC-ED33-9C4B944E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5501-65B6-AD32-DE4C-06BF9510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b="0" kern="1200" cap="none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INTRODUCCIÓN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99BE06-8F31-801F-7035-C8C1DDB4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¿Por qué necesito un CVS?</a:t>
            </a:r>
          </a:p>
        </p:txBody>
      </p:sp>
    </p:spTree>
    <p:extLst>
      <p:ext uri="{BB962C8B-B14F-4D97-AF65-F5344CB8AC3E}">
        <p14:creationId xmlns:p14="http://schemas.microsoft.com/office/powerpoint/2010/main" val="15705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5BDC3-931B-94E6-7E2D-EC4A8BA2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E9525-6635-0A29-D306-05DA5852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24744"/>
            <a:ext cx="6914728" cy="5286566"/>
          </a:xfrm>
        </p:spPr>
        <p:txBody>
          <a:bodyPr>
            <a:normAutofit/>
          </a:bodyPr>
          <a:lstStyle/>
          <a:p>
            <a:pPr lvl="0"/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Comparar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cambios en los diferentes archivos a lo largo del tiempo</a:t>
            </a:r>
            <a:endParaRPr lang="es-ES" sz="1800" kern="120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Reducción de problemas de </a:t>
            </a:r>
            <a:r>
              <a:rPr lang="es-ES" sz="1800" b="1" kern="1200" dirty="0">
                <a:solidFill>
                  <a:schemeClr val="accent4"/>
                </a:solidFill>
                <a:effectLst/>
              </a:rPr>
              <a:t>coordinación</a:t>
            </a:r>
            <a:endParaRPr lang="es-ES" dirty="0">
              <a:solidFill>
                <a:schemeClr val="accent4"/>
              </a:solidFill>
            </a:endParaRP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Acceso a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versiones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anteriores de los documentos o código fuente</a:t>
            </a: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Ver qué programador ha sido el último en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modificar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un determinado trozo de código</a:t>
            </a:r>
            <a:endParaRPr lang="es-ES" sz="1800" kern="120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Acceso al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historial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cambios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sobre todos los archivos a medida que avanza el proyecto</a:t>
            </a:r>
            <a:endParaRPr lang="es-ES" sz="1800" kern="1200" dirty="0">
              <a:solidFill>
                <a:schemeClr val="accent2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Volver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un archivo determinado </a:t>
            </a:r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o todo el proyecto entero a uno o a varios estados anteriores</a:t>
            </a: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Control de usuarios con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permisos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para acceder a los archivos</a:t>
            </a:r>
          </a:p>
          <a:p>
            <a:pPr lvl="0"/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Creación de </a:t>
            </a:r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ramas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de un mismo proyecto</a:t>
            </a:r>
          </a:p>
          <a:p>
            <a:pPr lvl="0"/>
            <a:r>
              <a:rPr lang="es-ES" sz="1800" b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Fusionar</a:t>
            </a:r>
            <a:r>
              <a:rPr lang="es-ES" sz="1800" b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dos versiones de un mismo archivo</a:t>
            </a:r>
          </a:p>
        </p:txBody>
      </p:sp>
    </p:spTree>
    <p:extLst>
      <p:ext uri="{BB962C8B-B14F-4D97-AF65-F5344CB8AC3E}">
        <p14:creationId xmlns:p14="http://schemas.microsoft.com/office/powerpoint/2010/main" val="18350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C0D4-4BDC-672F-383D-98D78D0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</a:t>
            </a:r>
            <a:r>
              <a:rPr lang="es-ES" baseline="0" dirty="0"/>
              <a:t> DE UN CVS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E2F1F-6972-378A-5E89-FE81E76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Repositorio</a:t>
            </a:r>
          </a:p>
          <a:p>
            <a:pPr lvl="1"/>
            <a:r>
              <a:rPr lang="es-ES" dirty="0"/>
              <a:t>Módulo</a:t>
            </a:r>
          </a:p>
          <a:p>
            <a:r>
              <a:rPr lang="es-ES" dirty="0"/>
              <a:t>Versión</a:t>
            </a:r>
          </a:p>
          <a:p>
            <a:pPr lvl="1"/>
            <a:r>
              <a:rPr lang="es-ES" dirty="0"/>
              <a:t>Etiquetas</a:t>
            </a:r>
          </a:p>
          <a:p>
            <a:r>
              <a:rPr lang="es-ES" dirty="0"/>
              <a:t>Tronco</a:t>
            </a:r>
          </a:p>
          <a:p>
            <a:pPr lvl="1"/>
            <a:r>
              <a:rPr lang="es-ES" dirty="0"/>
              <a:t>Rama</a:t>
            </a:r>
          </a:p>
          <a:p>
            <a:pPr lvl="1"/>
            <a:r>
              <a:rPr lang="es-ES" dirty="0"/>
              <a:t>Bifurcación</a:t>
            </a:r>
          </a:p>
          <a:p>
            <a:r>
              <a:rPr lang="es-ES" dirty="0"/>
              <a:t>HEAD</a:t>
            </a: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Directorio</a:t>
            </a:r>
            <a:r>
              <a:rPr lang="es-ES" sz="1800" kern="1200" baseline="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 de trabajo</a:t>
            </a:r>
            <a:endParaRPr lang="es-ES" sz="1800" dirty="0">
              <a:effectLst/>
            </a:endParaRPr>
          </a:p>
          <a:p>
            <a:pPr lvl="1"/>
            <a:r>
              <a:rPr lang="es-ES" dirty="0"/>
              <a:t>Copia de trabajo</a:t>
            </a:r>
          </a:p>
        </p:txBody>
      </p:sp>
    </p:spTree>
    <p:extLst>
      <p:ext uri="{BB962C8B-B14F-4D97-AF65-F5344CB8AC3E}">
        <p14:creationId xmlns:p14="http://schemas.microsoft.com/office/powerpoint/2010/main" val="28993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EC0D4-4BDC-672F-383D-98D78D0B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ACCIONES</a:t>
            </a:r>
            <a:r>
              <a:rPr lang="es-ES" baseline="0" dirty="0"/>
              <a:t> DE UN CVS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4E2F1F-6972-378A-5E89-FE81E76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Wingdings 3" charset="2"/>
              <a:buChar char=""/>
              <a:tabLst/>
              <a:defRPr/>
            </a:pPr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Clonar</a:t>
            </a:r>
            <a:endParaRPr lang="es-ES" sz="1800" dirty="0">
              <a:effectLst/>
            </a:endParaRPr>
          </a:p>
          <a:p>
            <a:pPr rtl="0" eaLnBrk="1" latinLnBrk="0" hangingPunct="1"/>
            <a:r>
              <a:rPr lang="es-ES" sz="1800" kern="1200" dirty="0" err="1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Diff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Sincronización</a:t>
            </a:r>
          </a:p>
          <a:p>
            <a:pPr lvl="1"/>
            <a:r>
              <a:rPr lang="es-ES" dirty="0" err="1"/>
              <a:t>Commit</a:t>
            </a:r>
            <a:endParaRPr lang="es-ES" dirty="0"/>
          </a:p>
          <a:p>
            <a:pPr lvl="1"/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Push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Conflicto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Fusionar</a:t>
            </a:r>
          </a:p>
          <a:p>
            <a:pPr lvl="1"/>
            <a:r>
              <a:rPr lang="es-ES" dirty="0" err="1">
                <a:effectLst/>
              </a:rPr>
              <a:t>merge</a:t>
            </a:r>
            <a:r>
              <a:rPr lang="es-ES" dirty="0">
                <a:effectLst/>
              </a:rPr>
              <a:t> </a:t>
            </a:r>
          </a:p>
          <a:p>
            <a:pPr rtl="0" eaLnBrk="1" latinLnBrk="0" hangingPunct="1"/>
            <a:r>
              <a:rPr lang="es-ES" sz="180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Bloqueo</a:t>
            </a:r>
            <a:endParaRPr lang="es-ES" dirty="0">
              <a:effectLst/>
            </a:endParaRPr>
          </a:p>
          <a:p>
            <a:pPr rtl="0" eaLnBrk="1" latinLnBrk="0" hangingPunct="1"/>
            <a:r>
              <a:rPr lang="es-ES" sz="1800" kern="1200" baseline="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Volver</a:t>
            </a:r>
          </a:p>
        </p:txBody>
      </p:sp>
    </p:spTree>
    <p:extLst>
      <p:ext uri="{BB962C8B-B14F-4D97-AF65-F5344CB8AC3E}">
        <p14:creationId xmlns:p14="http://schemas.microsoft.com/office/powerpoint/2010/main" val="177689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8814E-8E0C-A15D-C308-A4A10C9B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1ECD8-15EA-8D8E-6A19-B38BDED6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LOCALES</a:t>
            </a:r>
          </a:p>
          <a:p>
            <a:pPr lvl="1"/>
            <a:r>
              <a:rPr lang="es-ES" dirty="0"/>
              <a:t>El</a:t>
            </a:r>
            <a:r>
              <a:rPr lang="es-ES" baseline="0" dirty="0"/>
              <a:t> programador decide</a:t>
            </a:r>
          </a:p>
          <a:p>
            <a:pPr lvl="2"/>
            <a:r>
              <a:rPr lang="es-ES" dirty="0"/>
              <a:t>Cuándo Cómo Dónde realiza</a:t>
            </a:r>
            <a:r>
              <a:rPr lang="es-ES" baseline="0" dirty="0"/>
              <a:t> las copias</a:t>
            </a:r>
          </a:p>
          <a:p>
            <a:pPr lvl="2"/>
            <a:r>
              <a:rPr lang="es-ES" dirty="0"/>
              <a:t>Sencillo</a:t>
            </a:r>
          </a:p>
          <a:p>
            <a:pPr lvl="2"/>
            <a:r>
              <a:rPr lang="es-ES" dirty="0"/>
              <a:t>Peligroso</a:t>
            </a:r>
          </a:p>
          <a:p>
            <a:pPr lvl="3"/>
            <a:r>
              <a:rPr lang="es-ES" dirty="0"/>
              <a:t>Olvidar hacer la copia</a:t>
            </a:r>
          </a:p>
          <a:p>
            <a:pPr lvl="3"/>
            <a:r>
              <a:rPr lang="es-ES" dirty="0"/>
              <a:t>Trabajar en una copia</a:t>
            </a:r>
          </a:p>
          <a:p>
            <a:r>
              <a:rPr lang="es-ES" dirty="0"/>
              <a:t>Local con base de datos</a:t>
            </a:r>
          </a:p>
          <a:p>
            <a:pPr lvl="1"/>
            <a:r>
              <a:rPr lang="es-ES" dirty="0"/>
              <a:t>Anotación de cambios</a:t>
            </a:r>
          </a:p>
        </p:txBody>
      </p:sp>
    </p:spTree>
    <p:extLst>
      <p:ext uri="{BB962C8B-B14F-4D97-AF65-F5344CB8AC3E}">
        <p14:creationId xmlns:p14="http://schemas.microsoft.com/office/powerpoint/2010/main" val="388884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02032-1595-D9D4-5973-4092A00E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CF709-A961-1750-C749-9DBA42CB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CENTRALIZADO</a:t>
            </a:r>
          </a:p>
          <a:p>
            <a:pPr lvl="1"/>
            <a:r>
              <a:rPr lang="es-ES" dirty="0"/>
              <a:t>Permite</a:t>
            </a:r>
            <a:r>
              <a:rPr lang="es-ES" baseline="0" dirty="0"/>
              <a:t> trabajar desde varias máquina</a:t>
            </a:r>
          </a:p>
          <a:p>
            <a:pPr lvl="1"/>
            <a:r>
              <a:rPr lang="es-ES" baseline="0" dirty="0"/>
              <a:t>Varias personas en distintos lugares</a:t>
            </a:r>
          </a:p>
          <a:p>
            <a:pPr lvl="2"/>
            <a:r>
              <a:rPr lang="es-ES" dirty="0"/>
              <a:t>Servidor de versiones</a:t>
            </a:r>
          </a:p>
          <a:p>
            <a:pPr lvl="2"/>
            <a:r>
              <a:rPr lang="es-ES" dirty="0"/>
              <a:t>Para trabajar, baja una copia a su equipo y luego sube los cambios</a:t>
            </a:r>
          </a:p>
          <a:p>
            <a:pPr lvl="1"/>
            <a:r>
              <a:rPr lang="es-ES" dirty="0"/>
              <a:t>Peligros</a:t>
            </a:r>
          </a:p>
          <a:p>
            <a:pPr lvl="2"/>
            <a:r>
              <a:rPr lang="es-ES" dirty="0"/>
              <a:t>Fallo del servidor</a:t>
            </a:r>
          </a:p>
          <a:p>
            <a:pPr lvl="2"/>
            <a:r>
              <a:rPr lang="es-ES" dirty="0"/>
              <a:t>Versiones en el servidor</a:t>
            </a:r>
          </a:p>
        </p:txBody>
      </p:sp>
    </p:spTree>
    <p:extLst>
      <p:ext uri="{BB962C8B-B14F-4D97-AF65-F5344CB8AC3E}">
        <p14:creationId xmlns:p14="http://schemas.microsoft.com/office/powerpoint/2010/main" val="285602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52BD0-8C13-BD19-C2ED-502834C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8D5E1-F892-425A-D27B-8A4CC222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4085824" cy="4608512"/>
          </a:xfrm>
        </p:spPr>
        <p:txBody>
          <a:bodyPr/>
          <a:lstStyle/>
          <a:p>
            <a:r>
              <a:rPr lang="es-ES" dirty="0"/>
              <a:t>DISTRIBUIDO</a:t>
            </a:r>
          </a:p>
          <a:p>
            <a:pPr lvl="1"/>
            <a:r>
              <a:rPr lang="es-ES" dirty="0"/>
              <a:t>Copias tanto en</a:t>
            </a:r>
            <a:r>
              <a:rPr lang="es-ES" baseline="0" dirty="0"/>
              <a:t> el servidor como en los ordenadores de trabajo</a:t>
            </a:r>
            <a:endParaRPr lang="es-ES" dirty="0"/>
          </a:p>
          <a:p>
            <a:pPr lvl="1"/>
            <a:r>
              <a:rPr lang="es-ES" dirty="0"/>
              <a:t>Cada vez que se accede al servidor se copia todo el repositorio</a:t>
            </a:r>
          </a:p>
          <a:p>
            <a:pPr lvl="1"/>
            <a:r>
              <a:rPr lang="es-ES" dirty="0"/>
              <a:t>Los ordenadores de trabajo también sirven de respaldo para el servidor</a:t>
            </a:r>
          </a:p>
        </p:txBody>
      </p:sp>
    </p:spTree>
    <p:extLst>
      <p:ext uri="{BB962C8B-B14F-4D97-AF65-F5344CB8AC3E}">
        <p14:creationId xmlns:p14="http://schemas.microsoft.com/office/powerpoint/2010/main" val="42349586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EEDD" id="{EDC44E79-18A3-4BA9-BC44-59BEB54004A5}" vid="{FA00AAFE-F675-462C-8990-D1BE2FC383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EEDD</Template>
  <TotalTime>2738</TotalTime>
  <Words>555</Words>
  <Application>Microsoft Office PowerPoint</Application>
  <PresentationFormat>Presentación en pantalla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Wingdings 3</vt:lpstr>
      <vt:lpstr>Arial</vt:lpstr>
      <vt:lpstr>VCWNGD+Century Gothic</vt:lpstr>
      <vt:lpstr>Calibri</vt:lpstr>
      <vt:lpstr>Trebuchet MS</vt:lpstr>
      <vt:lpstr>MDUHDN+Century Gothic</vt:lpstr>
      <vt:lpstr>Faceta</vt:lpstr>
      <vt:lpstr>U12 Control de versiones - CVS</vt:lpstr>
      <vt:lpstr>INTRODUCCIÓN</vt:lpstr>
      <vt:lpstr>INTRODUCCIÓN</vt:lpstr>
      <vt:lpstr>FUNCIONES</vt:lpstr>
      <vt:lpstr>COMPONENTES DE UN CVS</vt:lpstr>
      <vt:lpstr>ACCIONES DE UN CVS</vt:lpstr>
      <vt:lpstr>CLASIFICACIÓN</vt:lpstr>
      <vt:lpstr>CLASIFICACIÓN</vt:lpstr>
      <vt:lpstr>CLASIFICACIÓN</vt:lpstr>
      <vt:lpstr>OPERACIONES BÁSICAS</vt:lpstr>
      <vt:lpstr>REPOSITORIO</vt:lpstr>
      <vt:lpstr>ESTRATEGIAS PARA RESOLVER PROBLEMAS</vt:lpstr>
      <vt:lpstr>ESTRATEGIAS PARA RESOLVER PROBLEMAS</vt:lpstr>
      <vt:lpstr>ESTRATEGIAS PARA RESOLVER PROBLEMAS</vt:lpstr>
      <vt:lpstr>ESTRATEGIAS PARA RESOLVER PROBLEMAS</vt:lpstr>
      <vt:lpstr>ESTRATEGIAS PARA RESOLVER PROBLEMAS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U5 OPTIMIZACIÓN DE SOFTWARE: REFACTORIZACIÓN</dc:title>
  <dc:creator>Miguel</dc:creator>
  <cp:lastModifiedBy>Miguel Trigueros Muñoz</cp:lastModifiedBy>
  <cp:revision>1</cp:revision>
  <dcterms:created xsi:type="dcterms:W3CDTF">2023-04-14T08:20:32Z</dcterms:created>
  <dcterms:modified xsi:type="dcterms:W3CDTF">2025-07-09T16:09:55Z</dcterms:modified>
</cp:coreProperties>
</file>