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7" r:id="rId2"/>
    <p:sldId id="287" r:id="rId3"/>
    <p:sldId id="261" r:id="rId4"/>
    <p:sldId id="289" r:id="rId5"/>
    <p:sldId id="286" r:id="rId6"/>
    <p:sldId id="259" r:id="rId7"/>
    <p:sldId id="280" r:id="rId8"/>
    <p:sldId id="281" r:id="rId9"/>
    <p:sldId id="282" r:id="rId10"/>
    <p:sldId id="279" r:id="rId11"/>
    <p:sldId id="283" r:id="rId12"/>
    <p:sldId id="284" r:id="rId13"/>
    <p:sldId id="270" r:id="rId14"/>
    <p:sldId id="267" r:id="rId15"/>
    <p:sldId id="271" r:id="rId16"/>
    <p:sldId id="273" r:id="rId17"/>
    <p:sldId id="272" r:id="rId18"/>
    <p:sldId id="266" r:id="rId19"/>
    <p:sldId id="263" r:id="rId20"/>
    <p:sldId id="268" r:id="rId21"/>
    <p:sldId id="290" r:id="rId22"/>
    <p:sldId id="274" r:id="rId23"/>
    <p:sldId id="288" r:id="rId24"/>
    <p:sldId id="285" r:id="rId25"/>
    <p:sldId id="277" r:id="rId26"/>
  </p:sldIdLst>
  <p:sldSz cx="9144000" cy="6858000" type="screen4x3"/>
  <p:notesSz cx="7102475" cy="10233025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2E6893-9E43-49CB-9CE8-0692013F5DA8}" v="24" dt="2024-09-14T16:54:40.175"/>
    <p1510:client id="{C6CEB71D-6EF6-EBD8-1091-F7B7448DDBDA}" v="36" dt="2024-09-14T17:01:21.645"/>
    <p1510:client id="{F15B1374-7B7B-86AC-1374-67D5508D71AD}" v="8" dt="2024-09-14T16:34:46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73" autoAdjust="0"/>
  </p:normalViewPr>
  <p:slideViewPr>
    <p:cSldViewPr>
      <p:cViewPr>
        <p:scale>
          <a:sx n="75" d="100"/>
          <a:sy n="75" d="100"/>
        </p:scale>
        <p:origin x="1008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5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790" y="-102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TRIGUEROS MUÑOZ" userId="S::miguel.trigueros@aulaxxi.murciaeduca.es::a4ee0321-97d7-430f-98a8-7ed13ff9a4bf" providerId="AD" clId="Web-{C6CEB71D-6EF6-EBD8-1091-F7B7448DDBDA}"/>
    <pc:docChg chg="addSld delSld modSld sldOrd">
      <pc:chgData name="MIGUEL TRIGUEROS MUÑOZ" userId="S::miguel.trigueros@aulaxxi.murciaeduca.es::a4ee0321-97d7-430f-98a8-7ed13ff9a4bf" providerId="AD" clId="Web-{C6CEB71D-6EF6-EBD8-1091-F7B7448DDBDA}" dt="2024-09-14T17:01:21.645" v="26" actId="1076"/>
      <pc:docMkLst>
        <pc:docMk/>
      </pc:docMkLst>
      <pc:sldChg chg="ord">
        <pc:chgData name="MIGUEL TRIGUEROS MUÑOZ" userId="S::miguel.trigueros@aulaxxi.murciaeduca.es::a4ee0321-97d7-430f-98a8-7ed13ff9a4bf" providerId="AD" clId="Web-{C6CEB71D-6EF6-EBD8-1091-F7B7448DDBDA}" dt="2024-09-14T17:00:00.077" v="16"/>
        <pc:sldMkLst>
          <pc:docMk/>
          <pc:sldMk cId="0" sldId="285"/>
        </pc:sldMkLst>
      </pc:sldChg>
      <pc:sldChg chg="modSp">
        <pc:chgData name="MIGUEL TRIGUEROS MUÑOZ" userId="S::miguel.trigueros@aulaxxi.murciaeduca.es::a4ee0321-97d7-430f-98a8-7ed13ff9a4bf" providerId="AD" clId="Web-{C6CEB71D-6EF6-EBD8-1091-F7B7448DDBDA}" dt="2024-09-14T16:57:55.195" v="8" actId="20577"/>
        <pc:sldMkLst>
          <pc:docMk/>
          <pc:sldMk cId="442131827" sldId="287"/>
        </pc:sldMkLst>
        <pc:spChg chg="mod">
          <ac:chgData name="MIGUEL TRIGUEROS MUÑOZ" userId="S::miguel.trigueros@aulaxxi.murciaeduca.es::a4ee0321-97d7-430f-98a8-7ed13ff9a4bf" providerId="AD" clId="Web-{C6CEB71D-6EF6-EBD8-1091-F7B7448DDBDA}" dt="2024-09-14T16:57:55.195" v="8" actId="20577"/>
          <ac:spMkLst>
            <pc:docMk/>
            <pc:sldMk cId="442131827" sldId="287"/>
            <ac:spMk id="5" creationId="{00000000-0000-0000-0000-000000000000}"/>
          </ac:spMkLst>
        </pc:spChg>
      </pc:sldChg>
      <pc:sldChg chg="addSp modSp add del">
        <pc:chgData name="MIGUEL TRIGUEROS MUÑOZ" userId="S::miguel.trigueros@aulaxxi.murciaeduca.es::a4ee0321-97d7-430f-98a8-7ed13ff9a4bf" providerId="AD" clId="Web-{C6CEB71D-6EF6-EBD8-1091-F7B7448DDBDA}" dt="2024-09-14T17:01:21.645" v="26" actId="1076"/>
        <pc:sldMkLst>
          <pc:docMk/>
          <pc:sldMk cId="4021816360" sldId="289"/>
        </pc:sldMkLst>
        <pc:spChg chg="add mod">
          <ac:chgData name="MIGUEL TRIGUEROS MUÑOZ" userId="S::miguel.trigueros@aulaxxi.murciaeduca.es::a4ee0321-97d7-430f-98a8-7ed13ff9a4bf" providerId="AD" clId="Web-{C6CEB71D-6EF6-EBD8-1091-F7B7448DDBDA}" dt="2024-09-14T17:01:21.645" v="26" actId="1076"/>
          <ac:spMkLst>
            <pc:docMk/>
            <pc:sldMk cId="4021816360" sldId="289"/>
            <ac:spMk id="2" creationId="{04284E43-C95D-F558-FA4E-49E2D2D92738}"/>
          </ac:spMkLst>
        </pc:spChg>
        <pc:spChg chg="add mod">
          <ac:chgData name="MIGUEL TRIGUEROS MUÑOZ" userId="S::miguel.trigueros@aulaxxi.murciaeduca.es::a4ee0321-97d7-430f-98a8-7ed13ff9a4bf" providerId="AD" clId="Web-{C6CEB71D-6EF6-EBD8-1091-F7B7448DDBDA}" dt="2024-09-14T17:01:12.254" v="24" actId="20577"/>
          <ac:spMkLst>
            <pc:docMk/>
            <pc:sldMk cId="4021816360" sldId="289"/>
            <ac:spMk id="4" creationId="{D20EB0B9-47E3-C43C-EF9A-612B8D8772C0}"/>
          </ac:spMkLst>
        </pc:spChg>
        <pc:picChg chg="mod">
          <ac:chgData name="MIGUEL TRIGUEROS MUÑOZ" userId="S::miguel.trigueros@aulaxxi.murciaeduca.es::a4ee0321-97d7-430f-98a8-7ed13ff9a4bf" providerId="AD" clId="Web-{C6CEB71D-6EF6-EBD8-1091-F7B7448DDBDA}" dt="2024-09-14T16:58:20.212" v="9" actId="14100"/>
          <ac:picMkLst>
            <pc:docMk/>
            <pc:sldMk cId="4021816360" sldId="289"/>
            <ac:picMk id="2063" creationId="{00000000-0000-0000-0000-000000000000}"/>
          </ac:picMkLst>
        </pc:picChg>
      </pc:sldChg>
    </pc:docChg>
  </pc:docChgLst>
  <pc:docChgLst>
    <pc:chgData name="MIGUEL TRIGUEROS MUÑOZ" userId="S::miguel.trigueros@aulaxxi.murciaeduca.es::a4ee0321-97d7-430f-98a8-7ed13ff9a4bf" providerId="AD" clId="Web-{F15B1374-7B7B-86AC-1374-67D5508D71AD}"/>
    <pc:docChg chg="modSld">
      <pc:chgData name="MIGUEL TRIGUEROS MUÑOZ" userId="S::miguel.trigueros@aulaxxi.murciaeduca.es::a4ee0321-97d7-430f-98a8-7ed13ff9a4bf" providerId="AD" clId="Web-{F15B1374-7B7B-86AC-1374-67D5508D71AD}" dt="2024-09-14T16:34:46.980" v="6" actId="1076"/>
      <pc:docMkLst>
        <pc:docMk/>
      </pc:docMkLst>
      <pc:sldChg chg="addSp delSp modSp">
        <pc:chgData name="MIGUEL TRIGUEROS MUÑOZ" userId="S::miguel.trigueros@aulaxxi.murciaeduca.es::a4ee0321-97d7-430f-98a8-7ed13ff9a4bf" providerId="AD" clId="Web-{F15B1374-7B7B-86AC-1374-67D5508D71AD}" dt="2024-09-14T16:34:46.980" v="6" actId="1076"/>
        <pc:sldMkLst>
          <pc:docMk/>
          <pc:sldMk cId="0" sldId="261"/>
        </pc:sldMkLst>
        <pc:picChg chg="add mod">
          <ac:chgData name="MIGUEL TRIGUEROS MUÑOZ" userId="S::miguel.trigueros@aulaxxi.murciaeduca.es::a4ee0321-97d7-430f-98a8-7ed13ff9a4bf" providerId="AD" clId="Web-{F15B1374-7B7B-86AC-1374-67D5508D71AD}" dt="2024-09-14T16:34:46.980" v="6" actId="1076"/>
          <ac:picMkLst>
            <pc:docMk/>
            <pc:sldMk cId="0" sldId="261"/>
            <ac:picMk id="2" creationId="{D626EDB7-A7D2-54D1-C075-A0D8812F2C02}"/>
          </ac:picMkLst>
        </pc:picChg>
        <pc:picChg chg="del">
          <ac:chgData name="MIGUEL TRIGUEROS MUÑOZ" userId="S::miguel.trigueros@aulaxxi.murciaeduca.es::a4ee0321-97d7-430f-98a8-7ed13ff9a4bf" providerId="AD" clId="Web-{F15B1374-7B7B-86AC-1374-67D5508D71AD}" dt="2024-09-14T16:33:55.041" v="2"/>
          <ac:picMkLst>
            <pc:docMk/>
            <pc:sldMk cId="0" sldId="261"/>
            <ac:picMk id="7" creationId="{2FA91C56-83D1-75B8-2AA7-24DAE4A4BE58}"/>
          </ac:picMkLst>
        </pc:picChg>
      </pc:sldChg>
      <pc:sldChg chg="modSp">
        <pc:chgData name="MIGUEL TRIGUEROS MUÑOZ" userId="S::miguel.trigueros@aulaxxi.murciaeduca.es::a4ee0321-97d7-430f-98a8-7ed13ff9a4bf" providerId="AD" clId="Web-{F15B1374-7B7B-86AC-1374-67D5508D71AD}" dt="2024-09-14T16:33:42.728" v="1" actId="1076"/>
        <pc:sldMkLst>
          <pc:docMk/>
          <pc:sldMk cId="442131827" sldId="287"/>
        </pc:sldMkLst>
        <pc:picChg chg="mod">
          <ac:chgData name="MIGUEL TRIGUEROS MUÑOZ" userId="S::miguel.trigueros@aulaxxi.murciaeduca.es::a4ee0321-97d7-430f-98a8-7ed13ff9a4bf" providerId="AD" clId="Web-{F15B1374-7B7B-86AC-1374-67D5508D71AD}" dt="2024-09-14T16:33:42.728" v="1" actId="1076"/>
          <ac:picMkLst>
            <pc:docMk/>
            <pc:sldMk cId="442131827" sldId="287"/>
            <ac:picMk id="4" creationId="{84049719-CDEF-5114-7CC8-81F8B661346C}"/>
          </ac:picMkLst>
        </pc:picChg>
      </pc:sldChg>
    </pc:docChg>
  </pc:docChgLst>
  <pc:docChgLst>
    <pc:chgData name="MIGUEL TRIGUEROS MUÑOZ" userId="a4ee0321-97d7-430f-98a8-7ed13ff9a4bf" providerId="ADAL" clId="{862E6893-9E43-49CB-9CE8-0692013F5DA8}"/>
    <pc:docChg chg="undo custSel addSld delSld modSld sldOrd modMainMaster">
      <pc:chgData name="MIGUEL TRIGUEROS MUÑOZ" userId="a4ee0321-97d7-430f-98a8-7ed13ff9a4bf" providerId="ADAL" clId="{862E6893-9E43-49CB-9CE8-0692013F5DA8}" dt="2024-09-14T16:55:09.797" v="792" actId="207"/>
      <pc:docMkLst>
        <pc:docMk/>
      </pc:docMkLst>
      <pc:sldChg chg="modSp mod modAnim">
        <pc:chgData name="MIGUEL TRIGUEROS MUÑOZ" userId="a4ee0321-97d7-430f-98a8-7ed13ff9a4bf" providerId="ADAL" clId="{862E6893-9E43-49CB-9CE8-0692013F5DA8}" dt="2024-09-14T16:37:41.084" v="641"/>
        <pc:sldMkLst>
          <pc:docMk/>
          <pc:sldMk cId="0" sldId="257"/>
        </pc:sldMkLst>
        <pc:spChg chg="mod">
          <ac:chgData name="MIGUEL TRIGUEROS MUÑOZ" userId="a4ee0321-97d7-430f-98a8-7ed13ff9a4bf" providerId="ADAL" clId="{862E6893-9E43-49CB-9CE8-0692013F5DA8}" dt="2024-09-11T11:25:24.676" v="364" actId="6549"/>
          <ac:spMkLst>
            <pc:docMk/>
            <pc:sldMk cId="0" sldId="257"/>
            <ac:spMk id="5" creationId="{00000000-0000-0000-0000-000000000000}"/>
          </ac:spMkLst>
        </pc:spChg>
      </pc:sldChg>
      <pc:sldChg chg="del">
        <pc:chgData name="MIGUEL TRIGUEROS MUÑOZ" userId="a4ee0321-97d7-430f-98a8-7ed13ff9a4bf" providerId="ADAL" clId="{862E6893-9E43-49CB-9CE8-0692013F5DA8}" dt="2024-09-11T11:15:12.837" v="16" actId="47"/>
        <pc:sldMkLst>
          <pc:docMk/>
          <pc:sldMk cId="0" sldId="258"/>
        </pc:sldMkLst>
      </pc:sldChg>
      <pc:sldChg chg="modSp mod modAnim">
        <pc:chgData name="MIGUEL TRIGUEROS MUÑOZ" userId="a4ee0321-97d7-430f-98a8-7ed13ff9a4bf" providerId="ADAL" clId="{862E6893-9E43-49CB-9CE8-0692013F5DA8}" dt="2024-09-14T16:37:41.084" v="641"/>
        <pc:sldMkLst>
          <pc:docMk/>
          <pc:sldMk cId="0" sldId="259"/>
        </pc:sldMkLst>
        <pc:spChg chg="mod">
          <ac:chgData name="MIGUEL TRIGUEROS MUÑOZ" userId="a4ee0321-97d7-430f-98a8-7ed13ff9a4bf" providerId="ADAL" clId="{862E6893-9E43-49CB-9CE8-0692013F5DA8}" dt="2024-09-11T11:19:47.572" v="203" actId="207"/>
          <ac:spMkLst>
            <pc:docMk/>
            <pc:sldMk cId="0" sldId="259"/>
            <ac:spMk id="5" creationId="{00000000-0000-0000-0000-000000000000}"/>
          </ac:spMkLst>
        </pc:spChg>
      </pc:sldChg>
      <pc:sldChg chg="addSp modSp mod modAnim">
        <pc:chgData name="MIGUEL TRIGUEROS MUÑOZ" userId="a4ee0321-97d7-430f-98a8-7ed13ff9a4bf" providerId="ADAL" clId="{862E6893-9E43-49CB-9CE8-0692013F5DA8}" dt="2024-09-14T16:46:51.806" v="739"/>
        <pc:sldMkLst>
          <pc:docMk/>
          <pc:sldMk cId="0" sldId="261"/>
        </pc:sldMkLst>
        <pc:spChg chg="mod">
          <ac:chgData name="MIGUEL TRIGUEROS MUÑOZ" userId="a4ee0321-97d7-430f-98a8-7ed13ff9a4bf" providerId="ADAL" clId="{862E6893-9E43-49CB-9CE8-0692013F5DA8}" dt="2024-09-11T11:16:40.186" v="75" actId="6549"/>
          <ac:spMkLst>
            <pc:docMk/>
            <pc:sldMk cId="0" sldId="261"/>
            <ac:spMk id="4" creationId="{00000000-0000-0000-0000-000000000000}"/>
          </ac:spMkLst>
        </pc:spChg>
        <pc:spChg chg="mod">
          <ac:chgData name="MIGUEL TRIGUEROS MUÑOZ" userId="a4ee0321-97d7-430f-98a8-7ed13ff9a4bf" providerId="ADAL" clId="{862E6893-9E43-49CB-9CE8-0692013F5DA8}" dt="2024-09-14T16:46:19.208" v="730" actId="1076"/>
          <ac:spMkLst>
            <pc:docMk/>
            <pc:sldMk cId="0" sldId="261"/>
            <ac:spMk id="5" creationId="{00000000-0000-0000-0000-000000000000}"/>
          </ac:spMkLst>
        </pc:spChg>
        <pc:spChg chg="add mod">
          <ac:chgData name="MIGUEL TRIGUEROS MUÑOZ" userId="a4ee0321-97d7-430f-98a8-7ed13ff9a4bf" providerId="ADAL" clId="{862E6893-9E43-49CB-9CE8-0692013F5DA8}" dt="2024-09-14T16:46:03.649" v="724" actId="1076"/>
          <ac:spMkLst>
            <pc:docMk/>
            <pc:sldMk cId="0" sldId="261"/>
            <ac:spMk id="13" creationId="{0CB56CFB-2308-BAF2-947E-5DB32431FCA0}"/>
          </ac:spMkLst>
        </pc:spChg>
        <pc:spChg chg="add mod">
          <ac:chgData name="MIGUEL TRIGUEROS MUÑOZ" userId="a4ee0321-97d7-430f-98a8-7ed13ff9a4bf" providerId="ADAL" clId="{862E6893-9E43-49CB-9CE8-0692013F5DA8}" dt="2024-09-14T16:45:58.597" v="723" actId="1076"/>
          <ac:spMkLst>
            <pc:docMk/>
            <pc:sldMk cId="0" sldId="261"/>
            <ac:spMk id="14" creationId="{B069DDBB-224B-106D-4ADA-3F2374CBD916}"/>
          </ac:spMkLst>
        </pc:spChg>
        <pc:picChg chg="mod modCrop">
          <ac:chgData name="MIGUEL TRIGUEROS MUÑOZ" userId="a4ee0321-97d7-430f-98a8-7ed13ff9a4bf" providerId="ADAL" clId="{862E6893-9E43-49CB-9CE8-0692013F5DA8}" dt="2024-09-14T16:45:39.913" v="721" actId="732"/>
          <ac:picMkLst>
            <pc:docMk/>
            <pc:sldMk cId="0" sldId="261"/>
            <ac:picMk id="2" creationId="{D626EDB7-A7D2-54D1-C075-A0D8812F2C02}"/>
          </ac:picMkLst>
        </pc:picChg>
        <pc:picChg chg="add mod">
          <ac:chgData name="MIGUEL TRIGUEROS MUÑOZ" userId="a4ee0321-97d7-430f-98a8-7ed13ff9a4bf" providerId="ADAL" clId="{862E6893-9E43-49CB-9CE8-0692013F5DA8}" dt="2024-09-11T11:17:48.293" v="97" actId="14100"/>
          <ac:picMkLst>
            <pc:docMk/>
            <pc:sldMk cId="0" sldId="261"/>
            <ac:picMk id="7" creationId="{2FA91C56-83D1-75B8-2AA7-24DAE4A4BE58}"/>
          </ac:picMkLst>
        </pc:picChg>
        <pc:picChg chg="add mod">
          <ac:chgData name="MIGUEL TRIGUEROS MUÑOZ" userId="a4ee0321-97d7-430f-98a8-7ed13ff9a4bf" providerId="ADAL" clId="{862E6893-9E43-49CB-9CE8-0692013F5DA8}" dt="2024-09-14T16:46:38.315" v="738" actId="1076"/>
          <ac:picMkLst>
            <pc:docMk/>
            <pc:sldMk cId="0" sldId="261"/>
            <ac:picMk id="8" creationId="{41E0FFAE-A3AE-1C17-F536-8F0B06BD05C2}"/>
          </ac:picMkLst>
        </pc:picChg>
        <pc:picChg chg="add mod">
          <ac:chgData name="MIGUEL TRIGUEROS MUÑOZ" userId="a4ee0321-97d7-430f-98a8-7ed13ff9a4bf" providerId="ADAL" clId="{862E6893-9E43-49CB-9CE8-0692013F5DA8}" dt="2024-09-14T16:46:30.777" v="735" actId="14100"/>
          <ac:picMkLst>
            <pc:docMk/>
            <pc:sldMk cId="0" sldId="261"/>
            <ac:picMk id="9" creationId="{F8E3C7D6-C924-4AEE-581B-71D01A89E4A3}"/>
          </ac:picMkLst>
        </pc:picChg>
        <pc:picChg chg="add mod">
          <ac:chgData name="MIGUEL TRIGUEROS MUÑOZ" userId="a4ee0321-97d7-430f-98a8-7ed13ff9a4bf" providerId="ADAL" clId="{862E6893-9E43-49CB-9CE8-0692013F5DA8}" dt="2024-09-14T16:46:38.315" v="738" actId="1076"/>
          <ac:picMkLst>
            <pc:docMk/>
            <pc:sldMk cId="0" sldId="261"/>
            <ac:picMk id="10" creationId="{74D63B63-8944-847D-85E3-56C23A2FD61F}"/>
          </ac:picMkLst>
        </pc:picChg>
        <pc:picChg chg="add mod">
          <ac:chgData name="MIGUEL TRIGUEROS MUÑOZ" userId="a4ee0321-97d7-430f-98a8-7ed13ff9a4bf" providerId="ADAL" clId="{862E6893-9E43-49CB-9CE8-0692013F5DA8}" dt="2024-09-14T16:46:38.315" v="738" actId="1076"/>
          <ac:picMkLst>
            <pc:docMk/>
            <pc:sldMk cId="0" sldId="261"/>
            <ac:picMk id="11" creationId="{10B62B8E-0C49-1E36-074D-37BC0A0AAF72}"/>
          </ac:picMkLst>
        </pc:picChg>
        <pc:picChg chg="add mod">
          <ac:chgData name="MIGUEL TRIGUEROS MUÑOZ" userId="a4ee0321-97d7-430f-98a8-7ed13ff9a4bf" providerId="ADAL" clId="{862E6893-9E43-49CB-9CE8-0692013F5DA8}" dt="2024-09-14T16:46:30.777" v="735" actId="14100"/>
          <ac:picMkLst>
            <pc:docMk/>
            <pc:sldMk cId="0" sldId="261"/>
            <ac:picMk id="12" creationId="{58B5FB4F-FFE8-443E-F0F1-785513391B83}"/>
          </ac:picMkLst>
        </pc:picChg>
        <pc:picChg chg="add mod">
          <ac:chgData name="MIGUEL TRIGUEROS MUÑOZ" userId="a4ee0321-97d7-430f-98a8-7ed13ff9a4bf" providerId="ADAL" clId="{862E6893-9E43-49CB-9CE8-0692013F5DA8}" dt="2024-09-14T16:46:16.917" v="728" actId="14100"/>
          <ac:picMkLst>
            <pc:docMk/>
            <pc:sldMk cId="0" sldId="261"/>
            <ac:picMk id="15" creationId="{22E1E334-BB35-4E28-27CF-D75AE11B459D}"/>
          </ac:picMkLst>
        </pc:picChg>
        <pc:picChg chg="add mod">
          <ac:chgData name="MIGUEL TRIGUEROS MUÑOZ" userId="a4ee0321-97d7-430f-98a8-7ed13ff9a4bf" providerId="ADAL" clId="{862E6893-9E43-49CB-9CE8-0692013F5DA8}" dt="2024-09-14T16:46:26.846" v="734" actId="1076"/>
          <ac:picMkLst>
            <pc:docMk/>
            <pc:sldMk cId="0" sldId="261"/>
            <ac:picMk id="16" creationId="{88E9ABB4-E601-F606-74E0-3577109B296A}"/>
          </ac:picMkLst>
        </pc:picChg>
      </pc:sldChg>
      <pc:sldChg chg="modSp mod modAnim">
        <pc:chgData name="MIGUEL TRIGUEROS MUÑOZ" userId="a4ee0321-97d7-430f-98a8-7ed13ff9a4bf" providerId="ADAL" clId="{862E6893-9E43-49CB-9CE8-0692013F5DA8}" dt="2024-09-14T16:51:52.701" v="778" actId="20577"/>
        <pc:sldMkLst>
          <pc:docMk/>
          <pc:sldMk cId="0" sldId="263"/>
        </pc:sldMkLst>
        <pc:spChg chg="mod">
          <ac:chgData name="MIGUEL TRIGUEROS MUÑOZ" userId="a4ee0321-97d7-430f-98a8-7ed13ff9a4bf" providerId="ADAL" clId="{862E6893-9E43-49CB-9CE8-0692013F5DA8}" dt="2024-09-14T16:51:52.701" v="778" actId="20577"/>
          <ac:spMkLst>
            <pc:docMk/>
            <pc:sldMk cId="0" sldId="263"/>
            <ac:spMk id="4" creationId="{00000000-0000-0000-0000-000000000000}"/>
          </ac:spMkLst>
        </pc:spChg>
      </pc:sldChg>
      <pc:sldChg chg="modSp mod modAnim">
        <pc:chgData name="MIGUEL TRIGUEROS MUÑOZ" userId="a4ee0321-97d7-430f-98a8-7ed13ff9a4bf" providerId="ADAL" clId="{862E6893-9E43-49CB-9CE8-0692013F5DA8}" dt="2024-09-14T16:50:29.044" v="761" actId="20577"/>
        <pc:sldMkLst>
          <pc:docMk/>
          <pc:sldMk cId="0" sldId="266"/>
        </pc:sldMkLst>
        <pc:spChg chg="mod">
          <ac:chgData name="MIGUEL TRIGUEROS MUÑOZ" userId="a4ee0321-97d7-430f-98a8-7ed13ff9a4bf" providerId="ADAL" clId="{862E6893-9E43-49CB-9CE8-0692013F5DA8}" dt="2024-09-14T16:50:29.044" v="761" actId="20577"/>
          <ac:spMkLst>
            <pc:docMk/>
            <pc:sldMk cId="0" sldId="266"/>
            <ac:spMk id="4" creationId="{00000000-0000-0000-0000-000000000000}"/>
          </ac:spMkLst>
        </pc:spChg>
        <pc:spChg chg="mod">
          <ac:chgData name="MIGUEL TRIGUEROS MUÑOZ" userId="a4ee0321-97d7-430f-98a8-7ed13ff9a4bf" providerId="ADAL" clId="{862E6893-9E43-49CB-9CE8-0692013F5DA8}" dt="2024-09-11T11:22:46.264" v="334" actId="207"/>
          <ac:spMkLst>
            <pc:docMk/>
            <pc:sldMk cId="0" sldId="266"/>
            <ac:spMk id="5" creationId="{00000000-0000-0000-0000-000000000000}"/>
          </ac:spMkLst>
        </pc:spChg>
      </pc:sldChg>
      <pc:sldChg chg="modSp mod modAnim">
        <pc:chgData name="MIGUEL TRIGUEROS MUÑOZ" userId="a4ee0321-97d7-430f-98a8-7ed13ff9a4bf" providerId="ADAL" clId="{862E6893-9E43-49CB-9CE8-0692013F5DA8}" dt="2024-09-14T16:37:41.084" v="641"/>
        <pc:sldMkLst>
          <pc:docMk/>
          <pc:sldMk cId="0" sldId="267"/>
        </pc:sldMkLst>
        <pc:spChg chg="mod">
          <ac:chgData name="MIGUEL TRIGUEROS MUÑOZ" userId="a4ee0321-97d7-430f-98a8-7ed13ff9a4bf" providerId="ADAL" clId="{862E6893-9E43-49CB-9CE8-0692013F5DA8}" dt="2024-09-11T11:22:24.482" v="325" actId="207"/>
          <ac:spMkLst>
            <pc:docMk/>
            <pc:sldMk cId="0" sldId="267"/>
            <ac:spMk id="4" creationId="{00000000-0000-0000-0000-000000000000}"/>
          </ac:spMkLst>
        </pc:spChg>
      </pc:sldChg>
      <pc:sldChg chg="modSp mod modAnim">
        <pc:chgData name="MIGUEL TRIGUEROS MUÑOZ" userId="a4ee0321-97d7-430f-98a8-7ed13ff9a4bf" providerId="ADAL" clId="{862E6893-9E43-49CB-9CE8-0692013F5DA8}" dt="2024-09-14T16:37:41.084" v="641"/>
        <pc:sldMkLst>
          <pc:docMk/>
          <pc:sldMk cId="0" sldId="268"/>
        </pc:sldMkLst>
        <pc:spChg chg="mod">
          <ac:chgData name="MIGUEL TRIGUEROS MUÑOZ" userId="a4ee0321-97d7-430f-98a8-7ed13ff9a4bf" providerId="ADAL" clId="{862E6893-9E43-49CB-9CE8-0692013F5DA8}" dt="2024-09-11T11:23:49.510" v="338" actId="14100"/>
          <ac:spMkLst>
            <pc:docMk/>
            <pc:sldMk cId="0" sldId="268"/>
            <ac:spMk id="14" creationId="{00000000-0000-0000-0000-000000000000}"/>
          </ac:spMkLst>
        </pc:spChg>
        <pc:picChg chg="mod">
          <ac:chgData name="MIGUEL TRIGUEROS MUÑOZ" userId="a4ee0321-97d7-430f-98a8-7ed13ff9a4bf" providerId="ADAL" clId="{862E6893-9E43-49CB-9CE8-0692013F5DA8}" dt="2024-09-11T11:23:59.950" v="340" actId="1076"/>
          <ac:picMkLst>
            <pc:docMk/>
            <pc:sldMk cId="0" sldId="268"/>
            <ac:picMk id="9" creationId="{00000000-0000-0000-0000-000000000000}"/>
          </ac:picMkLst>
        </pc:picChg>
        <pc:picChg chg="mod">
          <ac:chgData name="MIGUEL TRIGUEROS MUÑOZ" userId="a4ee0321-97d7-430f-98a8-7ed13ff9a4bf" providerId="ADAL" clId="{862E6893-9E43-49CB-9CE8-0692013F5DA8}" dt="2024-09-11T11:23:41.371" v="336" actId="1076"/>
          <ac:picMkLst>
            <pc:docMk/>
            <pc:sldMk cId="0" sldId="268"/>
            <ac:picMk id="1026" creationId="{00000000-0000-0000-0000-000000000000}"/>
          </ac:picMkLst>
        </pc:picChg>
      </pc:sldChg>
      <pc:sldChg chg="del">
        <pc:chgData name="MIGUEL TRIGUEROS MUÑOZ" userId="a4ee0321-97d7-430f-98a8-7ed13ff9a4bf" providerId="ADAL" clId="{862E6893-9E43-49CB-9CE8-0692013F5DA8}" dt="2024-09-11T11:07:26.893" v="14" actId="2696"/>
        <pc:sldMkLst>
          <pc:docMk/>
          <pc:sldMk cId="0" sldId="269"/>
        </pc:sldMkLst>
      </pc:sldChg>
      <pc:sldChg chg="modSp mod modAnim">
        <pc:chgData name="MIGUEL TRIGUEROS MUÑOZ" userId="a4ee0321-97d7-430f-98a8-7ed13ff9a4bf" providerId="ADAL" clId="{862E6893-9E43-49CB-9CE8-0692013F5DA8}" dt="2024-09-14T16:37:41.084" v="641"/>
        <pc:sldMkLst>
          <pc:docMk/>
          <pc:sldMk cId="0" sldId="270"/>
        </pc:sldMkLst>
        <pc:spChg chg="mod">
          <ac:chgData name="MIGUEL TRIGUEROS MUÑOZ" userId="a4ee0321-97d7-430f-98a8-7ed13ff9a4bf" providerId="ADAL" clId="{862E6893-9E43-49CB-9CE8-0692013F5DA8}" dt="2024-09-11T11:22:14.338" v="324" actId="207"/>
          <ac:spMkLst>
            <pc:docMk/>
            <pc:sldMk cId="0" sldId="270"/>
            <ac:spMk id="5" creationId="{00000000-0000-0000-0000-000000000000}"/>
          </ac:spMkLst>
        </pc:spChg>
      </pc:sldChg>
      <pc:sldChg chg="modAnim">
        <pc:chgData name="MIGUEL TRIGUEROS MUÑOZ" userId="a4ee0321-97d7-430f-98a8-7ed13ff9a4bf" providerId="ADAL" clId="{862E6893-9E43-49CB-9CE8-0692013F5DA8}" dt="2024-09-14T16:37:41.084" v="641"/>
        <pc:sldMkLst>
          <pc:docMk/>
          <pc:sldMk cId="0" sldId="271"/>
        </pc:sldMkLst>
      </pc:sldChg>
      <pc:sldChg chg="modAnim">
        <pc:chgData name="MIGUEL TRIGUEROS MUÑOZ" userId="a4ee0321-97d7-430f-98a8-7ed13ff9a4bf" providerId="ADAL" clId="{862E6893-9E43-49CB-9CE8-0692013F5DA8}" dt="2024-09-14T16:37:41.084" v="641"/>
        <pc:sldMkLst>
          <pc:docMk/>
          <pc:sldMk cId="0" sldId="272"/>
        </pc:sldMkLst>
      </pc:sldChg>
      <pc:sldChg chg="modAnim">
        <pc:chgData name="MIGUEL TRIGUEROS MUÑOZ" userId="a4ee0321-97d7-430f-98a8-7ed13ff9a4bf" providerId="ADAL" clId="{862E6893-9E43-49CB-9CE8-0692013F5DA8}" dt="2024-09-14T16:37:41.084" v="641"/>
        <pc:sldMkLst>
          <pc:docMk/>
          <pc:sldMk cId="0" sldId="273"/>
        </pc:sldMkLst>
      </pc:sldChg>
      <pc:sldChg chg="modSp mod modAnim">
        <pc:chgData name="MIGUEL TRIGUEROS MUÑOZ" userId="a4ee0321-97d7-430f-98a8-7ed13ff9a4bf" providerId="ADAL" clId="{862E6893-9E43-49CB-9CE8-0692013F5DA8}" dt="2024-09-14T16:55:09.797" v="792" actId="207"/>
        <pc:sldMkLst>
          <pc:docMk/>
          <pc:sldMk cId="0" sldId="274"/>
        </pc:sldMkLst>
        <pc:spChg chg="mod">
          <ac:chgData name="MIGUEL TRIGUEROS MUÑOZ" userId="a4ee0321-97d7-430f-98a8-7ed13ff9a4bf" providerId="ADAL" clId="{862E6893-9E43-49CB-9CE8-0692013F5DA8}" dt="2024-09-14T16:55:09.797" v="792" actId="207"/>
          <ac:spMkLst>
            <pc:docMk/>
            <pc:sldMk cId="0" sldId="274"/>
            <ac:spMk id="4" creationId="{00000000-0000-0000-0000-000000000000}"/>
          </ac:spMkLst>
        </pc:spChg>
      </pc:sldChg>
      <pc:sldChg chg="modAnim">
        <pc:chgData name="MIGUEL TRIGUEROS MUÑOZ" userId="a4ee0321-97d7-430f-98a8-7ed13ff9a4bf" providerId="ADAL" clId="{862E6893-9E43-49CB-9CE8-0692013F5DA8}" dt="2024-09-14T16:37:41.084" v="641"/>
        <pc:sldMkLst>
          <pc:docMk/>
          <pc:sldMk cId="0" sldId="277"/>
        </pc:sldMkLst>
      </pc:sldChg>
      <pc:sldChg chg="modSp mod modAnim">
        <pc:chgData name="MIGUEL TRIGUEROS MUÑOZ" userId="a4ee0321-97d7-430f-98a8-7ed13ff9a4bf" providerId="ADAL" clId="{862E6893-9E43-49CB-9CE8-0692013F5DA8}" dt="2024-09-14T16:37:41.084" v="641"/>
        <pc:sldMkLst>
          <pc:docMk/>
          <pc:sldMk cId="0" sldId="279"/>
        </pc:sldMkLst>
        <pc:spChg chg="mod">
          <ac:chgData name="MIGUEL TRIGUEROS MUÑOZ" userId="a4ee0321-97d7-430f-98a8-7ed13ff9a4bf" providerId="ADAL" clId="{862E6893-9E43-49CB-9CE8-0692013F5DA8}" dt="2024-09-11T11:21:25.446" v="311" actId="207"/>
          <ac:spMkLst>
            <pc:docMk/>
            <pc:sldMk cId="0" sldId="279"/>
            <ac:spMk id="5" creationId="{00000000-0000-0000-0000-000000000000}"/>
          </ac:spMkLst>
        </pc:spChg>
      </pc:sldChg>
      <pc:sldChg chg="modSp mod modAnim modNotesTx">
        <pc:chgData name="MIGUEL TRIGUEROS MUÑOZ" userId="a4ee0321-97d7-430f-98a8-7ed13ff9a4bf" providerId="ADAL" clId="{862E6893-9E43-49CB-9CE8-0692013F5DA8}" dt="2024-09-14T16:37:41.084" v="641"/>
        <pc:sldMkLst>
          <pc:docMk/>
          <pc:sldMk cId="0" sldId="280"/>
        </pc:sldMkLst>
        <pc:spChg chg="mod">
          <ac:chgData name="MIGUEL TRIGUEROS MUÑOZ" userId="a4ee0321-97d7-430f-98a8-7ed13ff9a4bf" providerId="ADAL" clId="{862E6893-9E43-49CB-9CE8-0692013F5DA8}" dt="2024-09-11T11:18:54.862" v="121" actId="13926"/>
          <ac:spMkLst>
            <pc:docMk/>
            <pc:sldMk cId="0" sldId="280"/>
            <ac:spMk id="4" creationId="{00000000-0000-0000-0000-000000000000}"/>
          </ac:spMkLst>
        </pc:spChg>
        <pc:spChg chg="mod">
          <ac:chgData name="MIGUEL TRIGUEROS MUÑOZ" userId="a4ee0321-97d7-430f-98a8-7ed13ff9a4bf" providerId="ADAL" clId="{862E6893-9E43-49CB-9CE8-0692013F5DA8}" dt="2024-09-11T11:20:06.992" v="218" actId="207"/>
          <ac:spMkLst>
            <pc:docMk/>
            <pc:sldMk cId="0" sldId="280"/>
            <ac:spMk id="5" creationId="{00000000-0000-0000-0000-000000000000}"/>
          </ac:spMkLst>
        </pc:spChg>
      </pc:sldChg>
      <pc:sldChg chg="modSp mod modAnim">
        <pc:chgData name="MIGUEL TRIGUEROS MUÑOZ" userId="a4ee0321-97d7-430f-98a8-7ed13ff9a4bf" providerId="ADAL" clId="{862E6893-9E43-49CB-9CE8-0692013F5DA8}" dt="2024-09-14T16:48:51.758" v="759" actId="20577"/>
        <pc:sldMkLst>
          <pc:docMk/>
          <pc:sldMk cId="0" sldId="281"/>
        </pc:sldMkLst>
        <pc:spChg chg="mod">
          <ac:chgData name="MIGUEL TRIGUEROS MUÑOZ" userId="a4ee0321-97d7-430f-98a8-7ed13ff9a4bf" providerId="ADAL" clId="{862E6893-9E43-49CB-9CE8-0692013F5DA8}" dt="2024-09-14T16:48:51.758" v="759" actId="20577"/>
          <ac:spMkLst>
            <pc:docMk/>
            <pc:sldMk cId="0" sldId="281"/>
            <ac:spMk id="4" creationId="{00000000-0000-0000-0000-000000000000}"/>
          </ac:spMkLst>
        </pc:spChg>
        <pc:spChg chg="mod">
          <ac:chgData name="MIGUEL TRIGUEROS MUÑOZ" userId="a4ee0321-97d7-430f-98a8-7ed13ff9a4bf" providerId="ADAL" clId="{862E6893-9E43-49CB-9CE8-0692013F5DA8}" dt="2024-09-11T11:20:23.206" v="235" actId="207"/>
          <ac:spMkLst>
            <pc:docMk/>
            <pc:sldMk cId="0" sldId="281"/>
            <ac:spMk id="5" creationId="{00000000-0000-0000-0000-000000000000}"/>
          </ac:spMkLst>
        </pc:spChg>
      </pc:sldChg>
      <pc:sldChg chg="modSp mod modAnim">
        <pc:chgData name="MIGUEL TRIGUEROS MUÑOZ" userId="a4ee0321-97d7-430f-98a8-7ed13ff9a4bf" providerId="ADAL" clId="{862E6893-9E43-49CB-9CE8-0692013F5DA8}" dt="2024-09-14T16:37:41.084" v="641"/>
        <pc:sldMkLst>
          <pc:docMk/>
          <pc:sldMk cId="0" sldId="282"/>
        </pc:sldMkLst>
        <pc:spChg chg="mod">
          <ac:chgData name="MIGUEL TRIGUEROS MUÑOZ" userId="a4ee0321-97d7-430f-98a8-7ed13ff9a4bf" providerId="ADAL" clId="{862E6893-9E43-49CB-9CE8-0692013F5DA8}" dt="2024-09-11T11:20:53.442" v="271" actId="207"/>
          <ac:spMkLst>
            <pc:docMk/>
            <pc:sldMk cId="0" sldId="282"/>
            <ac:spMk id="4" creationId="{00000000-0000-0000-0000-000000000000}"/>
          </ac:spMkLst>
        </pc:spChg>
        <pc:spChg chg="mod">
          <ac:chgData name="MIGUEL TRIGUEROS MUÑOZ" userId="a4ee0321-97d7-430f-98a8-7ed13ff9a4bf" providerId="ADAL" clId="{862E6893-9E43-49CB-9CE8-0692013F5DA8}" dt="2024-09-11T11:21:10.232" v="296" actId="207"/>
          <ac:spMkLst>
            <pc:docMk/>
            <pc:sldMk cId="0" sldId="282"/>
            <ac:spMk id="5" creationId="{00000000-0000-0000-0000-000000000000}"/>
          </ac:spMkLst>
        </pc:spChg>
      </pc:sldChg>
      <pc:sldChg chg="modSp mod modAnim">
        <pc:chgData name="MIGUEL TRIGUEROS MUÑOZ" userId="a4ee0321-97d7-430f-98a8-7ed13ff9a4bf" providerId="ADAL" clId="{862E6893-9E43-49CB-9CE8-0692013F5DA8}" dt="2024-09-14T16:37:41.084" v="641"/>
        <pc:sldMkLst>
          <pc:docMk/>
          <pc:sldMk cId="0" sldId="283"/>
        </pc:sldMkLst>
        <pc:spChg chg="mod">
          <ac:chgData name="MIGUEL TRIGUEROS MUÑOZ" userId="a4ee0321-97d7-430f-98a8-7ed13ff9a4bf" providerId="ADAL" clId="{862E6893-9E43-49CB-9CE8-0692013F5DA8}" dt="2024-09-11T11:21:38.366" v="314" actId="20577"/>
          <ac:spMkLst>
            <pc:docMk/>
            <pc:sldMk cId="0" sldId="283"/>
            <ac:spMk id="4" creationId="{00000000-0000-0000-0000-000000000000}"/>
          </ac:spMkLst>
        </pc:spChg>
      </pc:sldChg>
      <pc:sldChg chg="modSp mod modAnim">
        <pc:chgData name="MIGUEL TRIGUEROS MUÑOZ" userId="a4ee0321-97d7-430f-98a8-7ed13ff9a4bf" providerId="ADAL" clId="{862E6893-9E43-49CB-9CE8-0692013F5DA8}" dt="2024-09-14T16:49:26.860" v="760" actId="33524"/>
        <pc:sldMkLst>
          <pc:docMk/>
          <pc:sldMk cId="0" sldId="284"/>
        </pc:sldMkLst>
        <pc:spChg chg="mod">
          <ac:chgData name="MIGUEL TRIGUEROS MUÑOZ" userId="a4ee0321-97d7-430f-98a8-7ed13ff9a4bf" providerId="ADAL" clId="{862E6893-9E43-49CB-9CE8-0692013F5DA8}" dt="2024-09-14T16:49:26.860" v="760" actId="33524"/>
          <ac:spMkLst>
            <pc:docMk/>
            <pc:sldMk cId="0" sldId="284"/>
            <ac:spMk id="4" creationId="{00000000-0000-0000-0000-000000000000}"/>
          </ac:spMkLst>
        </pc:spChg>
      </pc:sldChg>
      <pc:sldChg chg="modSp mod modAnim">
        <pc:chgData name="MIGUEL TRIGUEROS MUÑOZ" userId="a4ee0321-97d7-430f-98a8-7ed13ff9a4bf" providerId="ADAL" clId="{862E6893-9E43-49CB-9CE8-0692013F5DA8}" dt="2024-09-14T16:37:41.084" v="641"/>
        <pc:sldMkLst>
          <pc:docMk/>
          <pc:sldMk cId="0" sldId="285"/>
        </pc:sldMkLst>
        <pc:spChg chg="mod">
          <ac:chgData name="MIGUEL TRIGUEROS MUÑOZ" userId="a4ee0321-97d7-430f-98a8-7ed13ff9a4bf" providerId="ADAL" clId="{862E6893-9E43-49CB-9CE8-0692013F5DA8}" dt="2024-09-11T11:24:40.235" v="360" actId="20577"/>
          <ac:spMkLst>
            <pc:docMk/>
            <pc:sldMk cId="0" sldId="285"/>
            <ac:spMk id="5" creationId="{00000000-0000-0000-0000-000000000000}"/>
          </ac:spMkLst>
        </pc:spChg>
      </pc:sldChg>
      <pc:sldChg chg="modSp add mod modAnim">
        <pc:chgData name="MIGUEL TRIGUEROS MUÑOZ" userId="a4ee0321-97d7-430f-98a8-7ed13ff9a4bf" providerId="ADAL" clId="{862E6893-9E43-49CB-9CE8-0692013F5DA8}" dt="2024-09-14T16:48:02.026" v="758" actId="20577"/>
        <pc:sldMkLst>
          <pc:docMk/>
          <pc:sldMk cId="1562371752" sldId="286"/>
        </pc:sldMkLst>
        <pc:spChg chg="mod">
          <ac:chgData name="MIGUEL TRIGUEROS MUÑOZ" userId="a4ee0321-97d7-430f-98a8-7ed13ff9a4bf" providerId="ADAL" clId="{862E6893-9E43-49CB-9CE8-0692013F5DA8}" dt="2024-09-14T16:48:02.026" v="758" actId="20577"/>
          <ac:spMkLst>
            <pc:docMk/>
            <pc:sldMk cId="1562371752" sldId="286"/>
            <ac:spMk id="4" creationId="{00000000-0000-0000-0000-000000000000}"/>
          </ac:spMkLst>
        </pc:spChg>
        <pc:spChg chg="mod">
          <ac:chgData name="MIGUEL TRIGUEROS MUÑOZ" userId="a4ee0321-97d7-430f-98a8-7ed13ff9a4bf" providerId="ADAL" clId="{862E6893-9E43-49CB-9CE8-0692013F5DA8}" dt="2024-09-11T11:28:50.718" v="392" actId="207"/>
          <ac:spMkLst>
            <pc:docMk/>
            <pc:sldMk cId="1562371752" sldId="286"/>
            <ac:spMk id="5" creationId="{00000000-0000-0000-0000-000000000000}"/>
          </ac:spMkLst>
        </pc:spChg>
      </pc:sldChg>
      <pc:sldChg chg="addSp modSp add del mod modAnim">
        <pc:chgData name="MIGUEL TRIGUEROS MUÑOZ" userId="a4ee0321-97d7-430f-98a8-7ed13ff9a4bf" providerId="ADAL" clId="{862E6893-9E43-49CB-9CE8-0692013F5DA8}" dt="2024-09-14T16:37:41.084" v="641"/>
        <pc:sldMkLst>
          <pc:docMk/>
          <pc:sldMk cId="442131827" sldId="287"/>
        </pc:sldMkLst>
        <pc:spChg chg="mod">
          <ac:chgData name="MIGUEL TRIGUEROS MUÑOZ" userId="a4ee0321-97d7-430f-98a8-7ed13ff9a4bf" providerId="ADAL" clId="{862E6893-9E43-49CB-9CE8-0692013F5DA8}" dt="2024-09-11T11:28:08.830" v="390" actId="20577"/>
          <ac:spMkLst>
            <pc:docMk/>
            <pc:sldMk cId="442131827" sldId="287"/>
            <ac:spMk id="5" creationId="{00000000-0000-0000-0000-000000000000}"/>
          </ac:spMkLst>
        </pc:spChg>
        <pc:picChg chg="add mod">
          <ac:chgData name="MIGUEL TRIGUEROS MUÑOZ" userId="a4ee0321-97d7-430f-98a8-7ed13ff9a4bf" providerId="ADAL" clId="{862E6893-9E43-49CB-9CE8-0692013F5DA8}" dt="2024-09-11T11:27:15.622" v="371" actId="1076"/>
          <ac:picMkLst>
            <pc:docMk/>
            <pc:sldMk cId="442131827" sldId="287"/>
            <ac:picMk id="4" creationId="{84049719-CDEF-5114-7CC8-81F8B661346C}"/>
          </ac:picMkLst>
        </pc:picChg>
      </pc:sldChg>
      <pc:sldChg chg="modSp add mod modAnim">
        <pc:chgData name="MIGUEL TRIGUEROS MUÑOZ" userId="a4ee0321-97d7-430f-98a8-7ed13ff9a4bf" providerId="ADAL" clId="{862E6893-9E43-49CB-9CE8-0692013F5DA8}" dt="2024-09-14T16:37:41.084" v="641"/>
        <pc:sldMkLst>
          <pc:docMk/>
          <pc:sldMk cId="1275737992" sldId="288"/>
        </pc:sldMkLst>
        <pc:spChg chg="mod">
          <ac:chgData name="MIGUEL TRIGUEROS MUÑOZ" userId="a4ee0321-97d7-430f-98a8-7ed13ff9a4bf" providerId="ADAL" clId="{862E6893-9E43-49CB-9CE8-0692013F5DA8}" dt="2024-09-11T11:45:08.204" v="491" actId="6549"/>
          <ac:spMkLst>
            <pc:docMk/>
            <pc:sldMk cId="1275737992" sldId="288"/>
            <ac:spMk id="4" creationId="{00000000-0000-0000-0000-000000000000}"/>
          </ac:spMkLst>
        </pc:spChg>
      </pc:sldChg>
      <pc:sldChg chg="addSp delSp modSp add mod ord modAnim">
        <pc:chgData name="MIGUEL TRIGUEROS MUÑOZ" userId="a4ee0321-97d7-430f-98a8-7ed13ff9a4bf" providerId="ADAL" clId="{862E6893-9E43-49CB-9CE8-0692013F5DA8}" dt="2024-09-14T16:37:41.084" v="641"/>
        <pc:sldMkLst>
          <pc:docMk/>
          <pc:sldMk cId="4021816360" sldId="289"/>
        </pc:sldMkLst>
        <pc:spChg chg="add del">
          <ac:chgData name="MIGUEL TRIGUEROS MUÑOZ" userId="a4ee0321-97d7-430f-98a8-7ed13ff9a4bf" providerId="ADAL" clId="{862E6893-9E43-49CB-9CE8-0692013F5DA8}" dt="2024-09-11T11:40:45.944" v="425" actId="22"/>
          <ac:spMkLst>
            <pc:docMk/>
            <pc:sldMk cId="4021816360" sldId="289"/>
            <ac:spMk id="4" creationId="{E562A06B-CC0D-7467-F3C4-2F152C8BFAD0}"/>
          </ac:spMkLst>
        </pc:spChg>
        <pc:spChg chg="add mod">
          <ac:chgData name="MIGUEL TRIGUEROS MUÑOZ" userId="a4ee0321-97d7-430f-98a8-7ed13ff9a4bf" providerId="ADAL" clId="{862E6893-9E43-49CB-9CE8-0692013F5DA8}" dt="2024-09-11T11:44:17.604" v="490" actId="114"/>
          <ac:spMkLst>
            <pc:docMk/>
            <pc:sldMk cId="4021816360" sldId="289"/>
            <ac:spMk id="7" creationId="{EDE93E75-CFEF-1D59-4A1D-F1F251CADE08}"/>
          </ac:spMkLst>
        </pc:spChg>
        <pc:picChg chg="mod">
          <ac:chgData name="MIGUEL TRIGUEROS MUÑOZ" userId="a4ee0321-97d7-430f-98a8-7ed13ff9a4bf" providerId="ADAL" clId="{862E6893-9E43-49CB-9CE8-0692013F5DA8}" dt="2024-09-11T11:41:48.744" v="439" actId="1076"/>
          <ac:picMkLst>
            <pc:docMk/>
            <pc:sldMk cId="4021816360" sldId="289"/>
            <ac:picMk id="2063" creationId="{00000000-0000-0000-0000-000000000000}"/>
          </ac:picMkLst>
        </pc:picChg>
        <pc:picChg chg="mod">
          <ac:chgData name="MIGUEL TRIGUEROS MUÑOZ" userId="a4ee0321-97d7-430f-98a8-7ed13ff9a4bf" providerId="ADAL" clId="{862E6893-9E43-49CB-9CE8-0692013F5DA8}" dt="2024-09-11T11:41:46.487" v="438" actId="14100"/>
          <ac:picMkLst>
            <pc:docMk/>
            <pc:sldMk cId="4021816360" sldId="289"/>
            <ac:picMk id="2065" creationId="{00000000-0000-0000-0000-000000000000}"/>
          </ac:picMkLst>
        </pc:picChg>
      </pc:sldChg>
      <pc:sldChg chg="addSp delSp modSp add mod modAnim">
        <pc:chgData name="MIGUEL TRIGUEROS MUÑOZ" userId="a4ee0321-97d7-430f-98a8-7ed13ff9a4bf" providerId="ADAL" clId="{862E6893-9E43-49CB-9CE8-0692013F5DA8}" dt="2024-09-14T16:54:59.770" v="791" actId="13926"/>
        <pc:sldMkLst>
          <pc:docMk/>
          <pc:sldMk cId="334953619" sldId="290"/>
        </pc:sldMkLst>
        <pc:spChg chg="del">
          <ac:chgData name="MIGUEL TRIGUEROS MUÑOZ" userId="a4ee0321-97d7-430f-98a8-7ed13ff9a4bf" providerId="ADAL" clId="{862E6893-9E43-49CB-9CE8-0692013F5DA8}" dt="2024-09-11T11:52:58.294" v="502" actId="478"/>
          <ac:spMkLst>
            <pc:docMk/>
            <pc:sldMk cId="334953619" sldId="290"/>
            <ac:spMk id="4" creationId="{00000000-0000-0000-0000-000000000000}"/>
          </ac:spMkLst>
        </pc:spChg>
        <pc:spChg chg="del">
          <ac:chgData name="MIGUEL TRIGUEROS MUÑOZ" userId="a4ee0321-97d7-430f-98a8-7ed13ff9a4bf" providerId="ADAL" clId="{862E6893-9E43-49CB-9CE8-0692013F5DA8}" dt="2024-09-11T11:53:34.344" v="517" actId="478"/>
          <ac:spMkLst>
            <pc:docMk/>
            <pc:sldMk cId="334953619" sldId="290"/>
            <ac:spMk id="7" creationId="{00000000-0000-0000-0000-000000000000}"/>
          </ac:spMkLst>
        </pc:spChg>
        <pc:spChg chg="del">
          <ac:chgData name="MIGUEL TRIGUEROS MUÑOZ" userId="a4ee0321-97d7-430f-98a8-7ed13ff9a4bf" providerId="ADAL" clId="{862E6893-9E43-49CB-9CE8-0692013F5DA8}" dt="2024-09-11T11:53:36.203" v="518" actId="478"/>
          <ac:spMkLst>
            <pc:docMk/>
            <pc:sldMk cId="334953619" sldId="290"/>
            <ac:spMk id="8" creationId="{00000000-0000-0000-0000-000000000000}"/>
          </ac:spMkLst>
        </pc:spChg>
        <pc:spChg chg="del">
          <ac:chgData name="MIGUEL TRIGUEROS MUÑOZ" userId="a4ee0321-97d7-430f-98a8-7ed13ff9a4bf" providerId="ADAL" clId="{862E6893-9E43-49CB-9CE8-0692013F5DA8}" dt="2024-09-11T11:53:41.969" v="520" actId="478"/>
          <ac:spMkLst>
            <pc:docMk/>
            <pc:sldMk cId="334953619" sldId="290"/>
            <ac:spMk id="11" creationId="{00000000-0000-0000-0000-000000000000}"/>
          </ac:spMkLst>
        </pc:spChg>
        <pc:spChg chg="add del mod">
          <ac:chgData name="MIGUEL TRIGUEROS MUÑOZ" userId="a4ee0321-97d7-430f-98a8-7ed13ff9a4bf" providerId="ADAL" clId="{862E6893-9E43-49CB-9CE8-0692013F5DA8}" dt="2024-09-11T11:53:02.795" v="504" actId="478"/>
          <ac:spMkLst>
            <pc:docMk/>
            <pc:sldMk cId="334953619" sldId="290"/>
            <ac:spMk id="12" creationId="{380554AC-07E6-809D-FAE0-CC18079735EE}"/>
          </ac:spMkLst>
        </pc:spChg>
        <pc:spChg chg="add mod">
          <ac:chgData name="MIGUEL TRIGUEROS MUÑOZ" userId="a4ee0321-97d7-430f-98a8-7ed13ff9a4bf" providerId="ADAL" clId="{862E6893-9E43-49CB-9CE8-0692013F5DA8}" dt="2024-09-14T16:54:59.770" v="791" actId="13926"/>
          <ac:spMkLst>
            <pc:docMk/>
            <pc:sldMk cId="334953619" sldId="290"/>
            <ac:spMk id="13" creationId="{5EA11E6B-57BF-58E2-F9DF-7392F70CAA3B}"/>
          </ac:spMkLst>
        </pc:spChg>
        <pc:spChg chg="del mod">
          <ac:chgData name="MIGUEL TRIGUEROS MUÑOZ" userId="a4ee0321-97d7-430f-98a8-7ed13ff9a4bf" providerId="ADAL" clId="{862E6893-9E43-49CB-9CE8-0692013F5DA8}" dt="2024-09-11T11:53:21.483" v="512" actId="478"/>
          <ac:spMkLst>
            <pc:docMk/>
            <pc:sldMk cId="334953619" sldId="290"/>
            <ac:spMk id="14" creationId="{00000000-0000-0000-0000-000000000000}"/>
          </ac:spMkLst>
        </pc:spChg>
        <pc:picChg chg="del">
          <ac:chgData name="MIGUEL TRIGUEROS MUÑOZ" userId="a4ee0321-97d7-430f-98a8-7ed13ff9a4bf" providerId="ADAL" clId="{862E6893-9E43-49CB-9CE8-0692013F5DA8}" dt="2024-09-11T11:53:31.073" v="514" actId="478"/>
          <ac:picMkLst>
            <pc:docMk/>
            <pc:sldMk cId="334953619" sldId="290"/>
            <ac:picMk id="2" creationId="{00000000-0000-0000-0000-000000000000}"/>
          </ac:picMkLst>
        </pc:picChg>
        <pc:picChg chg="add mod">
          <ac:chgData name="MIGUEL TRIGUEROS MUÑOZ" userId="a4ee0321-97d7-430f-98a8-7ed13ff9a4bf" providerId="ADAL" clId="{862E6893-9E43-49CB-9CE8-0692013F5DA8}" dt="2024-09-14T16:54:15.543" v="781" actId="1076"/>
          <ac:picMkLst>
            <pc:docMk/>
            <pc:sldMk cId="334953619" sldId="290"/>
            <ac:picMk id="2" creationId="{0B09D2C3-0DBF-8768-1ADD-C7FC0114C601}"/>
          </ac:picMkLst>
        </pc:picChg>
        <pc:picChg chg="add mod">
          <ac:chgData name="MIGUEL TRIGUEROS MUÑOZ" userId="a4ee0321-97d7-430f-98a8-7ed13ff9a4bf" providerId="ADAL" clId="{862E6893-9E43-49CB-9CE8-0692013F5DA8}" dt="2024-09-14T16:54:21.945" v="782" actId="1076"/>
          <ac:picMkLst>
            <pc:docMk/>
            <pc:sldMk cId="334953619" sldId="290"/>
            <ac:picMk id="4" creationId="{48EAC4F3-B64A-D457-57BF-226EC23E6E46}"/>
          </ac:picMkLst>
        </pc:picChg>
        <pc:picChg chg="mod modCrop">
          <ac:chgData name="MIGUEL TRIGUEROS MUÑOZ" userId="a4ee0321-97d7-430f-98a8-7ed13ff9a4bf" providerId="ADAL" clId="{862E6893-9E43-49CB-9CE8-0692013F5DA8}" dt="2024-09-11T11:56:59.468" v="640" actId="1076"/>
          <ac:picMkLst>
            <pc:docMk/>
            <pc:sldMk cId="334953619" sldId="290"/>
            <ac:picMk id="9" creationId="{00000000-0000-0000-0000-000000000000}"/>
          </ac:picMkLst>
        </pc:picChg>
        <pc:picChg chg="del">
          <ac:chgData name="MIGUEL TRIGUEROS MUÑOZ" userId="a4ee0321-97d7-430f-98a8-7ed13ff9a4bf" providerId="ADAL" clId="{862E6893-9E43-49CB-9CE8-0692013F5DA8}" dt="2024-09-11T11:53:30.308" v="513" actId="478"/>
          <ac:picMkLst>
            <pc:docMk/>
            <pc:sldMk cId="334953619" sldId="290"/>
            <ac:picMk id="1026" creationId="{00000000-0000-0000-0000-000000000000}"/>
          </ac:picMkLst>
        </pc:picChg>
        <pc:picChg chg="del">
          <ac:chgData name="MIGUEL TRIGUEROS MUÑOZ" userId="a4ee0321-97d7-430f-98a8-7ed13ff9a4bf" providerId="ADAL" clId="{862E6893-9E43-49CB-9CE8-0692013F5DA8}" dt="2024-09-11T11:53:32.045" v="515" actId="478"/>
          <ac:picMkLst>
            <pc:docMk/>
            <pc:sldMk cId="334953619" sldId="290"/>
            <ac:picMk id="1027" creationId="{00000000-0000-0000-0000-000000000000}"/>
          </ac:picMkLst>
        </pc:picChg>
        <pc:picChg chg="del">
          <ac:chgData name="MIGUEL TRIGUEROS MUÑOZ" userId="a4ee0321-97d7-430f-98a8-7ed13ff9a4bf" providerId="ADAL" clId="{862E6893-9E43-49CB-9CE8-0692013F5DA8}" dt="2024-09-11T11:53:32.715" v="516" actId="478"/>
          <ac:picMkLst>
            <pc:docMk/>
            <pc:sldMk cId="334953619" sldId="290"/>
            <ac:picMk id="1028" creationId="{00000000-0000-0000-0000-000000000000}"/>
          </ac:picMkLst>
        </pc:picChg>
      </pc:sldChg>
      <pc:sldMasterChg chg="modSldLayout">
        <pc:chgData name="MIGUEL TRIGUEROS MUÑOZ" userId="a4ee0321-97d7-430f-98a8-7ed13ff9a4bf" providerId="ADAL" clId="{862E6893-9E43-49CB-9CE8-0692013F5DA8}" dt="2024-09-14T16:37:41.084" v="641"/>
        <pc:sldMasterMkLst>
          <pc:docMk/>
          <pc:sldMasterMk cId="0" sldId="2147483660"/>
        </pc:sldMasterMkLst>
        <pc:sldLayoutChg chg="modSp mod modAnim">
          <pc:chgData name="MIGUEL TRIGUEROS MUÑOZ" userId="a4ee0321-97d7-430f-98a8-7ed13ff9a4bf" providerId="ADAL" clId="{862E6893-9E43-49CB-9CE8-0692013F5DA8}" dt="2024-09-14T16:37:41.084" v="641"/>
          <pc:sldLayoutMkLst>
            <pc:docMk/>
            <pc:sldMasterMk cId="0" sldId="2147483660"/>
            <pc:sldLayoutMk cId="0" sldId="2147483672"/>
          </pc:sldLayoutMkLst>
          <pc:spChg chg="mod">
            <ac:chgData name="MIGUEL TRIGUEROS MUÑOZ" userId="a4ee0321-97d7-430f-98a8-7ed13ff9a4bf" providerId="ADAL" clId="{862E6893-9E43-49CB-9CE8-0692013F5DA8}" dt="2024-09-11T11:16:20.648" v="73" actId="255"/>
            <ac:spMkLst>
              <pc:docMk/>
              <pc:sldMasterMk cId="0" sldId="2147483660"/>
              <pc:sldLayoutMk cId="0" sldId="2147483672"/>
              <ac:spMk id="10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DFD80946-E37D-4EBB-B5D4-C9D892A6B904}" type="datetimeFigureOut">
              <a:rPr lang="es-ES" smtClean="0"/>
              <a:pPr/>
              <a:t>14/09/2024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BA95CC8A-7C54-4E9A-B72E-38398675B06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027D2402-C0C8-443A-BE3A-ADCEC4286CE4}" type="datetimeFigureOut">
              <a:rPr lang="es-ES" smtClean="0"/>
              <a:pPr/>
              <a:t>14/09/2024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42F4D880-7463-40FC-B558-11B8E7B3C5D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4D880-7463-40FC-B558-11B8E7B3C5D4}" type="slidenum">
              <a:rPr lang="es-ES" smtClean="0"/>
              <a:pPr/>
              <a:t>1</a:t>
            </a:fld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4D880-7463-40FC-B558-11B8E7B3C5D4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8040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Puedes elegir no venir al examen, eres mayor de edad. Por supuesto.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4D880-7463-40FC-B558-11B8E7B3C5D4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6086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/>
            <a:r>
              <a:rPr lang="es-ES" dirty="0"/>
              <a:t>PRESENTACIÓN AL ALUMNADO                            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532000" y="6588000"/>
            <a:ext cx="611560" cy="288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0"/>
          </p:nvPr>
        </p:nvSpPr>
        <p:spPr>
          <a:xfrm>
            <a:off x="0" y="1268760"/>
            <a:ext cx="9144000" cy="5328592"/>
          </a:xfrm>
          <a:prstGeom prst="rect">
            <a:avLst/>
          </a:prstGeom>
        </p:spPr>
        <p:txBody>
          <a:bodyPr/>
          <a:lstStyle>
            <a:lvl1pPr marL="268288" indent="-268288" algn="just">
              <a:buClr>
                <a:srgbClr val="FF0000"/>
              </a:buClr>
              <a:buSzPct val="100000"/>
              <a:buFont typeface="Wingdings" pitchFamily="2" charset="2"/>
              <a:buChar char=""/>
              <a:defRPr sz="2500"/>
            </a:lvl1pPr>
            <a:lvl2pPr marL="627063" indent="-284163" algn="just">
              <a:defRPr sz="2500"/>
            </a:lvl2pPr>
            <a:lvl3pPr marL="1079500" indent="-177800" algn="just">
              <a:defRPr sz="2500"/>
            </a:lvl3pPr>
            <a:lvl4pPr algn="just">
              <a:defRPr sz="2500"/>
            </a:lvl4pPr>
            <a:lvl5pPr algn="just">
              <a:defRPr sz="25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17" name="16 Marcador de texto"/>
          <p:cNvSpPr>
            <a:spLocks noGrp="1"/>
          </p:cNvSpPr>
          <p:nvPr>
            <p:ph type="body" sz="quarter" idx="11"/>
          </p:nvPr>
        </p:nvSpPr>
        <p:spPr>
          <a:xfrm>
            <a:off x="0" y="548680"/>
            <a:ext cx="9144000" cy="720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anchor="ctr"/>
          <a:lstStyle>
            <a:lvl1pPr algn="ctr">
              <a:buNone/>
              <a:defRPr sz="3500" b="1">
                <a:solidFill>
                  <a:srgbClr val="92D050"/>
                </a:solidFill>
              </a:defRPr>
            </a:lvl1pPr>
            <a:lvl2pPr algn="ctr">
              <a:buNone/>
              <a:defRPr>
                <a:solidFill>
                  <a:srgbClr val="00B050"/>
                </a:solidFill>
              </a:defRPr>
            </a:lvl2pPr>
            <a:lvl3pPr algn="ctr">
              <a:buNone/>
              <a:defRPr>
                <a:solidFill>
                  <a:srgbClr val="00B050"/>
                </a:solidFill>
              </a:defRPr>
            </a:lvl3pPr>
            <a:lvl4pPr algn="ctr">
              <a:buNone/>
              <a:defRPr>
                <a:solidFill>
                  <a:srgbClr val="00B050"/>
                </a:solidFill>
              </a:defRPr>
            </a:lvl4pPr>
            <a:lvl5pPr algn="ctr">
              <a:buNone/>
              <a:defRPr>
                <a:solidFill>
                  <a:srgbClr val="00B050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10" name="9 CuadroTexto"/>
          <p:cNvSpPr txBox="1"/>
          <p:nvPr userDrawn="1"/>
        </p:nvSpPr>
        <p:spPr>
          <a:xfrm>
            <a:off x="2143108" y="0"/>
            <a:ext cx="7000892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chemeClr val="bg1">
                    <a:lumMod val="50000"/>
                  </a:schemeClr>
                </a:solidFill>
              </a:rPr>
              <a:t>DESARROLLO DE APLICACIONES MULTIMEDIA</a:t>
            </a:r>
          </a:p>
        </p:txBody>
      </p:sp>
      <p:pic>
        <p:nvPicPr>
          <p:cNvPr id="1026" name="Picture 2" descr="D:\JAVI\SUSTITUCIONES\2019-2020\IES INFANTA ELENA\LOGOTIPOS INFANTA ELENA\Logos 96 ppp\logoIES_color96_horizontal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213"/>
            <a:ext cx="2143108" cy="55426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/>
            <a:r>
              <a:rPr lang="es-ES" dirty="0"/>
              <a:t>PRESENTACIÓN AL ALUMNADO                            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9DK_MNlbRw?t=2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nre@alu365.murciaeduca.es" TargetMode="External"/><Relationship Id="rId5" Type="http://schemas.openxmlformats.org/officeDocument/2006/relationships/hyperlink" Target="https://login.microsoftonline.com/" TargetMode="External"/><Relationship Id="rId4" Type="http://schemas.openxmlformats.org/officeDocument/2006/relationships/hyperlink" Target="mailto:nre@alu.murciaeduca.e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s-ES" dirty="0"/>
              <a:t>PRESENTACIÓN A ALUMNOS, ALUMNAS, PADRES y MADRES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fld id="{132FADFE-3B8F-471C-ABF0-DBC7717ECBBC}" type="slidenum">
              <a:rPr lang="es-ES" smtClean="0"/>
              <a:pPr/>
              <a:t>1</a:t>
            </a:fld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>
          <a:xfrm>
            <a:off x="0" y="548680"/>
            <a:ext cx="9144000" cy="6048672"/>
          </a:xfrm>
        </p:spPr>
        <p:txBody>
          <a:bodyPr/>
          <a:lstStyle/>
          <a:p>
            <a:pPr algn="ctr"/>
            <a:r>
              <a:rPr lang="es-ES" sz="5500" dirty="0"/>
              <a:t>PRESENTACIÓN AL ALUMNADO</a:t>
            </a:r>
          </a:p>
          <a:p>
            <a:pPr algn="ctr"/>
            <a:r>
              <a:rPr lang="es-ES" sz="5500" dirty="0">
                <a:solidFill>
                  <a:srgbClr val="0070C0"/>
                </a:solidFill>
              </a:rPr>
              <a:t>1º DAM</a:t>
            </a:r>
          </a:p>
          <a:p>
            <a:pPr algn="ctr"/>
            <a:r>
              <a:rPr lang="es-ES" sz="5500" dirty="0">
                <a:solidFill>
                  <a:schemeClr val="accent1">
                    <a:lumMod val="50000"/>
                  </a:schemeClr>
                </a:solidFill>
              </a:rPr>
              <a:t>F.P. GRADO SUPERIOR</a:t>
            </a:r>
          </a:p>
          <a:p>
            <a:endParaRPr lang="es-ES" sz="2150" b="1" dirty="0">
              <a:solidFill>
                <a:srgbClr val="0070C0"/>
              </a:solidFill>
            </a:endParaRPr>
          </a:p>
          <a:p>
            <a:pPr algn="ctr"/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fld id="{132FADFE-3B8F-471C-ABF0-DBC7717ECBBC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b="1" i="1" u="sng" dirty="0"/>
              <a:t>El uso de cualquier teléfono móvil está prohibido en todo el recinto</a:t>
            </a:r>
            <a:r>
              <a:rPr lang="es-ES" dirty="0"/>
              <a:t>, excepto cuando el profesor/a lo estime oportuno (y siempre que sea para uso académico dentro del aula).</a:t>
            </a:r>
          </a:p>
          <a:p>
            <a:endParaRPr lang="es-ES" i="1" dirty="0"/>
          </a:p>
          <a:p>
            <a:r>
              <a:rPr lang="es-ES" dirty="0"/>
              <a:t>No está permitido </a:t>
            </a:r>
            <a:r>
              <a:rPr lang="es-ES" b="1" i="1" u="sng" dirty="0"/>
              <a:t>mascar chicle o comer</a:t>
            </a:r>
            <a:r>
              <a:rPr lang="es-ES" dirty="0"/>
              <a:t> en las clases, ni en los pasillos y dependencias cerradas del Centro, salvo casos debidamente justificados por el profesor.</a:t>
            </a:r>
          </a:p>
          <a:p>
            <a:endParaRPr lang="es-ES" dirty="0"/>
          </a:p>
          <a:p>
            <a:r>
              <a:rPr lang="es-ES" dirty="0"/>
              <a:t>En las </a:t>
            </a:r>
            <a:r>
              <a:rPr lang="es-ES" b="1" i="1" u="sng" dirty="0"/>
              <a:t>escaleras</a:t>
            </a:r>
            <a:r>
              <a:rPr lang="es-ES" dirty="0"/>
              <a:t>, deben seguirse las indicaciones de </a:t>
            </a:r>
            <a:r>
              <a:rPr lang="es-ES" b="1" i="1" u="sng" dirty="0"/>
              <a:t>sentido de subida y bajada</a:t>
            </a:r>
            <a:r>
              <a:rPr lang="es-ES" dirty="0"/>
              <a:t> para facilitar el tránsito. (Esto se refiere a los bloques A/B del edificio principal)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sz="2900" dirty="0"/>
              <a:t>NORMAS </a:t>
            </a:r>
            <a:r>
              <a:rPr lang="es-ES" sz="2900" dirty="0">
                <a:solidFill>
                  <a:srgbClr val="FF0000"/>
                </a:solidFill>
              </a:rPr>
              <a:t>COMIDA Y MÓVIL</a:t>
            </a:r>
          </a:p>
        </p:txBody>
      </p:sp>
      <p:sp>
        <p:nvSpPr>
          <p:cNvPr id="6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</p:spPr>
        <p:txBody>
          <a:bodyPr/>
          <a:lstStyle/>
          <a:p>
            <a:pPr algn="l"/>
            <a:r>
              <a:rPr lang="es-ES" dirty="0"/>
              <a:t>PRESENTACIÓN A ALUMNOS, ALUMNAS, PADRES y MADRES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fld id="{132FADFE-3B8F-471C-ABF0-DBC7717ECBBC}" type="slidenum">
              <a:rPr lang="es-ES" smtClean="0"/>
              <a:pPr/>
              <a:t>11</a:t>
            </a:fld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No se puede estar en clase con gorros, capuchas, auriculares, etc.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Las </a:t>
            </a:r>
            <a:r>
              <a:rPr lang="es-ES" b="1" i="1" u="sng" dirty="0"/>
              <a:t>notas</a:t>
            </a:r>
            <a:r>
              <a:rPr lang="es-ES" dirty="0"/>
              <a:t> podrán ser consultadas por las familias a través de MIRADOR. Para ello es necesario disponer del </a:t>
            </a:r>
            <a:r>
              <a:rPr lang="es-ES" b="1" i="1" u="sng" dirty="0"/>
              <a:t>número de registro personal</a:t>
            </a:r>
            <a:r>
              <a:rPr lang="es-ES" dirty="0"/>
              <a:t> del estudiante (NRP). Serán facilitados por el tutor o por la Secretaría del Centro.</a:t>
            </a:r>
          </a:p>
          <a:p>
            <a:endParaRPr lang="es-ES" dirty="0"/>
          </a:p>
          <a:p>
            <a:r>
              <a:rPr lang="es-ES" dirty="0">
                <a:solidFill>
                  <a:srgbClr val="FF0000"/>
                </a:solidFill>
              </a:rPr>
              <a:t>En el caso de que los padres o madres quieran contactar con un alumno/a en horario escolar podrán llamar al </a:t>
            </a:r>
            <a:r>
              <a:rPr lang="es-ES" b="1" i="1" u="sng" dirty="0">
                <a:solidFill>
                  <a:srgbClr val="FF0000"/>
                </a:solidFill>
              </a:rPr>
              <a:t>teléfono del Centro (968 50 52 03)</a:t>
            </a:r>
            <a:r>
              <a:rPr lang="es-ES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sz="2900" dirty="0"/>
              <a:t>NORMAS DE ORGANIZACIÓN Y FUNCIONAMIENTO (VI)</a:t>
            </a:r>
          </a:p>
        </p:txBody>
      </p:sp>
      <p:sp>
        <p:nvSpPr>
          <p:cNvPr id="6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</p:spPr>
        <p:txBody>
          <a:bodyPr/>
          <a:lstStyle/>
          <a:p>
            <a:pPr algn="l"/>
            <a:r>
              <a:rPr lang="es-ES" dirty="0"/>
              <a:t>PRESENTACIÓN A ALUMNOS, ALUMNAS, PADRES y MADRES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fld id="{132FADFE-3B8F-471C-ABF0-DBC7717ECBBC}" type="slidenum">
              <a:rPr lang="es-ES" smtClean="0"/>
              <a:pPr/>
              <a:t>12</a:t>
            </a:fld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>
          <a:xfrm>
            <a:off x="0" y="1268760"/>
            <a:ext cx="5786446" cy="5328592"/>
          </a:xfrm>
        </p:spPr>
        <p:txBody>
          <a:bodyPr/>
          <a:lstStyle/>
          <a:p>
            <a:r>
              <a:rPr lang="es-ES" dirty="0"/>
              <a:t>El proyecto Mirador (</a:t>
            </a:r>
            <a:r>
              <a:rPr lang="es-ES" u="sng" dirty="0"/>
              <a:t>https://mirador.murciaeduca.es</a:t>
            </a:r>
            <a:r>
              <a:rPr lang="es-ES" dirty="0"/>
              <a:t>) permite mostrar, a todos los padres y madres con hijos en edad escolar, información de interés, como son las </a:t>
            </a:r>
            <a:r>
              <a:rPr lang="es-ES" b="1" dirty="0"/>
              <a:t>calificaciones de sus hijos, las faltas de asistencia, el horario de clases, el tutor y su horario de visitas, etc</a:t>
            </a:r>
            <a:r>
              <a:rPr lang="es-ES" dirty="0"/>
              <a:t>.</a:t>
            </a:r>
          </a:p>
          <a:p>
            <a:r>
              <a:rPr lang="es-ES" dirty="0"/>
              <a:t>Además, permite </a:t>
            </a:r>
            <a:r>
              <a:rPr lang="es-ES" b="1" i="1" u="sng" dirty="0"/>
              <a:t>enviar</a:t>
            </a:r>
            <a:r>
              <a:rPr lang="es-ES" dirty="0"/>
              <a:t> a través del sistema de correo electrónico </a:t>
            </a:r>
            <a:r>
              <a:rPr lang="es-ES" b="1" i="1" u="sng" dirty="0"/>
              <a:t>un mensaje al tutor o a cualquier miembro del equipo de profesores</a:t>
            </a:r>
            <a:r>
              <a:rPr lang="es-ES" dirty="0"/>
              <a:t> de su hijo para realizar una consulta o para concertar una cita.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MIRADOR</a:t>
            </a:r>
          </a:p>
        </p:txBody>
      </p:sp>
      <p:sp>
        <p:nvSpPr>
          <p:cNvPr id="7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</p:spPr>
        <p:txBody>
          <a:bodyPr/>
          <a:lstStyle/>
          <a:p>
            <a:pPr algn="l"/>
            <a:r>
              <a:rPr lang="es-ES" dirty="0"/>
              <a:t>PRESENTACIÓN A ALUMNOS, ALUMNAS, PADRES y MADRES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2644" y="1285860"/>
            <a:ext cx="3354155" cy="3214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fld id="{132FADFE-3B8F-471C-ABF0-DBC7717ECBBC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/>
            <a:r>
              <a:rPr lang="es-ES" dirty="0"/>
              <a:t>Las normas de convivencia vienen recogidas en las </a:t>
            </a:r>
            <a:r>
              <a:rPr lang="es-ES" i="1" u="sng" dirty="0"/>
              <a:t>Normas de Organización y Funcionamiento (NOF)</a:t>
            </a:r>
            <a:r>
              <a:rPr lang="es-ES" dirty="0"/>
              <a:t>.</a:t>
            </a:r>
          </a:p>
          <a:p>
            <a:pPr marL="457200" indent="-457200"/>
            <a:endParaRPr lang="es-ES" dirty="0"/>
          </a:p>
          <a:p>
            <a:pPr marL="457200" indent="-457200"/>
            <a:r>
              <a:rPr lang="es-ES" i="1" u="sng" dirty="0"/>
              <a:t>Se tipifican una serie de </a:t>
            </a:r>
            <a:r>
              <a:rPr lang="es-ES" b="1" i="1" u="sng" dirty="0"/>
              <a:t>faltas</a:t>
            </a:r>
            <a:r>
              <a:rPr lang="es-ES" i="1" u="sng" dirty="0"/>
              <a:t> (leves, graves, muy graves) y una serie de </a:t>
            </a:r>
            <a:r>
              <a:rPr lang="es-ES" b="1" i="1" u="sng" dirty="0"/>
              <a:t>medidas correctoras</a:t>
            </a:r>
            <a:r>
              <a:rPr lang="es-ES" b="1" dirty="0"/>
              <a:t> </a:t>
            </a:r>
            <a:r>
              <a:rPr lang="es-ES" dirty="0"/>
              <a:t>a aplicar para cada tipo de falta en particular.</a:t>
            </a:r>
          </a:p>
          <a:p>
            <a:pPr marL="457200" indent="-457200"/>
            <a:endParaRPr lang="es-ES" dirty="0"/>
          </a:p>
          <a:p>
            <a:pPr marL="457200" indent="-457200"/>
            <a:r>
              <a:rPr lang="es-ES" dirty="0"/>
              <a:t>Las </a:t>
            </a:r>
            <a:r>
              <a:rPr lang="es-ES" b="1" i="1" u="sng" dirty="0"/>
              <a:t>normas de uso del aula de informática</a:t>
            </a:r>
            <a:r>
              <a:rPr lang="es-ES" dirty="0"/>
              <a:t> están en el tablón de clase y también en el </a:t>
            </a:r>
            <a:r>
              <a:rPr lang="es-ES"/>
              <a:t>Aula Virtual.</a:t>
            </a:r>
            <a:endParaRPr lang="es-ES" dirty="0"/>
          </a:p>
          <a:p>
            <a:pPr marL="457200" indent="-457200"/>
            <a:endParaRPr lang="es-ES" b="1" i="1" u="sng" dirty="0">
              <a:solidFill>
                <a:srgbClr val="FF0000"/>
              </a:solidFill>
            </a:endParaRPr>
          </a:p>
          <a:p>
            <a:pPr marL="457200" indent="-457200"/>
            <a:r>
              <a:rPr lang="es-ES" b="1" i="1" u="sng" dirty="0">
                <a:solidFill>
                  <a:srgbClr val="FF0000"/>
                </a:solidFill>
              </a:rPr>
              <a:t>Bajo ningún concepto se tolerarán las faltas de respeto a cualquier miembro de la comunidad educativa.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RESOLUCIÓN DE CONFLICTOS </a:t>
            </a:r>
            <a:r>
              <a:rPr lang="es-ES" dirty="0">
                <a:solidFill>
                  <a:srgbClr val="FF0000"/>
                </a:solidFill>
              </a:rPr>
              <a:t>RESPETO</a:t>
            </a:r>
          </a:p>
        </p:txBody>
      </p:sp>
      <p:sp>
        <p:nvSpPr>
          <p:cNvPr id="6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</p:spPr>
        <p:txBody>
          <a:bodyPr/>
          <a:lstStyle/>
          <a:p>
            <a:pPr algn="l"/>
            <a:r>
              <a:rPr lang="es-ES" dirty="0"/>
              <a:t>PRESENTACIÓN A ALUMNOS, ALUMNAS, PADRES y MADRES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fld id="{132FADFE-3B8F-471C-ABF0-DBC7717ECBBC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ES" dirty="0"/>
              <a:t>Se basa en dos normas de la Región de Murcia:</a:t>
            </a:r>
          </a:p>
          <a:p>
            <a:pPr marL="815975" lvl="1" indent="-457200">
              <a:buFont typeface="+mj-lt"/>
              <a:buAutoNum type="arabicPeriod"/>
            </a:pPr>
            <a:r>
              <a:rPr lang="es-ES" b="1" dirty="0"/>
              <a:t>Decreto 16/2016 </a:t>
            </a:r>
            <a:r>
              <a:rPr lang="es-ES" dirty="0"/>
              <a:t>de 9 de Marzo (normas de convivencia.)</a:t>
            </a:r>
          </a:p>
          <a:p>
            <a:pPr marL="815975" lvl="1" indent="-457200">
              <a:buFont typeface="+mj-lt"/>
              <a:buAutoNum type="arabicPeriod"/>
            </a:pPr>
            <a:r>
              <a:rPr lang="es-ES" b="1" dirty="0"/>
              <a:t>Resolución de 13 de noviembre de 2017 </a:t>
            </a:r>
            <a:r>
              <a:rPr lang="es-ES" dirty="0"/>
              <a:t>con instrucciones para mejorar la convivencia escolar (acoso escolar).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En general, cuando haya algún problema éste debe resolverse usando como mediador al </a:t>
            </a:r>
            <a:r>
              <a:rPr lang="es-ES" b="1" i="1" u="sng" dirty="0">
                <a:solidFill>
                  <a:srgbClr val="FF0000"/>
                </a:solidFill>
              </a:rPr>
              <a:t>profesorado</a:t>
            </a:r>
            <a:r>
              <a:rPr lang="es-ES" i="1" dirty="0">
                <a:solidFill>
                  <a:srgbClr val="FF0000"/>
                </a:solidFill>
              </a:rPr>
              <a:t>, </a:t>
            </a:r>
            <a:r>
              <a:rPr lang="es-ES" b="1" i="1" u="sng" dirty="0">
                <a:solidFill>
                  <a:srgbClr val="FF0000"/>
                </a:solidFill>
              </a:rPr>
              <a:t>tutor</a:t>
            </a:r>
            <a:r>
              <a:rPr lang="es-ES" dirty="0"/>
              <a:t> o bien a </a:t>
            </a:r>
            <a:r>
              <a:rPr lang="es-ES" b="1" i="1" u="sng" dirty="0"/>
              <a:t>Jefatura de Estudios</a:t>
            </a:r>
            <a:r>
              <a:rPr lang="es-ES" i="1" dirty="0"/>
              <a:t>, </a:t>
            </a:r>
            <a:r>
              <a:rPr lang="es-ES" dirty="0"/>
              <a:t>siempre y cuando se hayan agotado las vías anteriores.</a:t>
            </a:r>
          </a:p>
          <a:p>
            <a:pPr marL="457200" indent="-457200">
              <a:buFont typeface="+mj-lt"/>
              <a:buAutoNum type="arabicPeriod"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Sólo en un caso extremo se recurrirá al </a:t>
            </a:r>
            <a:r>
              <a:rPr lang="es-ES" b="1" i="1" u="sng" dirty="0"/>
              <a:t>Equipo Directivo</a:t>
            </a:r>
            <a:r>
              <a:rPr lang="es-ES" dirty="0"/>
              <a:t> o al </a:t>
            </a:r>
            <a:r>
              <a:rPr lang="es-ES" b="1" i="1" u="sng" dirty="0"/>
              <a:t>Equipo de Orientación</a:t>
            </a:r>
            <a:r>
              <a:rPr lang="es-ES" dirty="0"/>
              <a:t> siempre y cuando se hayan agotado las vías anteriores.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RESOLUCIÓN DE CONFLICTOS (II)</a:t>
            </a:r>
          </a:p>
        </p:txBody>
      </p:sp>
      <p:sp>
        <p:nvSpPr>
          <p:cNvPr id="6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</p:spPr>
        <p:txBody>
          <a:bodyPr/>
          <a:lstStyle/>
          <a:p>
            <a:pPr algn="l"/>
            <a:r>
              <a:rPr lang="es-ES" dirty="0"/>
              <a:t>PRESENTACIÓN A ALUMNOS, ALUMNAS, PADRES y MADRES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fld id="{132FADFE-3B8F-471C-ABF0-DBC7717ECBBC}" type="slidenum">
              <a:rPr lang="es-ES" smtClean="0"/>
              <a:pPr/>
              <a:t>15</a:t>
            </a:fld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/>
            <a:r>
              <a:rPr lang="es-ES" dirty="0"/>
              <a:t>Faltas leves:</a:t>
            </a:r>
          </a:p>
          <a:p>
            <a:pPr marL="457200" indent="-457200"/>
            <a:endParaRPr lang="es-ES" dirty="0"/>
          </a:p>
          <a:p>
            <a:pPr marL="457200" indent="-457200"/>
            <a:endParaRPr lang="es-ES" dirty="0"/>
          </a:p>
          <a:p>
            <a:pPr marL="457200" indent="-457200"/>
            <a:endParaRPr lang="es-ES" dirty="0"/>
          </a:p>
          <a:p>
            <a:pPr marL="457200" indent="-457200"/>
            <a:endParaRPr lang="es-ES" dirty="0"/>
          </a:p>
          <a:p>
            <a:pPr marL="457200" indent="-457200"/>
            <a:endParaRPr lang="es-ES" dirty="0"/>
          </a:p>
          <a:p>
            <a:pPr marL="457200" indent="-457200"/>
            <a:endParaRPr lang="es-ES" dirty="0"/>
          </a:p>
          <a:p>
            <a:pPr marL="457200" indent="-457200"/>
            <a:endParaRPr lang="es-ES" dirty="0"/>
          </a:p>
          <a:p>
            <a:pPr marL="457200" indent="-457200"/>
            <a:endParaRPr lang="es-ES" dirty="0"/>
          </a:p>
          <a:p>
            <a:pPr marL="457200" indent="-457200"/>
            <a:endParaRPr lang="es-ES" dirty="0"/>
          </a:p>
          <a:p>
            <a:pPr marL="457200" indent="-457200" algn="ctr">
              <a:buNone/>
            </a:pPr>
            <a:r>
              <a:rPr lang="es-ES" b="1" dirty="0">
                <a:solidFill>
                  <a:srgbClr val="002060"/>
                </a:solidFill>
              </a:rPr>
              <a:t>Esta información estará pinchada en el tablón del aula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RESOLUCIÓN DE CONFLICTOS (III)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874490"/>
            <a:ext cx="8837613" cy="3714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</p:spPr>
        <p:txBody>
          <a:bodyPr/>
          <a:lstStyle/>
          <a:p>
            <a:pPr algn="l"/>
            <a:r>
              <a:rPr lang="es-ES" dirty="0"/>
              <a:t>PRESENTACIÓN A ALUMNOS, ALUMNAS, PADRES y MADRES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fld id="{132FADFE-3B8F-471C-ABF0-DBC7717ECBBC}" type="slidenum">
              <a:rPr lang="es-ES" smtClean="0"/>
              <a:pPr/>
              <a:t>16</a:t>
            </a:fld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/>
            <a:r>
              <a:rPr lang="es-ES" sz="2100" dirty="0"/>
              <a:t>Faltas graves: </a:t>
            </a:r>
            <a:r>
              <a:rPr lang="es-ES" sz="2100" b="1" i="1" u="sng" dirty="0"/>
              <a:t>(Por ejemplo: Saltar la valla del centro </a:t>
            </a:r>
            <a:r>
              <a:rPr lang="es-ES" sz="2100" b="1" i="1" u="sng" dirty="0">
                <a:sym typeface="Wingdings" pitchFamily="2" charset="2"/>
              </a:rPr>
              <a:t> 3 días, 5 días, </a:t>
            </a:r>
            <a:r>
              <a:rPr lang="es-ES" sz="2100" b="1" i="1" u="sng" dirty="0" err="1">
                <a:sym typeface="Wingdings" pitchFamily="2" charset="2"/>
              </a:rPr>
              <a:t>exped</a:t>
            </a:r>
            <a:r>
              <a:rPr lang="es-ES" sz="2100" b="1" i="1" u="sng" dirty="0">
                <a:sym typeface="Wingdings" pitchFamily="2" charset="2"/>
              </a:rPr>
              <a:t>.</a:t>
            </a:r>
            <a:r>
              <a:rPr lang="es-ES" sz="2300" b="1" i="1" u="sng" dirty="0"/>
              <a:t>)</a:t>
            </a:r>
          </a:p>
          <a:p>
            <a:pPr marL="457200" indent="-457200"/>
            <a:endParaRPr lang="es-ES" sz="2300" dirty="0"/>
          </a:p>
          <a:p>
            <a:pPr marL="457200" indent="-457200"/>
            <a:endParaRPr lang="es-ES" sz="2300" dirty="0"/>
          </a:p>
          <a:p>
            <a:pPr marL="457200" indent="-457200"/>
            <a:endParaRPr lang="es-ES" sz="2300" dirty="0"/>
          </a:p>
          <a:p>
            <a:pPr marL="457200" indent="-457200"/>
            <a:endParaRPr lang="es-ES" sz="2300" dirty="0"/>
          </a:p>
          <a:p>
            <a:pPr marL="457200" indent="-457200"/>
            <a:endParaRPr lang="es-ES" sz="2300" dirty="0"/>
          </a:p>
          <a:p>
            <a:pPr marL="457200" indent="-457200"/>
            <a:endParaRPr lang="es-ES" sz="2300" dirty="0"/>
          </a:p>
          <a:p>
            <a:pPr marL="457200" indent="-457200"/>
            <a:endParaRPr lang="es-ES" sz="2300" dirty="0"/>
          </a:p>
          <a:p>
            <a:pPr marL="457200" indent="-457200"/>
            <a:endParaRPr lang="es-ES" sz="2300" dirty="0"/>
          </a:p>
          <a:p>
            <a:pPr marL="457200" indent="-457200"/>
            <a:endParaRPr lang="es-ES" sz="2300" dirty="0"/>
          </a:p>
          <a:p>
            <a:pPr marL="457200" indent="-457200"/>
            <a:endParaRPr lang="es-ES" sz="2300" dirty="0"/>
          </a:p>
          <a:p>
            <a:pPr marL="457200" indent="-457200" algn="ctr">
              <a:buNone/>
            </a:pPr>
            <a:r>
              <a:rPr lang="es-ES" sz="2300" b="1" dirty="0">
                <a:solidFill>
                  <a:srgbClr val="002060"/>
                </a:solidFill>
              </a:rPr>
              <a:t>Esta información estará pinchada en el tablón del aula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RESOLUCIÓN DE CONFLICTOS (IV)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21321"/>
            <a:ext cx="8837613" cy="4371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</p:spPr>
        <p:txBody>
          <a:bodyPr/>
          <a:lstStyle/>
          <a:p>
            <a:pPr algn="l"/>
            <a:r>
              <a:rPr lang="es-ES" dirty="0"/>
              <a:t>PRESENTACIÓN A ALUMNOS, ALUMNAS, PADRES y MADRES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fld id="{132FADFE-3B8F-471C-ABF0-DBC7717ECBBC}" type="slidenum">
              <a:rPr lang="es-ES" smtClean="0"/>
              <a:pPr/>
              <a:t>17</a:t>
            </a:fld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/>
            <a:r>
              <a:rPr lang="es-ES" dirty="0"/>
              <a:t>Faltas muy graves: </a:t>
            </a:r>
            <a:r>
              <a:rPr lang="es-ES" dirty="0">
                <a:solidFill>
                  <a:srgbClr val="002060"/>
                </a:solidFill>
              </a:rPr>
              <a:t>(</a:t>
            </a:r>
            <a:r>
              <a:rPr lang="es-ES" b="1" dirty="0">
                <a:solidFill>
                  <a:srgbClr val="002060"/>
                </a:solidFill>
              </a:rPr>
              <a:t>Estará pinchado en el tablón del aula</a:t>
            </a:r>
            <a:r>
              <a:rPr lang="es-ES" dirty="0">
                <a:solidFill>
                  <a:srgbClr val="002060"/>
                </a:solidFill>
              </a:rPr>
              <a:t>)</a:t>
            </a:r>
          </a:p>
          <a:p>
            <a:pPr marL="457200" indent="-457200"/>
            <a:endParaRPr lang="es-ES" dirty="0"/>
          </a:p>
          <a:p>
            <a:pPr marL="457200" indent="-457200"/>
            <a:endParaRPr lang="es-ES" dirty="0"/>
          </a:p>
          <a:p>
            <a:pPr marL="457200" indent="-457200"/>
            <a:endParaRPr lang="es-ES" dirty="0"/>
          </a:p>
          <a:p>
            <a:pPr marL="457200" indent="-457200"/>
            <a:endParaRPr lang="es-ES" dirty="0"/>
          </a:p>
          <a:p>
            <a:pPr marL="457200" indent="-457200"/>
            <a:endParaRPr lang="es-ES" dirty="0"/>
          </a:p>
          <a:p>
            <a:pPr marL="457200" indent="-457200"/>
            <a:endParaRPr lang="es-ES" dirty="0"/>
          </a:p>
          <a:p>
            <a:pPr marL="457200" indent="-457200"/>
            <a:endParaRPr lang="es-ES" dirty="0"/>
          </a:p>
          <a:p>
            <a:pPr marL="457200" indent="-457200"/>
            <a:endParaRPr lang="es-ES" dirty="0"/>
          </a:p>
          <a:p>
            <a:pPr marL="457200" indent="-457200" algn="ctr">
              <a:buNone/>
            </a:pPr>
            <a:r>
              <a:rPr lang="es-ES" dirty="0">
                <a:solidFill>
                  <a:srgbClr val="002060"/>
                </a:solidFill>
              </a:rPr>
              <a:t>Esta información estará pinchada en el tablón del aula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RESOLUCIÓN DE CONFLICTOS (V)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00808"/>
            <a:ext cx="8837613" cy="4857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</p:spPr>
        <p:txBody>
          <a:bodyPr/>
          <a:lstStyle/>
          <a:p>
            <a:pPr algn="l"/>
            <a:r>
              <a:rPr lang="es-ES" dirty="0"/>
              <a:t>PRESENTACIÓN A ALUMNOS, ALUMNAS, PADRES y MADRES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fld id="{132FADFE-3B8F-471C-ABF0-DBC7717ECBBC}" type="slidenum">
              <a:rPr lang="es-ES" smtClean="0"/>
              <a:pPr/>
              <a:t>18</a:t>
            </a:fld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b="1" dirty="0"/>
              <a:t>Retraso</a:t>
            </a:r>
            <a:r>
              <a:rPr lang="es-ES" dirty="0"/>
              <a:t>: Se da cuando el alumno/a llega pasados los </a:t>
            </a:r>
            <a:r>
              <a:rPr lang="es-ES" i="1" u="sng" dirty="0"/>
              <a:t>5 minutos </a:t>
            </a:r>
            <a:r>
              <a:rPr lang="es-ES" dirty="0"/>
              <a:t>siguientes al momento en que suene el timbre.</a:t>
            </a:r>
          </a:p>
          <a:p>
            <a:endParaRPr lang="es-ES" dirty="0"/>
          </a:p>
          <a:p>
            <a:r>
              <a:rPr lang="es-ES" b="1" dirty="0"/>
              <a:t>Falta</a:t>
            </a:r>
            <a:r>
              <a:rPr lang="es-ES" dirty="0"/>
              <a:t>: Se da cuando el alumno/a llega pasados los </a:t>
            </a:r>
            <a:r>
              <a:rPr lang="es-ES" i="1" u="sng" dirty="0"/>
              <a:t>5 minutos</a:t>
            </a:r>
            <a:r>
              <a:rPr lang="es-ES" dirty="0"/>
              <a:t> siguientes a la hora de la llegada del profesor/a al aula o </a:t>
            </a:r>
            <a:r>
              <a:rPr lang="es-ES" i="1" u="sng" dirty="0"/>
              <a:t>10 minutos</a:t>
            </a:r>
            <a:r>
              <a:rPr lang="es-ES" dirty="0"/>
              <a:t> desde el momento en que sonó el timbre.</a:t>
            </a:r>
          </a:p>
          <a:p>
            <a:endParaRPr lang="es-ES" dirty="0"/>
          </a:p>
          <a:p>
            <a:r>
              <a:rPr lang="es-ES" b="1" i="1" u="sng" dirty="0">
                <a:solidFill>
                  <a:srgbClr val="FF0000"/>
                </a:solidFill>
              </a:rPr>
              <a:t>Cuidado:</a:t>
            </a:r>
            <a:r>
              <a:rPr lang="es-ES" dirty="0"/>
              <a:t> </a:t>
            </a:r>
          </a:p>
          <a:p>
            <a:endParaRPr lang="es-ES" dirty="0">
              <a:solidFill>
                <a:srgbClr val="FF0000"/>
              </a:solidFill>
            </a:endParaRPr>
          </a:p>
          <a:p>
            <a:pPr lvl="1"/>
            <a:r>
              <a:rPr lang="es-ES" dirty="0">
                <a:solidFill>
                  <a:srgbClr val="FF0000"/>
                </a:solidFill>
              </a:rPr>
              <a:t>3 retrasos = 1 parte por falta leve</a:t>
            </a:r>
          </a:p>
          <a:p>
            <a:pPr lvl="1"/>
            <a:r>
              <a:rPr lang="es-ES" dirty="0">
                <a:solidFill>
                  <a:srgbClr val="FF0000"/>
                </a:solidFill>
              </a:rPr>
              <a:t>3 partes por falta leve = falta grave (expulsión).</a:t>
            </a:r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CONTROL DE ASISTENCIA A CLASE </a:t>
            </a:r>
            <a:r>
              <a:rPr lang="es-ES" dirty="0">
                <a:solidFill>
                  <a:srgbClr val="FF0000"/>
                </a:solidFill>
              </a:rPr>
              <a:t>RESPETO</a:t>
            </a:r>
          </a:p>
        </p:txBody>
      </p:sp>
      <p:sp>
        <p:nvSpPr>
          <p:cNvPr id="6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</p:spPr>
        <p:txBody>
          <a:bodyPr/>
          <a:lstStyle/>
          <a:p>
            <a:pPr algn="l"/>
            <a:r>
              <a:rPr lang="es-ES" dirty="0"/>
              <a:t>PRESENTACIÓN A ALUMNOS, ALUMNAS, PADRES y MADRES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fld id="{132FADFE-3B8F-471C-ABF0-DBC7717ECBBC}" type="slidenum">
              <a:rPr lang="es-ES" smtClean="0"/>
              <a:pPr/>
              <a:t>19</a:t>
            </a:fld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>
          <a:xfrm>
            <a:off x="0" y="1214422"/>
            <a:ext cx="9144000" cy="5382930"/>
          </a:xfrm>
        </p:spPr>
        <p:txBody>
          <a:bodyPr/>
          <a:lstStyle/>
          <a:p>
            <a:r>
              <a:rPr lang="es-ES" dirty="0"/>
              <a:t>El Centro anulará la matrícula del alumno si se produce:</a:t>
            </a:r>
          </a:p>
          <a:p>
            <a:pPr lvl="1"/>
            <a:r>
              <a:rPr lang="es-ES" dirty="0"/>
              <a:t>Inasistencia durante los 5 primeros días del curso.</a:t>
            </a:r>
          </a:p>
          <a:p>
            <a:pPr lvl="1"/>
            <a:r>
              <a:rPr lang="es-ES" dirty="0"/>
              <a:t>Inasistencia durante 10 días lectivos seguidos durante el curso.</a:t>
            </a:r>
          </a:p>
          <a:p>
            <a:pPr lvl="1"/>
            <a:r>
              <a:rPr lang="es-ES" dirty="0"/>
              <a:t>Acumulación hasta el 30% de faltas en </a:t>
            </a:r>
            <a:r>
              <a:rPr lang="es-ES" b="1" dirty="0"/>
              <a:t>todos</a:t>
            </a:r>
            <a:r>
              <a:rPr lang="es-ES" dirty="0"/>
              <a:t> los módulos.</a:t>
            </a:r>
          </a:p>
          <a:p>
            <a:r>
              <a:rPr lang="es-ES" dirty="0"/>
              <a:t>La suma de las faltas de asistencia a un módulo (</a:t>
            </a:r>
            <a:r>
              <a:rPr lang="es-ES" u="sng" dirty="0"/>
              <a:t>más del 30% del total</a:t>
            </a:r>
            <a:r>
              <a:rPr lang="es-ES" dirty="0"/>
              <a:t>) puede hacer que se produzca la </a:t>
            </a:r>
            <a:r>
              <a:rPr lang="es-ES" b="1" i="1" u="sng" dirty="0">
                <a:solidFill>
                  <a:srgbClr val="FF0000"/>
                </a:solidFill>
              </a:rPr>
              <a:t>pérdida del derecho a la evaluación continua</a:t>
            </a:r>
            <a:r>
              <a:rPr lang="es-ES" dirty="0"/>
              <a:t> de forma que el alumno solamente tendrá derecho a hacer un examen en marzo.</a:t>
            </a:r>
          </a:p>
          <a:p>
            <a:pPr lvl="0"/>
            <a:r>
              <a:rPr lang="es-ES" dirty="0"/>
              <a:t>Los </a:t>
            </a:r>
            <a:r>
              <a:rPr lang="es-ES" b="1" i="1" u="sng" dirty="0"/>
              <a:t>alumnos de Yecla</a:t>
            </a:r>
            <a:r>
              <a:rPr lang="es-ES" dirty="0"/>
              <a:t> deben tener una </a:t>
            </a:r>
            <a:r>
              <a:rPr lang="es-ES" b="1" i="1" u="sng" dirty="0"/>
              <a:t>autorización</a:t>
            </a:r>
            <a:r>
              <a:rPr lang="es-ES" dirty="0"/>
              <a:t> firmada para poder ir a coger el autobús a las 14:30 (saldrán del Centro a las 14:15h). Solamente si van en autobús. La autorización se debe </a:t>
            </a:r>
            <a:r>
              <a:rPr lang="es-ES" b="1" i="1" u="sng" dirty="0"/>
              <a:t>pedir en Jefatura de Estudios.</a:t>
            </a:r>
          </a:p>
          <a:p>
            <a:pPr lvl="0"/>
            <a:endParaRPr lang="es-ES" b="1" i="1" u="sng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sz="3400" dirty="0"/>
              <a:t>CONSECUENCIAS DE LAS FALTAS DE ASISTENCIA</a:t>
            </a:r>
          </a:p>
        </p:txBody>
      </p:sp>
      <p:sp>
        <p:nvSpPr>
          <p:cNvPr id="6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</p:spPr>
        <p:txBody>
          <a:bodyPr/>
          <a:lstStyle/>
          <a:p>
            <a:pPr algn="l"/>
            <a:r>
              <a:rPr lang="es-ES" dirty="0"/>
              <a:t>PRESENTACIÓN A ALUMNOS, ALUMNAS, PADRES y MADRES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s-ES" dirty="0"/>
              <a:t>PRESENTACIÓN A ALUMNOS, ALUMNAS, PADRES y MADRES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>
          <a:xfrm>
            <a:off x="0" y="548680"/>
            <a:ext cx="9144000" cy="6048672"/>
          </a:xfrm>
        </p:spPr>
        <p:txBody>
          <a:bodyPr lIns="91440" tIns="45720" rIns="91440" bIns="45720" anchor="ctr"/>
          <a:lstStyle/>
          <a:p>
            <a:pPr algn="ctr"/>
            <a:endParaRPr lang="es-ES" sz="5500" dirty="0"/>
          </a:p>
          <a:p>
            <a:pPr algn="ctr"/>
            <a:endParaRPr lang="es-ES" sz="5500" dirty="0">
              <a:solidFill>
                <a:srgbClr val="0070C0"/>
              </a:solidFill>
            </a:endParaRPr>
          </a:p>
          <a:p>
            <a:pPr algn="ctr"/>
            <a:endParaRPr lang="es-ES" sz="5500" dirty="0">
              <a:solidFill>
                <a:srgbClr val="0070C0"/>
              </a:solidFill>
            </a:endParaRPr>
          </a:p>
          <a:p>
            <a:pPr algn="ctr"/>
            <a:endParaRPr lang="es-ES" sz="5500" dirty="0">
              <a:solidFill>
                <a:srgbClr val="0070C0"/>
              </a:solidFill>
            </a:endParaRPr>
          </a:p>
          <a:p>
            <a:pPr algn="ctr"/>
            <a:r>
              <a:rPr lang="es-ES" sz="5500" dirty="0">
                <a:solidFill>
                  <a:srgbClr val="0070C0"/>
                </a:solidFill>
              </a:rPr>
              <a:t>1º DAM</a:t>
            </a:r>
          </a:p>
          <a:p>
            <a:pPr algn="ctr"/>
            <a:r>
              <a:rPr lang="es-ES" sz="5500" dirty="0">
                <a:solidFill>
                  <a:schemeClr val="accent1">
                    <a:lumMod val="50000"/>
                  </a:schemeClr>
                </a:solidFill>
              </a:rPr>
              <a:t>PERSPECTIVA</a:t>
            </a:r>
          </a:p>
          <a:p>
            <a:endParaRPr lang="es-ES" sz="2150" b="1" dirty="0">
              <a:solidFill>
                <a:srgbClr val="0070C0"/>
              </a:solidFill>
            </a:endParaRPr>
          </a:p>
          <a:p>
            <a:pPr algn="ctr"/>
            <a:endParaRPr lang="es-ES" dirty="0"/>
          </a:p>
        </p:txBody>
      </p:sp>
      <p:pic>
        <p:nvPicPr>
          <p:cNvPr id="4" name="Marcador de contenido 8" descr="Texto&#10;&#10;Descripción generada automáticamente con confianza media">
            <a:hlinkClick r:id="rId3"/>
            <a:extLst>
              <a:ext uri="{FF2B5EF4-FFF2-40B4-BE49-F238E27FC236}">
                <a16:creationId xmlns:a16="http://schemas.microsoft.com/office/drawing/2014/main" id="{84049719-CDEF-5114-7CC8-81F8B661346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967"/>
          <a:stretch/>
        </p:blipFill>
        <p:spPr>
          <a:xfrm>
            <a:off x="1403648" y="1052736"/>
            <a:ext cx="6634173" cy="2638998"/>
          </a:xfrm>
          <a:prstGeom prst="rect">
            <a:avLst/>
          </a:prstGeom>
          <a:ln w="12700">
            <a:noFill/>
          </a:ln>
        </p:spPr>
      </p:pic>
    </p:spTree>
    <p:extLst>
      <p:ext uri="{BB962C8B-B14F-4D97-AF65-F5344CB8AC3E}">
        <p14:creationId xmlns:p14="http://schemas.microsoft.com/office/powerpoint/2010/main" val="442131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fld id="{132FADFE-3B8F-471C-ABF0-DBC7717ECBBC}" type="slidenum">
              <a:rPr lang="es-ES" smtClean="0"/>
              <a:pPr/>
              <a:t>20</a:t>
            </a:fld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sz="2900" dirty="0"/>
              <a:t>CONVOCATORIAS, RESERVA DE PLAZAS Y PROMOCIÓN</a:t>
            </a:r>
          </a:p>
        </p:txBody>
      </p:sp>
      <p:sp>
        <p:nvSpPr>
          <p:cNvPr id="6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</p:spPr>
        <p:txBody>
          <a:bodyPr/>
          <a:lstStyle/>
          <a:p>
            <a:pPr algn="l"/>
            <a:r>
              <a:rPr lang="es-ES" dirty="0"/>
              <a:t>PRESENTACIÓN A ALUMNOS, ALUMNAS, PADRES y MADRES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  <p:sp>
        <p:nvSpPr>
          <p:cNvPr id="7" name="6 CuadroTexto"/>
          <p:cNvSpPr txBox="1"/>
          <p:nvPr/>
        </p:nvSpPr>
        <p:spPr>
          <a:xfrm>
            <a:off x="1000100" y="1357298"/>
            <a:ext cx="2653355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B050"/>
                </a:solidFill>
              </a:rPr>
              <a:t>EVALUACIONES Y OTRAS</a:t>
            </a:r>
          </a:p>
          <a:p>
            <a:pPr algn="ctr"/>
            <a:r>
              <a:rPr lang="es-ES" b="1" dirty="0">
                <a:solidFill>
                  <a:srgbClr val="00B050"/>
                </a:solidFill>
              </a:rPr>
              <a:t>FECHAS IMPORTANTES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5981199" y="1357298"/>
            <a:ext cx="1662635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B050"/>
                </a:solidFill>
              </a:rPr>
              <a:t>PROMOCIÓN Y</a:t>
            </a:r>
          </a:p>
          <a:p>
            <a:pPr algn="ctr"/>
            <a:r>
              <a:rPr lang="es-ES" b="1" dirty="0">
                <a:solidFill>
                  <a:srgbClr val="00B050"/>
                </a:solidFill>
              </a:rPr>
              <a:t>TITULACIÓN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58532" y="2000240"/>
            <a:ext cx="4514062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2000240"/>
            <a:ext cx="4340862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CuadroTexto"/>
          <p:cNvSpPr txBox="1"/>
          <p:nvPr/>
        </p:nvSpPr>
        <p:spPr>
          <a:xfrm>
            <a:off x="2733928" y="4429132"/>
            <a:ext cx="348114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B050"/>
                </a:solidFill>
              </a:rPr>
              <a:t>OTRA INFORMACIÓN DE INTERÉS</a:t>
            </a:r>
          </a:p>
        </p:txBody>
      </p:sp>
      <p:sp>
        <p:nvSpPr>
          <p:cNvPr id="14" name="3 Marcador de texto"/>
          <p:cNvSpPr txBox="1">
            <a:spLocks/>
          </p:cNvSpPr>
          <p:nvPr/>
        </p:nvSpPr>
        <p:spPr>
          <a:xfrm>
            <a:off x="0" y="1285860"/>
            <a:ext cx="9144000" cy="5328592"/>
          </a:xfrm>
          <a:prstGeom prst="rect">
            <a:avLst/>
          </a:prstGeom>
        </p:spPr>
        <p:txBody>
          <a:bodyPr/>
          <a:lstStyle/>
          <a:p>
            <a:pPr marL="268288" marR="0" lvl="0" indent="-268288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pitchFamily="2" charset="2"/>
              <a:buChar char=""/>
              <a:tabLst/>
              <a:defRPr/>
            </a:pPr>
            <a:endParaRPr kumimoji="0" lang="es-ES" sz="2500" b="1" i="1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8288" marR="0" lvl="0" indent="-268288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pitchFamily="2" charset="2"/>
              <a:buChar char=""/>
              <a:tabLst/>
              <a:defRPr/>
            </a:pPr>
            <a:endParaRPr lang="es-ES" sz="2500" b="1" i="1" u="sng" dirty="0"/>
          </a:p>
          <a:p>
            <a:pPr marL="268288" marR="0" lvl="0" indent="-268288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pitchFamily="2" charset="2"/>
              <a:buChar char=""/>
              <a:tabLst/>
              <a:defRPr/>
            </a:pPr>
            <a:endParaRPr kumimoji="0" lang="es-ES" sz="2500" b="1" i="1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8288" marR="0" lvl="0" indent="-268288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pitchFamily="2" charset="2"/>
              <a:buChar char=""/>
              <a:tabLst/>
              <a:defRPr/>
            </a:pPr>
            <a:endParaRPr lang="es-ES" sz="2500" b="1" i="1" u="sng" dirty="0"/>
          </a:p>
          <a:p>
            <a:pPr marL="268288" marR="0" lvl="0" indent="-268288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pitchFamily="2" charset="2"/>
              <a:buChar char=""/>
              <a:tabLst/>
              <a:defRPr/>
            </a:pPr>
            <a:endParaRPr kumimoji="0" lang="es-ES" sz="2500" b="1" i="1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8288" marR="0" lvl="0" indent="-268288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pitchFamily="2" charset="2"/>
              <a:buChar char=""/>
              <a:tabLst/>
              <a:defRPr/>
            </a:pPr>
            <a:endParaRPr lang="es-ES" sz="2500" b="1" i="1" u="sng" dirty="0"/>
          </a:p>
          <a:p>
            <a:pPr marL="268288" marR="0" lvl="0" indent="-268288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pitchFamily="2" charset="2"/>
              <a:buChar char=""/>
              <a:tabLst/>
              <a:defRPr/>
            </a:pPr>
            <a:endParaRPr kumimoji="0" lang="es-ES" sz="2500" b="1" i="1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8288" marR="0" lvl="0" indent="-268288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100000"/>
              <a:tabLst/>
              <a:defRPr/>
            </a:pPr>
            <a:endParaRPr lang="es-ES" sz="2500" b="1" i="1" u="sng" dirty="0"/>
          </a:p>
          <a:p>
            <a:pPr marL="268288" marR="0" lvl="0" indent="-268288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pitchFamily="2" charset="2"/>
              <a:buChar char=""/>
              <a:tabLst/>
              <a:defRPr/>
            </a:pPr>
            <a:endParaRPr kumimoji="0" lang="es-ES" sz="2500" b="1" i="1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68288" marR="0" lvl="0" indent="-268288" algn="just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Wingdings" pitchFamily="2" charset="2"/>
              <a:buChar char=""/>
              <a:tabLst/>
              <a:defRPr/>
            </a:pPr>
            <a:endParaRPr lang="es-ES" sz="2500" b="1" i="1" u="sng" dirty="0"/>
          </a:p>
          <a:p>
            <a:pPr marL="268288" lvl="0" indent="-268288" algn="just">
              <a:spcBef>
                <a:spcPts val="700"/>
              </a:spcBef>
              <a:buClr>
                <a:srgbClr val="FF0000"/>
              </a:buClr>
              <a:buSzPct val="100000"/>
              <a:buFont typeface="Wingdings" pitchFamily="2" charset="2"/>
              <a:buChar char=""/>
              <a:defRPr/>
            </a:pPr>
            <a:r>
              <a:rPr lang="es-ES" dirty="0"/>
              <a:t>Se puede </a:t>
            </a:r>
            <a:r>
              <a:rPr lang="es-ES" b="1" dirty="0">
                <a:solidFill>
                  <a:srgbClr val="FF0000"/>
                </a:solidFill>
              </a:rPr>
              <a:t>renunciar a una sola convocatoria</a:t>
            </a:r>
            <a:r>
              <a:rPr lang="es-ES" dirty="0"/>
              <a:t> (hasta tres días después de recibir las notas de la primera convocatoria), pero el curso académico cuenta.</a:t>
            </a:r>
            <a:endParaRPr kumimoji="0" lang="es-ES" sz="2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2000240"/>
            <a:ext cx="3079236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43570" y="2000240"/>
            <a:ext cx="3456207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406" y="4857760"/>
            <a:ext cx="896713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fld id="{132FADFE-3B8F-471C-ABF0-DBC7717ECBBC}" type="slidenum">
              <a:rPr lang="es-ES" smtClean="0"/>
              <a:pPr/>
              <a:t>21</a:t>
            </a:fld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sz="2900" dirty="0"/>
              <a:t>CONVOCATORIAS, RESERVA DE PLAZAS Y PROMOCIÓN</a:t>
            </a:r>
          </a:p>
        </p:txBody>
      </p:sp>
      <p:sp>
        <p:nvSpPr>
          <p:cNvPr id="6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</p:spPr>
        <p:txBody>
          <a:bodyPr/>
          <a:lstStyle/>
          <a:p>
            <a:pPr algn="l"/>
            <a:r>
              <a:rPr lang="es-ES" dirty="0"/>
              <a:t>PRESENTACIÓN A ALUMNOS, ALUMNAS, PADRES y MADRES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/>
          <a:srcRect r="78318"/>
          <a:stretch/>
        </p:blipFill>
        <p:spPr bwMode="auto">
          <a:xfrm>
            <a:off x="314152" y="1992504"/>
            <a:ext cx="4495899" cy="280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5EA11E6B-57BF-58E2-F9DF-7392F70CAA3B}"/>
              </a:ext>
            </a:extLst>
          </p:cNvPr>
          <p:cNvSpPr txBox="1"/>
          <p:nvPr/>
        </p:nvSpPr>
        <p:spPr>
          <a:xfrm>
            <a:off x="4896544" y="1988808"/>
            <a:ext cx="3923928" cy="1754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¡¡REPETIDORES!!</a:t>
            </a:r>
          </a:p>
          <a:p>
            <a:r>
              <a:rPr lang="es-ES" dirty="0">
                <a:solidFill>
                  <a:srgbClr val="00B050"/>
                </a:solidFill>
              </a:rPr>
              <a:t>FOL DEL AÑO PASADO SE CONVALIDA</a:t>
            </a:r>
          </a:p>
          <a:p>
            <a:endParaRPr lang="es-ES" dirty="0">
              <a:solidFill>
                <a:srgbClr val="00B050"/>
              </a:solidFill>
            </a:endParaRPr>
          </a:p>
          <a:p>
            <a:r>
              <a:rPr lang="es-ES" dirty="0">
                <a:solidFill>
                  <a:srgbClr val="00B050"/>
                </a:solidFill>
              </a:rPr>
              <a:t>INGLÉS DEL AÑO PASADO NO</a:t>
            </a:r>
          </a:p>
          <a:p>
            <a:endParaRPr lang="es-ES" dirty="0">
              <a:solidFill>
                <a:srgbClr val="00B050"/>
              </a:solidFill>
            </a:endParaRPr>
          </a:p>
          <a:p>
            <a:r>
              <a:rPr lang="es-ES" dirty="0">
                <a:solidFill>
                  <a:srgbClr val="00B050"/>
                </a:solidFill>
              </a:rPr>
              <a:t>Preguntar en la secretaría </a:t>
            </a:r>
            <a:r>
              <a:rPr lang="es-ES" dirty="0">
                <a:solidFill>
                  <a:srgbClr val="00B050"/>
                </a:solidFill>
                <a:highlight>
                  <a:srgbClr val="FFFF00"/>
                </a:highlight>
              </a:rPr>
              <a:t>TODOS</a:t>
            </a:r>
          </a:p>
        </p:txBody>
      </p:sp>
      <p:pic>
        <p:nvPicPr>
          <p:cNvPr id="2" name="Graphic 30" descr="Trébol de cuatro hojas con relleno sólido">
            <a:extLst>
              <a:ext uri="{FF2B5EF4-FFF2-40B4-BE49-F238E27FC236}">
                <a16:creationId xmlns:a16="http://schemas.microsoft.com/office/drawing/2014/main" id="{0B09D2C3-0DBF-8768-1ADD-C7FC0114C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309278" y="1808414"/>
            <a:ext cx="588519" cy="588519"/>
          </a:xfrm>
          <a:prstGeom prst="rect">
            <a:avLst/>
          </a:prstGeom>
        </p:spPr>
      </p:pic>
      <p:pic>
        <p:nvPicPr>
          <p:cNvPr id="4" name="Graphic 30" descr="Pulgar hacia abajo con relleno sólido">
            <a:extLst>
              <a:ext uri="{FF2B5EF4-FFF2-40B4-BE49-F238E27FC236}">
                <a16:creationId xmlns:a16="http://schemas.microsoft.com/office/drawing/2014/main" id="{48EAC4F3-B64A-D457-57BF-226EC23E6E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956376" y="2810906"/>
            <a:ext cx="490012" cy="49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53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fld id="{132FADFE-3B8F-471C-ABF0-DBC7717ECBBC}" type="slidenum">
              <a:rPr lang="es-ES" smtClean="0"/>
              <a:pPr/>
              <a:t>22</a:t>
            </a:fld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b="1" u="sng" dirty="0"/>
              <a:t>EQUIPO INFORMÁTICO:</a:t>
            </a:r>
          </a:p>
          <a:p>
            <a:r>
              <a:rPr lang="es-ES" dirty="0"/>
              <a:t>SO Linux</a:t>
            </a:r>
          </a:p>
          <a:p>
            <a:pPr lvl="1"/>
            <a:r>
              <a:rPr lang="es-ES" dirty="0"/>
              <a:t>No sois administradores</a:t>
            </a:r>
          </a:p>
          <a:p>
            <a:r>
              <a:rPr lang="es-ES" dirty="0"/>
              <a:t>Debéis utilizar la cuenta DAM: Contraseña </a:t>
            </a:r>
            <a:r>
              <a:rPr lang="es-ES" sz="54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1odam</a:t>
            </a:r>
            <a:r>
              <a:rPr lang="es-ES" sz="5400" dirty="0">
                <a:solidFill>
                  <a:srgbClr val="FF0000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ES" dirty="0"/>
              <a:t>Utilizaréis máquinas virtuales con distintas configuraciones</a:t>
            </a:r>
          </a:p>
          <a:p>
            <a:r>
              <a:rPr lang="es-ES" dirty="0"/>
              <a:t>Los equipos no son vuestros</a:t>
            </a:r>
          </a:p>
          <a:p>
            <a:pPr lvl="1"/>
            <a:r>
              <a:rPr lang="es-ES" dirty="0"/>
              <a:t>Mañana pueden haber desaparecido mis archivos</a:t>
            </a:r>
          </a:p>
          <a:p>
            <a:pPr lvl="1"/>
            <a:r>
              <a:rPr lang="es-ES" dirty="0"/>
              <a:t>Sois responsables de vuestros datos</a:t>
            </a:r>
          </a:p>
          <a:p>
            <a:pPr lvl="1"/>
            <a:r>
              <a:rPr lang="es-ES" dirty="0"/>
              <a:t>RECOMENDADO: disco externo y/o carpeta en la nube</a:t>
            </a:r>
            <a:endParaRPr lang="es-ES" b="1" u="sng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MATERIAL ESCOLAR</a:t>
            </a:r>
          </a:p>
        </p:txBody>
      </p:sp>
      <p:sp>
        <p:nvSpPr>
          <p:cNvPr id="6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</p:spPr>
        <p:txBody>
          <a:bodyPr/>
          <a:lstStyle/>
          <a:p>
            <a:pPr algn="l"/>
            <a:r>
              <a:rPr lang="es-ES" dirty="0"/>
              <a:t>PRESENTACIÓN A ALUMNOS, ALUMNAS, PADRES y MADRES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fld id="{132FADFE-3B8F-471C-ABF0-DBC7717ECBBC}" type="slidenum">
              <a:rPr lang="es-ES" smtClean="0"/>
              <a:pPr/>
              <a:t>23</a:t>
            </a:fld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b="1" u="sng" dirty="0"/>
              <a:t>MATERIALES NECESARIOS PARA LAS CLASES:</a:t>
            </a:r>
          </a:p>
          <a:p>
            <a:pPr lvl="1"/>
            <a:endParaRPr lang="es-ES" dirty="0"/>
          </a:p>
          <a:p>
            <a:pPr lvl="1"/>
            <a:r>
              <a:rPr lang="es-ES" b="1" i="1" u="sng" dirty="0"/>
              <a:t>Libros de texto</a:t>
            </a:r>
            <a:r>
              <a:rPr lang="es-ES" dirty="0"/>
              <a:t>:</a:t>
            </a:r>
          </a:p>
          <a:p>
            <a:pPr lvl="2"/>
            <a:r>
              <a:rPr lang="es-ES" dirty="0"/>
              <a:t>Podría ser necesaria su compra para algún módulo si el profesor lo estima oportuno.</a:t>
            </a:r>
          </a:p>
          <a:p>
            <a:pPr lvl="1"/>
            <a:r>
              <a:rPr lang="es-ES" b="1" i="1" u="sng" dirty="0">
                <a:highlight>
                  <a:srgbClr val="FFFF00"/>
                </a:highlight>
              </a:rPr>
              <a:t>Libreta y bolígrafos</a:t>
            </a:r>
            <a:r>
              <a:rPr lang="es-ES" dirty="0">
                <a:highlight>
                  <a:srgbClr val="FFFF00"/>
                </a:highlight>
              </a:rPr>
              <a:t>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La </a:t>
            </a:r>
            <a:r>
              <a:rPr lang="es-ES" b="1" i="1" u="sng" dirty="0"/>
              <a:t>agenda escolar</a:t>
            </a:r>
            <a:r>
              <a:rPr lang="es-ES" dirty="0"/>
              <a:t> la proporcionará el AMPA a aquellos alumnos que sean socios. Los que no siendo socios deseen una agenda la pueden adquirir en la conserjería. (Preguntar allí)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MATERIAL ESCOLAR</a:t>
            </a:r>
          </a:p>
        </p:txBody>
      </p:sp>
      <p:sp>
        <p:nvSpPr>
          <p:cNvPr id="6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</p:spPr>
        <p:txBody>
          <a:bodyPr/>
          <a:lstStyle/>
          <a:p>
            <a:pPr algn="l"/>
            <a:r>
              <a:rPr lang="es-ES" dirty="0"/>
              <a:t>PRESENTACIÓN A ALUMNOS, ALUMNAS, PADRES y MADRES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2757379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fld id="{132FADFE-3B8F-471C-ABF0-DBC7717ECBBC}" type="slidenum">
              <a:rPr lang="es-ES" smtClean="0"/>
              <a:pPr/>
              <a:t>24</a:t>
            </a:fld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PLATAFORMAS DIGITALES</a:t>
            </a:r>
          </a:p>
        </p:txBody>
      </p:sp>
      <p:sp>
        <p:nvSpPr>
          <p:cNvPr id="6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</p:spPr>
        <p:txBody>
          <a:bodyPr/>
          <a:lstStyle/>
          <a:p>
            <a:pPr algn="l"/>
            <a:r>
              <a:rPr lang="es-ES" dirty="0"/>
              <a:t>PRESENTACIÓN A ALUMNOS, ALUMNAS, PADRES y MADRES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  <p:sp>
        <p:nvSpPr>
          <p:cNvPr id="2052" name="AutoShape 4" descr="Resultado de imagen de logo tele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54" name="AutoShape 6" descr="Resultado de imagen de logo tele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59" name="AutoShape 11" descr="Resultado de imagen de logo classro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61" name="AutoShape 13" descr="Resultado de imagen de logo classro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63" name="Picture 15" descr="Resultado de imagen de logo classroo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1714488"/>
            <a:ext cx="4505272" cy="2359228"/>
          </a:xfrm>
          <a:prstGeom prst="rect">
            <a:avLst/>
          </a:prstGeom>
          <a:noFill/>
        </p:spPr>
      </p:pic>
      <p:pic>
        <p:nvPicPr>
          <p:cNvPr id="2065" name="Picture 17" descr="https://aulavirtual.murciaeduca.es/pluginfile.php/1/theme_essential/logo/1512122261/logo_aulavirtual_cabecer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845" y="4214818"/>
            <a:ext cx="7378741" cy="20717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fld id="{132FADFE-3B8F-471C-ABF0-DBC7717ECBBC}" type="slidenum">
              <a:rPr lang="es-ES" smtClean="0"/>
              <a:pPr/>
              <a:t>25</a:t>
            </a:fld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POR HABERME DADO VUESTRA ATENCIÓN …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1" y="1428736"/>
            <a:ext cx="8670107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</p:spPr>
        <p:txBody>
          <a:bodyPr/>
          <a:lstStyle/>
          <a:p>
            <a:pPr algn="l"/>
            <a:r>
              <a:rPr lang="es-ES" dirty="0"/>
              <a:t>PRESENTACIÓN A ALUMNOS, ALUMNAS, PADRES y MADRES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  <p:sp>
        <p:nvSpPr>
          <p:cNvPr id="8" name="3 Marcador de texto"/>
          <p:cNvSpPr txBox="1">
            <a:spLocks/>
          </p:cNvSpPr>
          <p:nvPr/>
        </p:nvSpPr>
        <p:spPr>
          <a:xfrm>
            <a:off x="32" y="6000768"/>
            <a:ext cx="9144000" cy="571504"/>
          </a:xfrm>
          <a:prstGeom prst="rect">
            <a:avLst/>
          </a:prstGeom>
        </p:spPr>
        <p:txBody>
          <a:bodyPr/>
          <a:lstStyle/>
          <a:p>
            <a:pPr marL="268288" marR="0" lvl="0" indent="-268288" algn="ctr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FF0000"/>
              </a:buClr>
              <a:buSzPct val="100000"/>
              <a:tabLst/>
              <a:defRPr/>
            </a:pPr>
            <a:r>
              <a:rPr kumimoji="0" lang="es-ES" sz="2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¿</a:t>
            </a:r>
            <a:r>
              <a:rPr kumimoji="0" lang="es-ES" sz="25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RUEGOS O PREGUNTAS</a:t>
            </a:r>
            <a:r>
              <a:rPr lang="es-ES" sz="2500" b="1" dirty="0">
                <a:solidFill>
                  <a:srgbClr val="FF0000"/>
                </a:solidFill>
              </a:rPr>
              <a:t>?</a:t>
            </a:r>
            <a:endParaRPr kumimoji="0" lang="es-ES" sz="25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sz="3000" dirty="0"/>
              <a:t>MÓDULOS Y HORARIO</a:t>
            </a:r>
          </a:p>
        </p:txBody>
      </p:sp>
      <p:sp>
        <p:nvSpPr>
          <p:cNvPr id="6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</p:spPr>
        <p:txBody>
          <a:bodyPr/>
          <a:lstStyle/>
          <a:p>
            <a:pPr algn="l"/>
            <a:r>
              <a:rPr lang="es-ES" dirty="0"/>
              <a:t>PRESENTACIÓN A ALUMNOS, ALUMNAS, PADRES y MADRES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  <p:pic>
        <p:nvPicPr>
          <p:cNvPr id="2" name="Imagen 1" descr="Diagrama, Escala de tiempo&#10;&#10;Descripción generada automáticamente">
            <a:extLst>
              <a:ext uri="{FF2B5EF4-FFF2-40B4-BE49-F238E27FC236}">
                <a16:creationId xmlns:a16="http://schemas.microsoft.com/office/drawing/2014/main" id="{D626EDB7-A7D2-54D1-C075-A0D8812F2C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922" r="15411"/>
          <a:stretch/>
        </p:blipFill>
        <p:spPr>
          <a:xfrm>
            <a:off x="1511151" y="1249371"/>
            <a:ext cx="6517233" cy="5327196"/>
          </a:xfrm>
          <a:prstGeom prst="rect">
            <a:avLst/>
          </a:prstGeom>
        </p:spPr>
      </p:pic>
      <p:pic>
        <p:nvPicPr>
          <p:cNvPr id="8" name="Graphic 30" descr="Trébol de cuatro hojas con relleno sólido">
            <a:extLst>
              <a:ext uri="{FF2B5EF4-FFF2-40B4-BE49-F238E27FC236}">
                <a16:creationId xmlns:a16="http://schemas.microsoft.com/office/drawing/2014/main" id="{41E0FFAE-A3AE-1C17-F536-8F0B06BD0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642434" y="4733920"/>
            <a:ext cx="588519" cy="588519"/>
          </a:xfrm>
          <a:prstGeom prst="rect">
            <a:avLst/>
          </a:prstGeom>
        </p:spPr>
      </p:pic>
      <p:pic>
        <p:nvPicPr>
          <p:cNvPr id="9" name="Graphic 30" descr="Pulgar hacia abajo con relleno sólido">
            <a:extLst>
              <a:ext uri="{FF2B5EF4-FFF2-40B4-BE49-F238E27FC236}">
                <a16:creationId xmlns:a16="http://schemas.microsoft.com/office/drawing/2014/main" id="{F8E3C7D6-C924-4AEE-581B-71D01A89E4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724128" y="1517910"/>
            <a:ext cx="657456" cy="657456"/>
          </a:xfrm>
          <a:prstGeom prst="rect">
            <a:avLst/>
          </a:prstGeom>
        </p:spPr>
      </p:pic>
      <p:pic>
        <p:nvPicPr>
          <p:cNvPr id="10" name="Graphic 30" descr="Trébol de cuatro hojas con relleno sólido">
            <a:extLst>
              <a:ext uri="{FF2B5EF4-FFF2-40B4-BE49-F238E27FC236}">
                <a16:creationId xmlns:a16="http://schemas.microsoft.com/office/drawing/2014/main" id="{74D63B63-8944-847D-85E3-56C23A2FD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997702" y="1942678"/>
            <a:ext cx="588519" cy="588519"/>
          </a:xfrm>
          <a:prstGeom prst="rect">
            <a:avLst/>
          </a:prstGeom>
        </p:spPr>
      </p:pic>
      <p:pic>
        <p:nvPicPr>
          <p:cNvPr id="11" name="Graphic 30" descr="Trébol de cuatro hojas con relleno sólido">
            <a:extLst>
              <a:ext uri="{FF2B5EF4-FFF2-40B4-BE49-F238E27FC236}">
                <a16:creationId xmlns:a16="http://schemas.microsoft.com/office/drawing/2014/main" id="{10B62B8E-0C49-1E36-074D-37BC0A0AAF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917582" y="3209036"/>
            <a:ext cx="588519" cy="588519"/>
          </a:xfrm>
          <a:prstGeom prst="rect">
            <a:avLst/>
          </a:prstGeom>
        </p:spPr>
      </p:pic>
      <p:pic>
        <p:nvPicPr>
          <p:cNvPr id="12" name="Graphic 30" descr="Pulgar hacia abajo con relleno sólido">
            <a:extLst>
              <a:ext uri="{FF2B5EF4-FFF2-40B4-BE49-F238E27FC236}">
                <a16:creationId xmlns:a16="http://schemas.microsoft.com/office/drawing/2014/main" id="{58B5FB4F-FFE8-443E-F0F1-785513391B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011253" y="3573016"/>
            <a:ext cx="657456" cy="657456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0CB56CFB-2308-BAF2-947E-5DB32431FCA0}"/>
              </a:ext>
            </a:extLst>
          </p:cNvPr>
          <p:cNvSpPr txBox="1"/>
          <p:nvPr/>
        </p:nvSpPr>
        <p:spPr>
          <a:xfrm>
            <a:off x="190081" y="705068"/>
            <a:ext cx="129614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</a:rPr>
              <a:t>convalida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069DDBB-224B-106D-4ADA-3F2374CBD916}"/>
              </a:ext>
            </a:extLst>
          </p:cNvPr>
          <p:cNvSpPr txBox="1"/>
          <p:nvPr/>
        </p:nvSpPr>
        <p:spPr>
          <a:xfrm>
            <a:off x="7022337" y="727187"/>
            <a:ext cx="151953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No convalida</a:t>
            </a:r>
          </a:p>
        </p:txBody>
      </p:sp>
      <p:pic>
        <p:nvPicPr>
          <p:cNvPr id="15" name="Graphic 30" descr="Trébol de cuatro hojas con relleno sólido">
            <a:extLst>
              <a:ext uri="{FF2B5EF4-FFF2-40B4-BE49-F238E27FC236}">
                <a16:creationId xmlns:a16="http://schemas.microsoft.com/office/drawing/2014/main" id="{22E1E334-BB35-4E28-27CF-D75AE11B4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267687" y="681361"/>
            <a:ext cx="568010" cy="568010"/>
          </a:xfrm>
          <a:prstGeom prst="rect">
            <a:avLst/>
          </a:prstGeom>
        </p:spPr>
      </p:pic>
      <p:pic>
        <p:nvPicPr>
          <p:cNvPr id="16" name="Graphic 30" descr="Pulgar hacia abajo con relleno sólido">
            <a:extLst>
              <a:ext uri="{FF2B5EF4-FFF2-40B4-BE49-F238E27FC236}">
                <a16:creationId xmlns:a16="http://schemas.microsoft.com/office/drawing/2014/main" id="{88E9ABB4-E601-F606-74E0-3577109B29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8463907" y="757901"/>
            <a:ext cx="490012" cy="4900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dirty="0"/>
              <a:t>PLATAFORMAS DIGITALES</a:t>
            </a:r>
          </a:p>
        </p:txBody>
      </p:sp>
      <p:sp>
        <p:nvSpPr>
          <p:cNvPr id="6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</p:spPr>
        <p:txBody>
          <a:bodyPr/>
          <a:lstStyle/>
          <a:p>
            <a:pPr algn="l"/>
            <a:r>
              <a:rPr lang="es-ES" dirty="0"/>
              <a:t>PRESENTACIÓN A ALUMNOS, ALUMNAS, PADRES y MADRES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  <p:sp>
        <p:nvSpPr>
          <p:cNvPr id="2052" name="AutoShape 4" descr="Resultado de imagen de logo tele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54" name="AutoShape 6" descr="Resultado de imagen de logo telegra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59" name="AutoShape 11" descr="Resultado de imagen de logo classro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061" name="AutoShape 13" descr="Resultado de imagen de logo classroo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2063" name="Picture 15" descr="Resultado de imagen de logo classroo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4782" y="1645025"/>
            <a:ext cx="1710523" cy="647870"/>
          </a:xfrm>
          <a:prstGeom prst="rect">
            <a:avLst/>
          </a:prstGeom>
          <a:noFill/>
        </p:spPr>
      </p:pic>
      <p:pic>
        <p:nvPicPr>
          <p:cNvPr id="2065" name="Picture 17" descr="https://aulavirtual.murciaeduca.es/pluginfile.php/1/theme_essential/logo/1512122261/logo_aulavirtual_cabecera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5971" y="2387957"/>
            <a:ext cx="1928810" cy="541545"/>
          </a:xfrm>
          <a:prstGeom prst="rect">
            <a:avLst/>
          </a:prstGeom>
          <a:noFill/>
        </p:spPr>
      </p:pic>
      <p:sp>
        <p:nvSpPr>
          <p:cNvPr id="7" name="3 Marcador de texto">
            <a:extLst>
              <a:ext uri="{FF2B5EF4-FFF2-40B4-BE49-F238E27FC236}">
                <a16:creationId xmlns:a16="http://schemas.microsoft.com/office/drawing/2014/main" id="{EDE93E75-CFEF-1D59-4A1D-F1F251CADE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83768" y="1403408"/>
            <a:ext cx="6048232" cy="484761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GOOGLE DRIVE</a:t>
            </a:r>
          </a:p>
          <a:p>
            <a:pPr marL="0" indent="0">
              <a:buNone/>
            </a:pPr>
            <a:r>
              <a:rPr lang="es-ES" dirty="0">
                <a:hlinkClick r:id="rId4"/>
              </a:rPr>
              <a:t>nre@alu.murciaeduca.es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¿Contraseña? </a:t>
            </a:r>
            <a:r>
              <a:rPr lang="es-ES" b="1" i="1" dirty="0">
                <a:solidFill>
                  <a:srgbClr val="FF0000"/>
                </a:solidFill>
              </a:rPr>
              <a:t>El tutor te la puede cambiar</a:t>
            </a:r>
          </a:p>
          <a:p>
            <a:pPr marL="0" indent="0">
              <a:buNone/>
            </a:pPr>
            <a:r>
              <a:rPr lang="es-ES" dirty="0"/>
              <a:t>Gmail, calendar, documentos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MICROSOFT ONEDRIVE</a:t>
            </a:r>
          </a:p>
          <a:p>
            <a:pPr marL="0" indent="0">
              <a:buNone/>
            </a:pPr>
            <a:r>
              <a:rPr lang="es-ES" dirty="0">
                <a:hlinkClick r:id="rId5"/>
              </a:rPr>
              <a:t>https://login.microsoftonline.com/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dirty="0">
                <a:hlinkClick r:id="rId6"/>
              </a:rPr>
              <a:t>nre@alu365.murciaeduca.es</a:t>
            </a:r>
            <a:r>
              <a:rPr lang="es-ES" dirty="0"/>
              <a:t> </a:t>
            </a:r>
          </a:p>
          <a:p>
            <a:pPr marL="0" indent="0">
              <a:buNone/>
            </a:pPr>
            <a:r>
              <a:rPr lang="es-ES" dirty="0"/>
              <a:t>Misma contraseña</a:t>
            </a:r>
          </a:p>
          <a:p>
            <a:pPr marL="0" indent="0">
              <a:buNone/>
            </a:pPr>
            <a:r>
              <a:rPr lang="es-ES" dirty="0"/>
              <a:t>Office 365</a:t>
            </a:r>
          </a:p>
          <a:p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4284E43-C95D-F558-FA4E-49E2D2D92738}"/>
              </a:ext>
            </a:extLst>
          </p:cNvPr>
          <p:cNvSpPr txBox="1"/>
          <p:nvPr/>
        </p:nvSpPr>
        <p:spPr>
          <a:xfrm>
            <a:off x="6404055" y="6169922"/>
            <a:ext cx="2743200" cy="4231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150" b="1">
                <a:solidFill>
                  <a:srgbClr val="0070C0"/>
                </a:solidFill>
              </a:rPr>
              <a:t>CUESTIONARIO</a:t>
            </a:r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20EB0B9-47E3-C43C-EF9A-612B8D8772C0}"/>
              </a:ext>
            </a:extLst>
          </p:cNvPr>
          <p:cNvSpPr txBox="1"/>
          <p:nvPr/>
        </p:nvSpPr>
        <p:spPr>
          <a:xfrm>
            <a:off x="6404055" y="1215366"/>
            <a:ext cx="2743200" cy="4231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sz="2150" b="1" dirty="0">
                <a:solidFill>
                  <a:srgbClr val="0070C0"/>
                </a:solidFill>
              </a:rPr>
              <a:t>COMPROBEMOS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181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Es recomendable informar al profesorado, de forma particular o a través del tutor (según el caso), de todas aquellas </a:t>
            </a:r>
            <a:r>
              <a:rPr lang="es-ES" i="1" u="sng" dirty="0"/>
              <a:t>cuestiones personales del alumnado que puedan alterar el normal desarrollo de la actividad en el centro</a:t>
            </a:r>
            <a:r>
              <a:rPr lang="es-ES" dirty="0"/>
              <a:t>. </a:t>
            </a:r>
            <a:r>
              <a:rPr lang="es-ES" dirty="0">
                <a:sym typeface="Wingdings" pitchFamily="2" charset="2"/>
              </a:rPr>
              <a:t>Sobre todo, </a:t>
            </a:r>
            <a:r>
              <a:rPr lang="es-ES" b="1" dirty="0">
                <a:sym typeface="Wingdings" pitchFamily="2" charset="2"/>
              </a:rPr>
              <a:t>e</a:t>
            </a:r>
            <a:r>
              <a:rPr lang="es-ES" b="1" dirty="0"/>
              <a:t>nfermedades crónicas</a:t>
            </a:r>
            <a:r>
              <a:rPr lang="es-ES" dirty="0"/>
              <a:t> como epilepsia, diabetes, cardiopatías o alergias.</a:t>
            </a:r>
          </a:p>
          <a:p>
            <a:endParaRPr lang="es-ES" dirty="0"/>
          </a:p>
          <a:p>
            <a:r>
              <a:rPr lang="es-ES" dirty="0"/>
              <a:t>Es recomendable que el alumnado mayor de edad que tenga una situación personal que implique que </a:t>
            </a:r>
            <a:r>
              <a:rPr lang="es-ES" b="1" dirty="0"/>
              <a:t>no se deba dar información académica</a:t>
            </a:r>
            <a:r>
              <a:rPr lang="es-ES" dirty="0"/>
              <a:t> a alguno de sus tutores legales avise de dicha situación.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s-ES" sz="3000" dirty="0"/>
              <a:t>INFORMAR DE CUESTIONES PERSONALES </a:t>
            </a:r>
            <a:r>
              <a:rPr lang="es-ES" sz="3000" dirty="0">
                <a:solidFill>
                  <a:srgbClr val="FF0000"/>
                </a:solidFill>
              </a:rPr>
              <a:t>RELEVANTES</a:t>
            </a:r>
          </a:p>
        </p:txBody>
      </p:sp>
      <p:sp>
        <p:nvSpPr>
          <p:cNvPr id="6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</p:spPr>
        <p:txBody>
          <a:bodyPr/>
          <a:lstStyle/>
          <a:p>
            <a:pPr algn="l"/>
            <a:r>
              <a:rPr lang="es-ES" dirty="0"/>
              <a:t>PRESENTACIÓN A ALUMNOS, ALUMNAS, PADRES y MADRES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562371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fld id="{132FADFE-3B8F-471C-ABF0-DBC7717ECBBC}" type="slidenum">
              <a:rPr lang="es-ES" smtClean="0"/>
              <a:pPr/>
              <a:t>6</a:t>
            </a:fld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A primera hora, </a:t>
            </a:r>
            <a:r>
              <a:rPr lang="es-ES" b="1" u="sng" dirty="0"/>
              <a:t>tras </a:t>
            </a:r>
            <a:r>
              <a:rPr lang="es-ES" b="1" i="1" u="sng" dirty="0"/>
              <a:t>sonar el timbre</a:t>
            </a:r>
            <a:r>
              <a:rPr lang="es-ES" dirty="0"/>
              <a:t> (08:30h) </a:t>
            </a:r>
            <a:r>
              <a:rPr lang="es-ES" b="1" u="sng" dirty="0"/>
              <a:t>se cerrará la puerta de acceso al recinto</a:t>
            </a:r>
            <a:r>
              <a:rPr lang="es-ES" dirty="0"/>
              <a:t>. Los alumnos que lleguen tarde se quedarán con el profesor de guardia en la Biblioteca. </a:t>
            </a:r>
            <a:endParaRPr lang="es-ES" b="1" i="1" u="sng" dirty="0">
              <a:solidFill>
                <a:srgbClr val="FF0000"/>
              </a:solidFill>
            </a:endParaRPr>
          </a:p>
          <a:p>
            <a:endParaRPr lang="es-ES" dirty="0"/>
          </a:p>
          <a:p>
            <a:r>
              <a:rPr lang="es-ES" dirty="0"/>
              <a:t>Las </a:t>
            </a:r>
            <a:r>
              <a:rPr lang="es-ES" b="1" i="1" u="sng" dirty="0"/>
              <a:t>faltas se justificarán </a:t>
            </a:r>
            <a:r>
              <a:rPr lang="es-ES" dirty="0"/>
              <a:t>mediante un impreso que hay en Conserjería </a:t>
            </a:r>
            <a:r>
              <a:rPr lang="es-ES" b="1" i="1" u="sng" dirty="0"/>
              <a:t>en un plazo máximo de tres días.</a:t>
            </a:r>
            <a:r>
              <a:rPr lang="es-ES" b="1" i="1" dirty="0"/>
              <a:t> </a:t>
            </a:r>
            <a:r>
              <a:rPr lang="es-ES" dirty="0"/>
              <a:t>El alumnado puede recoger dicho impreso allí cuando lo necesiten.</a:t>
            </a:r>
            <a:endParaRPr lang="es-ES" b="1" u="sng" dirty="0"/>
          </a:p>
          <a:p>
            <a:endParaRPr lang="es-ES" dirty="0"/>
          </a:p>
          <a:p>
            <a:r>
              <a:rPr lang="es-ES" dirty="0"/>
              <a:t>Para que la falta se pueda justificar, se deberá aportar un </a:t>
            </a:r>
            <a:r>
              <a:rPr lang="es-ES" b="1" i="1" u="sng" dirty="0"/>
              <a:t>justificante médico si</a:t>
            </a:r>
            <a:r>
              <a:rPr lang="es-ES" dirty="0"/>
              <a:t> la enfermedad del alumno </a:t>
            </a:r>
            <a:r>
              <a:rPr lang="es-ES" b="1" i="1" u="sng" dirty="0"/>
              <a:t>supera los tres días.</a:t>
            </a:r>
          </a:p>
          <a:p>
            <a:endParaRPr lang="es-ES" b="1" i="1" u="sng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s-ES" sz="3000" dirty="0"/>
              <a:t>NORMAS: </a:t>
            </a:r>
            <a:r>
              <a:rPr lang="es-ES" sz="3000" dirty="0">
                <a:solidFill>
                  <a:srgbClr val="FF0000"/>
                </a:solidFill>
              </a:rPr>
              <a:t>PUNTUALIDAD Y FALTAS</a:t>
            </a:r>
          </a:p>
        </p:txBody>
      </p:sp>
      <p:sp>
        <p:nvSpPr>
          <p:cNvPr id="6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</p:spPr>
        <p:txBody>
          <a:bodyPr/>
          <a:lstStyle/>
          <a:p>
            <a:pPr algn="l"/>
            <a:r>
              <a:rPr lang="es-ES" dirty="0"/>
              <a:t>PRESENTACIÓN A ALUMNOS, ALUMNAS, PADRES y MADRES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Para solicitar la </a:t>
            </a:r>
            <a:r>
              <a:rPr lang="es-ES" b="1" i="1" u="sng" dirty="0"/>
              <a:t>repetición de un examen</a:t>
            </a:r>
            <a:r>
              <a:rPr lang="es-ES" dirty="0"/>
              <a:t> por una falta, deberán presentarse </a:t>
            </a:r>
            <a:r>
              <a:rPr lang="es-ES" b="1" i="1" u="sng" dirty="0"/>
              <a:t>justificante médico o documento de garantía suficiente.</a:t>
            </a:r>
          </a:p>
          <a:p>
            <a:endParaRPr lang="es-ES" dirty="0"/>
          </a:p>
          <a:p>
            <a:r>
              <a:rPr lang="es-ES" b="1" i="1" u="sng" dirty="0"/>
              <a:t>En ausencia del profesor</a:t>
            </a:r>
            <a:r>
              <a:rPr lang="es-ES" dirty="0"/>
              <a:t> los alumnos permanecerán en la puerta del aula esperando instrucciones del </a:t>
            </a:r>
            <a:r>
              <a:rPr lang="es-ES" b="1" i="1" u="sng" dirty="0"/>
              <a:t>profesor de guardia</a:t>
            </a:r>
            <a:r>
              <a:rPr lang="es-ES" dirty="0"/>
              <a:t>. Pasados más de 5 minutos el delegado de clase debe avisar a Jefatura de Estudios si no acude dicho profesor de guardia.</a:t>
            </a:r>
          </a:p>
          <a:p>
            <a:endParaRPr lang="es-ES" dirty="0"/>
          </a:p>
          <a:p>
            <a:r>
              <a:rPr lang="es-ES" dirty="0">
                <a:highlight>
                  <a:srgbClr val="FFFF00"/>
                </a:highlight>
              </a:rPr>
              <a:t>Cuando haya </a:t>
            </a:r>
            <a:r>
              <a:rPr lang="es-ES" b="1" i="1" u="sng" dirty="0">
                <a:highlight>
                  <a:srgbClr val="FFFF00"/>
                </a:highlight>
              </a:rPr>
              <a:t>examen,</a:t>
            </a:r>
            <a:r>
              <a:rPr lang="es-ES" dirty="0">
                <a:highlight>
                  <a:srgbClr val="FFFF00"/>
                </a:highlight>
              </a:rPr>
              <a:t> todos los alumnos permanecerán en el aula hasta el final de la clase.</a:t>
            </a:r>
          </a:p>
          <a:p>
            <a:endParaRPr lang="es-ES" dirty="0"/>
          </a:p>
          <a:p>
            <a:r>
              <a:rPr lang="es-ES" b="1" i="1" u="sng" dirty="0"/>
              <a:t>No hay descanso oficial</a:t>
            </a:r>
            <a:r>
              <a:rPr lang="es-ES" dirty="0"/>
              <a:t> entre clase y clase.</a:t>
            </a:r>
          </a:p>
          <a:p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s-ES" sz="3000" dirty="0"/>
              <a:t>NORMAS </a:t>
            </a:r>
            <a:r>
              <a:rPr lang="es-ES" sz="3000" dirty="0">
                <a:solidFill>
                  <a:srgbClr val="FF0000"/>
                </a:solidFill>
              </a:rPr>
              <a:t>EXAMEN</a:t>
            </a:r>
          </a:p>
        </p:txBody>
      </p:sp>
      <p:sp>
        <p:nvSpPr>
          <p:cNvPr id="6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</p:spPr>
        <p:txBody>
          <a:bodyPr/>
          <a:lstStyle/>
          <a:p>
            <a:pPr algn="l"/>
            <a:r>
              <a:rPr lang="es-ES" dirty="0"/>
              <a:t>PRESENTACIÓN A ALUMNOS, ALUMNAS, PADRES y MADRES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>
          <a:xfrm>
            <a:off x="0" y="1214422"/>
            <a:ext cx="9144000" cy="5382930"/>
          </a:xfrm>
        </p:spPr>
        <p:txBody>
          <a:bodyPr/>
          <a:lstStyle/>
          <a:p>
            <a:r>
              <a:rPr lang="es-ES" dirty="0"/>
              <a:t>Alumnos que quieran </a:t>
            </a:r>
            <a:r>
              <a:rPr lang="es-ES" b="1" i="1" u="sng" dirty="0"/>
              <a:t>salir del centro en horario lectivo:</a:t>
            </a:r>
          </a:p>
          <a:p>
            <a:pPr lvl="1"/>
            <a:r>
              <a:rPr lang="es-ES" b="1" i="1" u="sng" dirty="0"/>
              <a:t>Si es menor de edad</a:t>
            </a:r>
            <a:r>
              <a:rPr lang="es-ES" dirty="0"/>
              <a:t>, su representante legal ha de </a:t>
            </a:r>
            <a:r>
              <a:rPr lang="es-ES" i="1" u="sng" dirty="0"/>
              <a:t>venir a recoger al alumno y firmar en un registro de salida</a:t>
            </a:r>
            <a:r>
              <a:rPr lang="es-ES" dirty="0"/>
              <a:t>, salvo que haya rellenado con anterioridad el </a:t>
            </a:r>
            <a:r>
              <a:rPr lang="es-ES" i="1" u="sng" dirty="0"/>
              <a:t>modelo disponible</a:t>
            </a:r>
            <a:r>
              <a:rPr lang="es-ES" dirty="0"/>
              <a:t> en la Conserjería (también disponible en la web </a:t>
            </a:r>
            <a:r>
              <a:rPr lang="es-ES" b="1" dirty="0">
                <a:solidFill>
                  <a:srgbClr val="00B0F0"/>
                </a:solidFill>
              </a:rPr>
              <a:t>www.iesinfantaelena.es</a:t>
            </a:r>
            <a:r>
              <a:rPr lang="es-ES" dirty="0"/>
              <a:t>) y </a:t>
            </a:r>
            <a:r>
              <a:rPr lang="es-ES" i="1" u="sng" dirty="0"/>
              <a:t>ya esté autorizada la salida</a:t>
            </a:r>
            <a:r>
              <a:rPr lang="es-ES" dirty="0"/>
              <a:t> del Centro previamente.</a:t>
            </a:r>
          </a:p>
          <a:p>
            <a:pPr lvl="1"/>
            <a:endParaRPr lang="es-ES" b="1" i="1" u="sng" dirty="0"/>
          </a:p>
          <a:p>
            <a:pPr lvl="1"/>
            <a:r>
              <a:rPr lang="es-ES" b="1" i="1" u="sng" dirty="0">
                <a:highlight>
                  <a:srgbClr val="FFFF00"/>
                </a:highlight>
              </a:rPr>
              <a:t>Si es mayor de edad</a:t>
            </a:r>
            <a:r>
              <a:rPr lang="es-ES" dirty="0">
                <a:highlight>
                  <a:srgbClr val="FFFF00"/>
                </a:highlight>
              </a:rPr>
              <a:t>, podrá salir solicitándolo en Conserjería, una vez mostrado el DNI.</a:t>
            </a:r>
            <a:endParaRPr lang="es-ES" b="1" i="1" u="sng" dirty="0">
              <a:highlight>
                <a:srgbClr val="FFFF00"/>
              </a:highlight>
            </a:endParaRPr>
          </a:p>
          <a:p>
            <a:endParaRPr lang="es-ES" dirty="0"/>
          </a:p>
          <a:p>
            <a:r>
              <a:rPr lang="es-ES" dirty="0"/>
              <a:t>Durante el recreo los alumnos no podrán estar en las aulas ni en los pasillos, aunque llueva.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s-ES" sz="2900" dirty="0"/>
              <a:t>NORMAS </a:t>
            </a:r>
            <a:r>
              <a:rPr lang="es-ES" sz="2900" dirty="0">
                <a:solidFill>
                  <a:srgbClr val="FF0000"/>
                </a:solidFill>
              </a:rPr>
              <a:t>SALIR DEL CENTRO</a:t>
            </a:r>
          </a:p>
        </p:txBody>
      </p:sp>
      <p:sp>
        <p:nvSpPr>
          <p:cNvPr id="6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</p:spPr>
        <p:txBody>
          <a:bodyPr/>
          <a:lstStyle/>
          <a:p>
            <a:pPr algn="l"/>
            <a:r>
              <a:rPr lang="es-ES" dirty="0"/>
              <a:t>PRESENTACIÓN A ALUMNOS, ALUMNAS, PADRES y MADRES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 lnSpcReduction="10000"/>
          </a:bodyPr>
          <a:lstStyle/>
          <a:p>
            <a:fld id="{132FADFE-3B8F-471C-ABF0-DBC7717ECBBC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s-ES" dirty="0"/>
              <a:t>En caso de </a:t>
            </a:r>
            <a:r>
              <a:rPr lang="es-ES" b="1" i="1" u="sng" dirty="0"/>
              <a:t>inclemencias</a:t>
            </a:r>
            <a:r>
              <a:rPr lang="es-ES" b="1" i="1" dirty="0"/>
              <a:t> </a:t>
            </a:r>
            <a:r>
              <a:rPr lang="es-ES" dirty="0"/>
              <a:t>climatológicas se anunciará previamente por megafonía.</a:t>
            </a:r>
          </a:p>
          <a:p>
            <a:endParaRPr lang="es-ES" dirty="0"/>
          </a:p>
          <a:p>
            <a:r>
              <a:rPr lang="es-ES" dirty="0"/>
              <a:t>Los responsables de </a:t>
            </a:r>
            <a:r>
              <a:rPr lang="es-ES" b="1" i="1" u="sng" dirty="0"/>
              <a:t>desperfectos</a:t>
            </a:r>
            <a:r>
              <a:rPr lang="es-ES" dirty="0"/>
              <a:t> producidos en las instalaciones, material o mobiliario por negligencia, mala intención o </a:t>
            </a:r>
            <a:r>
              <a:rPr lang="es-ES" b="1" i="1" u="sng" dirty="0"/>
              <a:t>por uso indebido</a:t>
            </a:r>
            <a:r>
              <a:rPr lang="es-ES" dirty="0"/>
              <a:t>, así como de sustracciones de material, serán sancionados, exigiéndose la reposición o las reparaciones precisas, incluso </a:t>
            </a:r>
            <a:r>
              <a:rPr lang="es-ES" b="1" i="1" u="sng" dirty="0"/>
              <a:t>económicas</a:t>
            </a:r>
            <a:r>
              <a:rPr lang="es-ES" dirty="0"/>
              <a:t>, a que hubiera lugar. Además, se aplicará la </a:t>
            </a:r>
            <a:r>
              <a:rPr lang="es-ES" b="1" i="1" u="sng" dirty="0"/>
              <a:t>sanción disciplinaria</a:t>
            </a:r>
            <a:r>
              <a:rPr lang="es-ES" dirty="0"/>
              <a:t> correspondiente si es el caso.</a:t>
            </a:r>
          </a:p>
          <a:p>
            <a:endParaRPr lang="es-ES" dirty="0"/>
          </a:p>
          <a:p>
            <a:r>
              <a:rPr lang="es-ES" dirty="0"/>
              <a:t>Al finalizar las </a:t>
            </a:r>
            <a:r>
              <a:rPr lang="es-ES" b="1" i="1" u="sng" dirty="0"/>
              <a:t>clases a última hora</a:t>
            </a:r>
            <a:r>
              <a:rPr lang="es-ES" dirty="0"/>
              <a:t>, las aulas deberán quedar </a:t>
            </a:r>
            <a:r>
              <a:rPr lang="es-ES" b="1" i="1" u="sng" dirty="0"/>
              <a:t>ordenadas y limpias.</a:t>
            </a:r>
            <a:r>
              <a:rPr lang="es-ES" b="1" i="1" dirty="0">
                <a:solidFill>
                  <a:srgbClr val="FF0000"/>
                </a:solidFill>
              </a:rPr>
              <a:t> PERSIANAS Y VENTANAS CERRADAS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es-ES" sz="2900" dirty="0"/>
              <a:t>NORMAS </a:t>
            </a:r>
            <a:r>
              <a:rPr lang="es-ES" sz="2900" dirty="0">
                <a:solidFill>
                  <a:srgbClr val="FF0000"/>
                </a:solidFill>
              </a:rPr>
              <a:t>CUIDAR EL MATERIAL</a:t>
            </a:r>
          </a:p>
        </p:txBody>
      </p:sp>
      <p:sp>
        <p:nvSpPr>
          <p:cNvPr id="6" name="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</p:spPr>
        <p:txBody>
          <a:bodyPr/>
          <a:lstStyle/>
          <a:p>
            <a:pPr algn="l"/>
            <a:r>
              <a:rPr lang="es-ES" dirty="0"/>
              <a:t>PRESENTACIÓN A ALUMNOS, ALUMNAS, PADRES y MADRES			             TLF: </a:t>
            </a:r>
            <a:r>
              <a:rPr lang="es-ES" b="1" i="1" dirty="0"/>
              <a:t>968 78 19 51</a:t>
            </a:r>
            <a:endParaRPr lang="es-ES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JAVI">
  <a:themeElements>
    <a:clrScheme name="Intermedi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Intermedi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Intermedi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txDef>
      <a:spPr>
        <a:solidFill>
          <a:schemeClr val="accent1">
            <a:lumMod val="60000"/>
            <a:lumOff val="40000"/>
          </a:schemeClr>
        </a:solidFill>
      </a:spPr>
      <a:bodyPr wrap="square" rtlCol="0">
        <a:spAutoFit/>
      </a:bodyPr>
      <a:lstStyle>
        <a:defPPr>
          <a:defRPr dirty="0">
            <a:solidFill>
              <a:srgbClr val="00B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9912</TotalTime>
  <Words>2059</Words>
  <Application>Microsoft Office PowerPoint</Application>
  <PresentationFormat>Presentación en pantalla (4:3)</PresentationFormat>
  <Paragraphs>238</Paragraphs>
  <Slides>25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6" baseType="lpstr">
      <vt:lpstr>JAVI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PEJERTOMAN</dc:creator>
  <cp:lastModifiedBy>MIGUEL TRIGUEROS MUÑOZ</cp:lastModifiedBy>
  <cp:revision>705</cp:revision>
  <dcterms:created xsi:type="dcterms:W3CDTF">2012-09-26T16:46:49Z</dcterms:created>
  <dcterms:modified xsi:type="dcterms:W3CDTF">2024-09-14T17:01:26Z</dcterms:modified>
</cp:coreProperties>
</file>