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handoutMasterIdLst>
    <p:handoutMasterId r:id="rId16"/>
  </p:handoutMasterIdLst>
  <p:sldIdLst>
    <p:sldId id="259" r:id="rId2"/>
    <p:sldId id="287" r:id="rId3"/>
    <p:sldId id="288" r:id="rId4"/>
    <p:sldId id="289" r:id="rId5"/>
    <p:sldId id="304" r:id="rId6"/>
    <p:sldId id="302" r:id="rId7"/>
    <p:sldId id="291" r:id="rId8"/>
    <p:sldId id="300" r:id="rId9"/>
    <p:sldId id="301" r:id="rId10"/>
    <p:sldId id="303" r:id="rId11"/>
    <p:sldId id="292" r:id="rId12"/>
    <p:sldId id="293" r:id="rId13"/>
    <p:sldId id="305" r:id="rId14"/>
  </p:sldIdLst>
  <p:sldSz cx="9144000" cy="6858000" type="screen4x3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9ABFC-219D-EA87-6AFE-DB592A70653A}" v="57" dt="2024-11-03T07:12:39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5" d="100"/>
          <a:sy n="75" d="100"/>
        </p:scale>
        <p:origin x="11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66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a4ee0321-97d7-430f-98a8-7ed13ff9a4bf" providerId="ADAL" clId="{59E135EF-1D0E-4BB6-BDCF-573231D4B58E}"/>
    <pc:docChg chg="modSld">
      <pc:chgData name="MIGUEL TRIGUEROS MUÑOZ" userId="a4ee0321-97d7-430f-98a8-7ed13ff9a4bf" providerId="ADAL" clId="{59E135EF-1D0E-4BB6-BDCF-573231D4B58E}" dt="2023-09-18T07:59:46.875" v="0" actId="20577"/>
      <pc:docMkLst>
        <pc:docMk/>
      </pc:docMkLst>
      <pc:sldChg chg="modSp mod">
        <pc:chgData name="MIGUEL TRIGUEROS MUÑOZ" userId="a4ee0321-97d7-430f-98a8-7ed13ff9a4bf" providerId="ADAL" clId="{59E135EF-1D0E-4BB6-BDCF-573231D4B58E}" dt="2023-09-18T07:59:46.875" v="0" actId="20577"/>
        <pc:sldMkLst>
          <pc:docMk/>
          <pc:sldMk cId="941686109" sldId="289"/>
        </pc:sldMkLst>
        <pc:spChg chg="mod">
          <ac:chgData name="MIGUEL TRIGUEROS MUÑOZ" userId="a4ee0321-97d7-430f-98a8-7ed13ff9a4bf" providerId="ADAL" clId="{59E135EF-1D0E-4BB6-BDCF-573231D4B58E}" dt="2023-09-18T07:59:46.875" v="0" actId="20577"/>
          <ac:spMkLst>
            <pc:docMk/>
            <pc:sldMk cId="941686109" sldId="289"/>
            <ac:spMk id="3" creationId="{D8584C65-2266-F01C-200A-E5B91AF349CB}"/>
          </ac:spMkLst>
        </pc:spChg>
      </pc:sldChg>
    </pc:docChg>
  </pc:docChgLst>
  <pc:docChgLst>
    <pc:chgData name="MIGUEL TRIGUEROS MUÑOZ" userId="a4ee0321-97d7-430f-98a8-7ed13ff9a4bf" providerId="ADAL" clId="{5EE606CC-6602-43B9-A5AB-6A63FFE98051}"/>
    <pc:docChg chg="undo redo custSel addSld delSld modSld modMainMaster">
      <pc:chgData name="MIGUEL TRIGUEROS MUÑOZ" userId="a4ee0321-97d7-430f-98a8-7ed13ff9a4bf" providerId="ADAL" clId="{5EE606CC-6602-43B9-A5AB-6A63FFE98051}" dt="2023-09-12T11:21:24.448" v="1300" actId="1038"/>
      <pc:docMkLst>
        <pc:docMk/>
      </pc:docMkLst>
      <pc:sldChg chg="addSp delSp modSp mod setBg modClrScheme addAnim delAnim delDesignElem chgLayout">
        <pc:chgData name="MIGUEL TRIGUEROS MUÑOZ" userId="a4ee0321-97d7-430f-98a8-7ed13ff9a4bf" providerId="ADAL" clId="{5EE606CC-6602-43B9-A5AB-6A63FFE98051}" dt="2023-09-09T10:26:45.817" v="63" actId="26606"/>
        <pc:sldMkLst>
          <pc:docMk/>
          <pc:sldMk cId="0" sldId="259"/>
        </pc:sldMkLst>
        <pc:spChg chg="mod or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MIGUEL TRIGUEROS MUÑOZ" userId="a4ee0321-97d7-430f-98a8-7ed13ff9a4bf" providerId="ADAL" clId="{5EE606CC-6602-43B9-A5AB-6A63FFE98051}" dt="2023-09-09T10:25:35.055" v="21" actId="478"/>
          <ac:spMkLst>
            <pc:docMk/>
            <pc:sldMk cId="0" sldId="259"/>
            <ac:spMk id="4" creationId="{00000000-0000-0000-0000-000000000000}"/>
          </ac:spMkLst>
        </pc:spChg>
        <pc:spChg chg="del mod ord">
          <ac:chgData name="MIGUEL TRIGUEROS MUÑOZ" userId="a4ee0321-97d7-430f-98a8-7ed13ff9a4bf" providerId="ADAL" clId="{5EE606CC-6602-43B9-A5AB-6A63FFE98051}" dt="2023-09-09T10:25:55.006" v="24" actId="478"/>
          <ac:spMkLst>
            <pc:docMk/>
            <pc:sldMk cId="0" sldId="259"/>
            <ac:spMk id="5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25:45.119" v="23" actId="700"/>
          <ac:spMkLst>
            <pc:docMk/>
            <pc:sldMk cId="0" sldId="259"/>
            <ac:spMk id="8" creationId="{575BE517-29D4-C65C-5C1B-949B0DEA82BF}"/>
          </ac:spMkLst>
        </pc:spChg>
        <pc:spChg chg="add mod or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9" creationId="{240F34C7-F9A0-4752-DB66-1C454227EEA0}"/>
          </ac:spMkLst>
        </pc:spChg>
        <pc:spChg chg="add mod or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22" creationId="{6A8CBBC8-9A44-24DD-4C7A-71B693A41840}"/>
          </ac:spMkLst>
        </pc:spChg>
        <pc:spChg chg="add del">
          <ac:chgData name="MIGUEL TRIGUEROS MUÑOZ" userId="a4ee0321-97d7-430f-98a8-7ed13ff9a4bf" providerId="ADAL" clId="{5EE606CC-6602-43B9-A5AB-6A63FFE98051}" dt="2023-09-09T10:22:07.267" v="8" actId="26606"/>
          <ac:spMkLst>
            <pc:docMk/>
            <pc:sldMk cId="0" sldId="259"/>
            <ac:spMk id="27" creationId="{8CDA3497-1EDA-4EB3-9C27-4D9835D30AAB}"/>
          </ac:spMkLst>
        </pc:spChg>
        <pc:spChg chg="add del">
          <ac:chgData name="MIGUEL TRIGUEROS MUÑOZ" userId="a4ee0321-97d7-430f-98a8-7ed13ff9a4bf" providerId="ADAL" clId="{5EE606CC-6602-43B9-A5AB-6A63FFE98051}" dt="2023-09-09T10:22:07.267" v="8" actId="26606"/>
          <ac:spMkLst>
            <pc:docMk/>
            <pc:sldMk cId="0" sldId="259"/>
            <ac:spMk id="29" creationId="{41F9764E-9AA0-49A3-9EA2-885EE9914014}"/>
          </ac:spMkLst>
        </pc:spChg>
        <pc:spChg chg="add del">
          <ac:chgData name="MIGUEL TRIGUEROS MUÑOZ" userId="a4ee0321-97d7-430f-98a8-7ed13ff9a4bf" providerId="ADAL" clId="{5EE606CC-6602-43B9-A5AB-6A63FFE98051}" dt="2023-09-09T10:22:07.267" v="8" actId="26606"/>
          <ac:spMkLst>
            <pc:docMk/>
            <pc:sldMk cId="0" sldId="259"/>
            <ac:spMk id="31" creationId="{FA3A4F4A-4DC4-43F2-AC2D-06211A812FC0}"/>
          </ac:spMkLst>
        </pc:spChg>
        <pc:spChg chg="add del">
          <ac:chgData name="MIGUEL TRIGUEROS MUÑOZ" userId="a4ee0321-97d7-430f-98a8-7ed13ff9a4bf" providerId="ADAL" clId="{5EE606CC-6602-43B9-A5AB-6A63FFE98051}" dt="2023-09-09T10:22:07.267" v="8" actId="26606"/>
          <ac:spMkLst>
            <pc:docMk/>
            <pc:sldMk cId="0" sldId="259"/>
            <ac:spMk id="33" creationId="{84CFB374-B343-457A-B567-B4D784B1FEAE}"/>
          </ac:spMkLst>
        </pc:spChg>
        <pc:spChg chg="add del">
          <ac:chgData name="MIGUEL TRIGUEROS MUÑOZ" userId="a4ee0321-97d7-430f-98a8-7ed13ff9a4bf" providerId="ADAL" clId="{5EE606CC-6602-43B9-A5AB-6A63FFE98051}" dt="2023-09-09T10:22:07.267" v="8" actId="26606"/>
          <ac:spMkLst>
            <pc:docMk/>
            <pc:sldMk cId="0" sldId="259"/>
            <ac:spMk id="35" creationId="{0597FEEE-1E11-4396-BB69-B43FA92F9580}"/>
          </ac:spMkLst>
        </pc:spChg>
        <pc:spChg chg="add del">
          <ac:chgData name="MIGUEL TRIGUEROS MUÑOZ" userId="a4ee0321-97d7-430f-98a8-7ed13ff9a4bf" providerId="ADAL" clId="{5EE606CC-6602-43B9-A5AB-6A63FFE98051}" dt="2023-09-09T10:22:07.267" v="8" actId="26606"/>
          <ac:spMkLst>
            <pc:docMk/>
            <pc:sldMk cId="0" sldId="259"/>
            <ac:spMk id="37" creationId="{A2DB2F81-3E68-4044-B7C2-03DEEC50D8F5}"/>
          </ac:spMkLst>
        </pc:spChg>
        <pc:spChg chg="add del">
          <ac:chgData name="MIGUEL TRIGUEROS MUÑOZ" userId="a4ee0321-97d7-430f-98a8-7ed13ff9a4bf" providerId="ADAL" clId="{5EE606CC-6602-43B9-A5AB-6A63FFE98051}" dt="2023-09-09T10:22:07.267" v="8" actId="26606"/>
          <ac:spMkLst>
            <pc:docMk/>
            <pc:sldMk cId="0" sldId="259"/>
            <ac:spMk id="39" creationId="{DC2F7294-2397-4C96-AB1E-E66CDEA3B5DF}"/>
          </ac:spMkLst>
        </pc:spChg>
        <pc:spChg chg="add del">
          <ac:chgData name="MIGUEL TRIGUEROS MUÑOZ" userId="a4ee0321-97d7-430f-98a8-7ed13ff9a4bf" providerId="ADAL" clId="{5EE606CC-6602-43B9-A5AB-6A63FFE98051}" dt="2023-09-09T10:26:38.081" v="60" actId="26606"/>
          <ac:spMkLst>
            <pc:docMk/>
            <pc:sldMk cId="0" sldId="259"/>
            <ac:spMk id="54" creationId="{66D61E08-70C3-48D8-BEA0-787111DC30DA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55" creationId="{F5F0CD5C-72F3-4090-8A69-8E15CB432AC2}"/>
          </ac:spMkLst>
        </pc:spChg>
        <pc:spChg chg="add del">
          <ac:chgData name="MIGUEL TRIGUEROS MUÑOZ" userId="a4ee0321-97d7-430f-98a8-7ed13ff9a4bf" providerId="ADAL" clId="{5EE606CC-6602-43B9-A5AB-6A63FFE98051}" dt="2023-09-09T10:26:38.081" v="60" actId="26606"/>
          <ac:spMkLst>
            <pc:docMk/>
            <pc:sldMk cId="0" sldId="259"/>
            <ac:spMk id="56" creationId="{FC55298F-0AE5-478E-AD2B-03C2614C5833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57" creationId="{217496A2-9394-4FB7-BA0E-717D2D2E7A43}"/>
          </ac:spMkLst>
        </pc:spChg>
        <pc:spChg chg="add del">
          <ac:chgData name="MIGUEL TRIGUEROS MUÑOZ" userId="a4ee0321-97d7-430f-98a8-7ed13ff9a4bf" providerId="ADAL" clId="{5EE606CC-6602-43B9-A5AB-6A63FFE98051}" dt="2023-09-09T10:26:38.081" v="60" actId="26606"/>
          <ac:spMkLst>
            <pc:docMk/>
            <pc:sldMk cId="0" sldId="259"/>
            <ac:spMk id="58" creationId="{C180E4EA-0B63-4779-A895-7E90E71088F3}"/>
          </ac:spMkLst>
        </pc:spChg>
        <pc:spChg chg="add del">
          <ac:chgData name="MIGUEL TRIGUEROS MUÑOZ" userId="a4ee0321-97d7-430f-98a8-7ed13ff9a4bf" providerId="ADAL" clId="{5EE606CC-6602-43B9-A5AB-6A63FFE98051}" dt="2023-09-09T10:26:38.081" v="60" actId="26606"/>
          <ac:spMkLst>
            <pc:docMk/>
            <pc:sldMk cId="0" sldId="259"/>
            <ac:spMk id="60" creationId="{CEE01D9D-3DE8-4EED-B0D3-8F3C79CC7673}"/>
          </ac:spMkLst>
        </pc:spChg>
        <pc:spChg chg="add del">
          <ac:chgData name="MIGUEL TRIGUEROS MUÑOZ" userId="a4ee0321-97d7-430f-98a8-7ed13ff9a4bf" providerId="ADAL" clId="{5EE606CC-6602-43B9-A5AB-6A63FFE98051}" dt="2023-09-09T10:26:38.081" v="60" actId="26606"/>
          <ac:spMkLst>
            <pc:docMk/>
            <pc:sldMk cId="0" sldId="259"/>
            <ac:spMk id="62" creationId="{89AF5CE9-607F-43F4-8983-DCD6DA4051FD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63" creationId="{67374FB5-CBB7-46FF-95B5-2251BC6856ED}"/>
          </ac:spMkLst>
        </pc:spChg>
        <pc:spChg chg="add del">
          <ac:chgData name="MIGUEL TRIGUEROS MUÑOZ" userId="a4ee0321-97d7-430f-98a8-7ed13ff9a4bf" providerId="ADAL" clId="{5EE606CC-6602-43B9-A5AB-6A63FFE98051}" dt="2023-09-09T10:26:38.081" v="60" actId="26606"/>
          <ac:spMkLst>
            <pc:docMk/>
            <pc:sldMk cId="0" sldId="259"/>
            <ac:spMk id="64" creationId="{6EEA2DBD-9E1E-4521-8C01-F32AD18A89E3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65" creationId="{34BCEAB7-D9E0-40A4-9254-8593BD346EAB}"/>
          </ac:spMkLst>
        </pc:spChg>
        <pc:spChg chg="add del">
          <ac:chgData name="MIGUEL TRIGUEROS MUÑOZ" userId="a4ee0321-97d7-430f-98a8-7ed13ff9a4bf" providerId="ADAL" clId="{5EE606CC-6602-43B9-A5AB-6A63FFE98051}" dt="2023-09-09T10:26:38.081" v="60" actId="26606"/>
          <ac:spMkLst>
            <pc:docMk/>
            <pc:sldMk cId="0" sldId="259"/>
            <ac:spMk id="66" creationId="{15BBD2C1-BA9B-46A9-A27A-33498B169272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67" creationId="{D567A354-BB63-405C-8E5F-2F510E670F16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69" creationId="{9185A8D7-2F20-4F7A-97BE-21DB1654C7F7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71" creationId="{CB65BD56-22B3-4E13-BFCA-B8E8BEB92D6C}"/>
          </ac:spMkLst>
        </pc:spChg>
        <pc:spChg chg="ad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72" creationId="{66D61E08-70C3-48D8-BEA0-787111DC30DA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73" creationId="{6790ED68-BCA0-4247-A72F-1CB85DF068C3}"/>
          </ac:spMkLst>
        </pc:spChg>
        <pc:spChg chg="ad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74" creationId="{FC55298F-0AE5-478E-AD2B-03C2614C5833}"/>
          </ac:spMkLst>
        </pc:spChg>
        <pc:spChg chg="add del">
          <ac:chgData name="MIGUEL TRIGUEROS MUÑOZ" userId="a4ee0321-97d7-430f-98a8-7ed13ff9a4bf" providerId="ADAL" clId="{5EE606CC-6602-43B9-A5AB-6A63FFE98051}" dt="2023-09-09T10:26:18.810" v="54" actId="26606"/>
          <ac:spMkLst>
            <pc:docMk/>
            <pc:sldMk cId="0" sldId="259"/>
            <ac:spMk id="75" creationId="{DD0F2B3F-DC55-4FA7-B667-1ACD07920937}"/>
          </ac:spMkLst>
        </pc:spChg>
        <pc:spChg chg="ad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76" creationId="{C180E4EA-0B63-4779-A895-7E90E71088F3}"/>
          </ac:spMkLst>
        </pc:spChg>
        <pc:spChg chg="ad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77" creationId="{CEE01D9D-3DE8-4EED-B0D3-8F3C79CC7673}"/>
          </ac:spMkLst>
        </pc:spChg>
        <pc:spChg chg="ad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78" creationId="{89AF5CE9-607F-43F4-8983-DCD6DA4051FD}"/>
          </ac:spMkLst>
        </pc:spChg>
        <pc:spChg chg="ad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79" creationId="{6EEA2DBD-9E1E-4521-8C01-F32AD18A89E3}"/>
          </ac:spMkLst>
        </pc:spChg>
        <pc:spChg chg="add">
          <ac:chgData name="MIGUEL TRIGUEROS MUÑOZ" userId="a4ee0321-97d7-430f-98a8-7ed13ff9a4bf" providerId="ADAL" clId="{5EE606CC-6602-43B9-A5AB-6A63FFE98051}" dt="2023-09-09T10:26:45.817" v="63" actId="26606"/>
          <ac:spMkLst>
            <pc:docMk/>
            <pc:sldMk cId="0" sldId="259"/>
            <ac:spMk id="80" creationId="{15BBD2C1-BA9B-46A9-A27A-33498B169272}"/>
          </ac:spMkLst>
        </pc:spChg>
        <pc:grpChg chg="add del">
          <ac:chgData name="MIGUEL TRIGUEROS MUÑOZ" userId="a4ee0321-97d7-430f-98a8-7ed13ff9a4bf" providerId="ADAL" clId="{5EE606CC-6602-43B9-A5AB-6A63FFE98051}" dt="2023-09-09T10:22:07.267" v="8" actId="26606"/>
          <ac:grpSpMkLst>
            <pc:docMk/>
            <pc:sldMk cId="0" sldId="259"/>
            <ac:grpSpMk id="11" creationId="{A5AFB369-4673-4727-A7CD-D86AFE0AE069}"/>
          </ac:grpSpMkLst>
        </pc:grpChg>
        <pc:grpChg chg="add del">
          <ac:chgData name="MIGUEL TRIGUEROS MUÑOZ" userId="a4ee0321-97d7-430f-98a8-7ed13ff9a4bf" providerId="ADAL" clId="{5EE606CC-6602-43B9-A5AB-6A63FFE98051}" dt="2023-09-09T10:25:45.119" v="23" actId="700"/>
          <ac:grpSpMkLst>
            <pc:docMk/>
            <pc:sldMk cId="0" sldId="259"/>
            <ac:grpSpMk id="41" creationId="{88C9B83F-64CD-41C1-925F-A08801FFD0BD}"/>
          </ac:grpSpMkLst>
        </pc:grpChg>
        <pc:picChg chg="add del">
          <ac:chgData name="MIGUEL TRIGUEROS MUÑOZ" userId="a4ee0321-97d7-430f-98a8-7ed13ff9a4bf" providerId="ADAL" clId="{5EE606CC-6602-43B9-A5AB-6A63FFE98051}" dt="2023-09-09T10:22:07.267" v="8" actId="26606"/>
          <ac:picMkLst>
            <pc:docMk/>
            <pc:sldMk cId="0" sldId="259"/>
            <ac:picMk id="7" creationId="{7597EFD2-A894-F560-37E5-1135C348C7F7}"/>
          </ac:picMkLst>
        </pc:picChg>
        <pc:picChg chg="add mod ord">
          <ac:chgData name="MIGUEL TRIGUEROS MUÑOZ" userId="a4ee0321-97d7-430f-98a8-7ed13ff9a4bf" providerId="ADAL" clId="{5EE606CC-6602-43B9-A5AB-6A63FFE98051}" dt="2023-09-09T10:26:45.817" v="63" actId="26606"/>
          <ac:picMkLst>
            <pc:docMk/>
            <pc:sldMk cId="0" sldId="259"/>
            <ac:picMk id="50" creationId="{AF9D512A-DEDE-16F2-EBCB-4D6699A2CE3E}"/>
          </ac:picMkLst>
        </pc:picChg>
        <pc:cxnChg chg="add del">
          <ac:chgData name="MIGUEL TRIGUEROS MUÑOZ" userId="a4ee0321-97d7-430f-98a8-7ed13ff9a4bf" providerId="ADAL" clId="{5EE606CC-6602-43B9-A5AB-6A63FFE98051}" dt="2023-09-09T10:22:07.267" v="8" actId="26606"/>
          <ac:cxnSpMkLst>
            <pc:docMk/>
            <pc:sldMk cId="0" sldId="259"/>
            <ac:cxnSpMk id="23" creationId="{27A85E05-9D34-4977-8352-DB3956997445}"/>
          </ac:cxnSpMkLst>
        </pc:cxnChg>
        <pc:cxnChg chg="add del">
          <ac:chgData name="MIGUEL TRIGUEROS MUÑOZ" userId="a4ee0321-97d7-430f-98a8-7ed13ff9a4bf" providerId="ADAL" clId="{5EE606CC-6602-43B9-A5AB-6A63FFE98051}" dt="2023-09-09T10:22:07.267" v="8" actId="26606"/>
          <ac:cxnSpMkLst>
            <pc:docMk/>
            <pc:sldMk cId="0" sldId="259"/>
            <ac:cxnSpMk id="25" creationId="{5CDED616-E554-4DB6-9F28-08F38A64A940}"/>
          </ac:cxnSpMkLst>
        </pc:cxnChg>
        <pc:cxnChg chg="add del">
          <ac:chgData name="MIGUEL TRIGUEROS MUÑOZ" userId="a4ee0321-97d7-430f-98a8-7ed13ff9a4bf" providerId="ADAL" clId="{5EE606CC-6602-43B9-A5AB-6A63FFE98051}" dt="2023-09-09T10:26:38.081" v="60" actId="26606"/>
          <ac:cxnSpMkLst>
            <pc:docMk/>
            <pc:sldMk cId="0" sldId="259"/>
            <ac:cxnSpMk id="52" creationId="{A57C1A16-B8AB-4D99-A195-A38F556A6486}"/>
          </ac:cxnSpMkLst>
        </pc:cxnChg>
        <pc:cxnChg chg="add del">
          <ac:chgData name="MIGUEL TRIGUEROS MUÑOZ" userId="a4ee0321-97d7-430f-98a8-7ed13ff9a4bf" providerId="ADAL" clId="{5EE606CC-6602-43B9-A5AB-6A63FFE98051}" dt="2023-09-09T10:26:38.081" v="60" actId="26606"/>
          <ac:cxnSpMkLst>
            <pc:docMk/>
            <pc:sldMk cId="0" sldId="259"/>
            <ac:cxnSpMk id="53" creationId="{F8A9B20B-D1DD-4573-B5EC-558029519236}"/>
          </ac:cxnSpMkLst>
        </pc:cxnChg>
        <pc:cxnChg chg="add del">
          <ac:chgData name="MIGUEL TRIGUEROS MUÑOZ" userId="a4ee0321-97d7-430f-98a8-7ed13ff9a4bf" providerId="ADAL" clId="{5EE606CC-6602-43B9-A5AB-6A63FFE98051}" dt="2023-09-09T10:26:18.810" v="54" actId="26606"/>
          <ac:cxnSpMkLst>
            <pc:docMk/>
            <pc:sldMk cId="0" sldId="259"/>
            <ac:cxnSpMk id="59" creationId="{D02CF681-4765-4E88-802F-B2474DCD516A}"/>
          </ac:cxnSpMkLst>
        </pc:cxnChg>
        <pc:cxnChg chg="add del">
          <ac:chgData name="MIGUEL TRIGUEROS MUÑOZ" userId="a4ee0321-97d7-430f-98a8-7ed13ff9a4bf" providerId="ADAL" clId="{5EE606CC-6602-43B9-A5AB-6A63FFE98051}" dt="2023-09-09T10:26:18.810" v="54" actId="26606"/>
          <ac:cxnSpMkLst>
            <pc:docMk/>
            <pc:sldMk cId="0" sldId="259"/>
            <ac:cxnSpMk id="61" creationId="{3D57B2BA-243C-45C7-A5D8-46CA719437FC}"/>
          </ac:cxnSpMkLst>
        </pc:cxnChg>
        <pc:cxnChg chg="add">
          <ac:chgData name="MIGUEL TRIGUEROS MUÑOZ" userId="a4ee0321-97d7-430f-98a8-7ed13ff9a4bf" providerId="ADAL" clId="{5EE606CC-6602-43B9-A5AB-6A63FFE98051}" dt="2023-09-09T10:26:45.817" v="63" actId="26606"/>
          <ac:cxnSpMkLst>
            <pc:docMk/>
            <pc:sldMk cId="0" sldId="259"/>
            <ac:cxnSpMk id="68" creationId="{A57C1A16-B8AB-4D99-A195-A38F556A6486}"/>
          </ac:cxnSpMkLst>
        </pc:cxnChg>
        <pc:cxnChg chg="add">
          <ac:chgData name="MIGUEL TRIGUEROS MUÑOZ" userId="a4ee0321-97d7-430f-98a8-7ed13ff9a4bf" providerId="ADAL" clId="{5EE606CC-6602-43B9-A5AB-6A63FFE98051}" dt="2023-09-09T10:26:45.817" v="63" actId="26606"/>
          <ac:cxnSpMkLst>
            <pc:docMk/>
            <pc:sldMk cId="0" sldId="259"/>
            <ac:cxnSpMk id="70" creationId="{F8A9B20B-D1DD-4573-B5EC-558029519236}"/>
          </ac:cxnSpMkLst>
        </pc:cxnChg>
      </pc:sldChg>
      <pc:sldChg chg="addSp delSp modSp del mod modClrScheme chgLayout">
        <pc:chgData name="MIGUEL TRIGUEROS MUÑOZ" userId="a4ee0321-97d7-430f-98a8-7ed13ff9a4bf" providerId="ADAL" clId="{5EE606CC-6602-43B9-A5AB-6A63FFE98051}" dt="2023-09-09T10:53:24.879" v="297" actId="47"/>
        <pc:sldMkLst>
          <pc:docMk/>
          <pc:sldMk cId="0" sldId="260"/>
        </pc:sldMkLst>
        <pc:spChg chg="add del mod ord">
          <ac:chgData name="MIGUEL TRIGUEROS MUÑOZ" userId="a4ee0321-97d7-430f-98a8-7ed13ff9a4bf" providerId="ADAL" clId="{5EE606CC-6602-43B9-A5AB-6A63FFE98051}" dt="2023-09-09T10:30:23.707" v="130" actId="700"/>
          <ac:spMkLst>
            <pc:docMk/>
            <pc:sldMk cId="0" sldId="260"/>
            <ac:spMk id="2" creationId="{B76C3F7B-F6DE-393B-5C80-19882F8DEB87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0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0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0"/>
            <ac:spMk id="5" creationId="{52BA5197-81A1-25CA-3B3B-C8B94415BAE8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0"/>
            <ac:spMk id="6" creationId="{882B3687-7DEE-BA7C-C29F-46FA66747106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del mod modClrScheme chgLayout">
        <pc:chgData name="MIGUEL TRIGUEROS MUÑOZ" userId="a4ee0321-97d7-430f-98a8-7ed13ff9a4bf" providerId="ADAL" clId="{5EE606CC-6602-43B9-A5AB-6A63FFE98051}" dt="2023-09-09T10:53:29.731" v="299" actId="47"/>
        <pc:sldMkLst>
          <pc:docMk/>
          <pc:sldMk cId="0" sldId="261"/>
        </pc:sldMkLst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1"/>
            <ac:spMk id="2" creationId="{0F5A8DEB-2844-9F07-0EAD-0E5256357E62}"/>
          </ac:spMkLst>
        </pc:spChg>
        <pc:spChg chg="mod ord">
          <ac:chgData name="MIGUEL TRIGUEROS MUÑOZ" userId="a4ee0321-97d7-430f-98a8-7ed13ff9a4bf" providerId="ADAL" clId="{5EE606CC-6602-43B9-A5AB-6A63FFE98051}" dt="2023-09-09T10:30:39.844" v="134" actId="27636"/>
          <ac:spMkLst>
            <pc:docMk/>
            <pc:sldMk cId="0" sldId="261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846" v="135" actId="27636"/>
          <ac:spMkLst>
            <pc:docMk/>
            <pc:sldMk cId="0" sldId="261"/>
            <ac:spMk id="4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1"/>
            <ac:spMk id="5" creationId="{7E779968-78F5-DE88-5DC7-EB4B1B686C69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1"/>
            <ac:spMk id="6" creationId="{00000000-0000-0000-0000-000000000000}"/>
          </ac:spMkLst>
        </pc:sp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1.151" v="300" actId="47"/>
        <pc:sldMkLst>
          <pc:docMk/>
          <pc:sldMk cId="0" sldId="262"/>
        </pc:sldMkLst>
        <pc:spChg chg="mod ord">
          <ac:chgData name="MIGUEL TRIGUEROS MUÑOZ" userId="a4ee0321-97d7-430f-98a8-7ed13ff9a4bf" providerId="ADAL" clId="{5EE606CC-6602-43B9-A5AB-6A63FFE98051}" dt="2023-09-09T10:30:39.859" v="137" actId="27636"/>
          <ac:spMkLst>
            <pc:docMk/>
            <pc:sldMk cId="0" sldId="262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856" v="136" actId="27636"/>
          <ac:spMkLst>
            <pc:docMk/>
            <pc:sldMk cId="0" sldId="262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2"/>
            <ac:spMk id="5" creationId="{D3499C1B-BA0C-BBAD-203A-A79CF8B495E2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2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2"/>
            <ac:spMk id="7" creationId="{D15C4249-A197-09C3-4AB3-ED0D35904ECB}"/>
          </ac:spMkLst>
        </pc:sp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1.954" v="301" actId="47"/>
        <pc:sldMkLst>
          <pc:docMk/>
          <pc:sldMk cId="0" sldId="263"/>
        </pc:sldMkLst>
        <pc:spChg chg="mod ord">
          <ac:chgData name="MIGUEL TRIGUEROS MUÑOZ" userId="a4ee0321-97d7-430f-98a8-7ed13ff9a4bf" providerId="ADAL" clId="{5EE606CC-6602-43B9-A5AB-6A63FFE98051}" dt="2023-09-09T10:30:39.865" v="138" actId="27636"/>
          <ac:spMkLst>
            <pc:docMk/>
            <pc:sldMk cId="0" sldId="263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868" v="139" actId="27636"/>
          <ac:spMkLst>
            <pc:docMk/>
            <pc:sldMk cId="0" sldId="263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3"/>
            <ac:spMk id="5" creationId="{D7F9ACA4-662C-AC95-D642-D74C071EB282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3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3"/>
            <ac:spMk id="7" creationId="{96BC1E4E-DF5A-9A6E-BDA5-F817873B00A6}"/>
          </ac:spMkLst>
        </pc:spChg>
      </pc:sldChg>
      <pc:sldChg chg="delSp modSp del mod modClrScheme chgLayout">
        <pc:chgData name="MIGUEL TRIGUEROS MUÑOZ" userId="a4ee0321-97d7-430f-98a8-7ed13ff9a4bf" providerId="ADAL" clId="{5EE606CC-6602-43B9-A5AB-6A63FFE98051}" dt="2023-09-09T10:58:24.436" v="385" actId="47"/>
        <pc:sldMkLst>
          <pc:docMk/>
          <pc:sldMk cId="0" sldId="264"/>
        </pc:sldMkLst>
        <pc:spChg chg="mod ord">
          <ac:chgData name="MIGUEL TRIGUEROS MUÑOZ" userId="a4ee0321-97d7-430f-98a8-7ed13ff9a4bf" providerId="ADAL" clId="{5EE606CC-6602-43B9-A5AB-6A63FFE98051}" dt="2023-09-09T10:30:39.970" v="157" actId="27636"/>
          <ac:spMkLst>
            <pc:docMk/>
            <pc:sldMk cId="0" sldId="264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72" v="158" actId="27636"/>
          <ac:spMkLst>
            <pc:docMk/>
            <pc:sldMk cId="0" sldId="264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4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4"/>
            <ac:spMk id="8" creationId="{00000000-0000-0000-0000-000000000000}"/>
          </ac:spMkLst>
        </pc:spChg>
        <pc:picChg chg="del">
          <ac:chgData name="MIGUEL TRIGUEROS MUÑOZ" userId="a4ee0321-97d7-430f-98a8-7ed13ff9a4bf" providerId="ADAL" clId="{5EE606CC-6602-43B9-A5AB-6A63FFE98051}" dt="2023-09-09T10:57:51.865" v="352" actId="21"/>
          <ac:picMkLst>
            <pc:docMk/>
            <pc:sldMk cId="0" sldId="264"/>
            <ac:picMk id="11266" creationId="{00000000-0000-0000-0000-000000000000}"/>
          </ac:picMkLst>
        </pc:picChg>
      </pc:sldChg>
      <pc:sldChg chg="delSp modSp del mod modClrScheme chgLayout">
        <pc:chgData name="MIGUEL TRIGUEROS MUÑOZ" userId="a4ee0321-97d7-430f-98a8-7ed13ff9a4bf" providerId="ADAL" clId="{5EE606CC-6602-43B9-A5AB-6A63FFE98051}" dt="2023-09-09T11:03:15.438" v="421" actId="47"/>
        <pc:sldMkLst>
          <pc:docMk/>
          <pc:sldMk cId="0" sldId="265"/>
        </pc:sldMkLst>
        <pc:spChg chg="mod ord">
          <ac:chgData name="MIGUEL TRIGUEROS MUÑOZ" userId="a4ee0321-97d7-430f-98a8-7ed13ff9a4bf" providerId="ADAL" clId="{5EE606CC-6602-43B9-A5AB-6A63FFE98051}" dt="2023-09-09T10:30:39.983" v="160" actId="27636"/>
          <ac:spMkLst>
            <pc:docMk/>
            <pc:sldMk cId="0" sldId="265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79" v="159" actId="27636"/>
          <ac:spMkLst>
            <pc:docMk/>
            <pc:sldMk cId="0" sldId="265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5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5"/>
            <ac:spMk id="8" creationId="{00000000-0000-0000-0000-000000000000}"/>
          </ac:spMkLst>
        </pc:spChg>
        <pc:picChg chg="del">
          <ac:chgData name="MIGUEL TRIGUEROS MUÑOZ" userId="a4ee0321-97d7-430f-98a8-7ed13ff9a4bf" providerId="ADAL" clId="{5EE606CC-6602-43B9-A5AB-6A63FFE98051}" dt="2023-09-09T11:02:33.948" v="386" actId="478"/>
          <ac:picMkLst>
            <pc:docMk/>
            <pc:sldMk cId="0" sldId="265"/>
            <ac:picMk id="2" creationId="{00000000-0000-0000-0000-000000000000}"/>
          </ac:picMkLst>
        </pc:picChg>
      </pc:sldChg>
      <pc:sldChg chg="delSp modSp del mod modClrScheme chgLayout">
        <pc:chgData name="MIGUEL TRIGUEROS MUÑOZ" userId="a4ee0321-97d7-430f-98a8-7ed13ff9a4bf" providerId="ADAL" clId="{5EE606CC-6602-43B9-A5AB-6A63FFE98051}" dt="2023-09-09T11:06:40.827" v="447" actId="47"/>
        <pc:sldMkLst>
          <pc:docMk/>
          <pc:sldMk cId="0" sldId="266"/>
        </pc:sldMkLst>
        <pc:spChg chg="mod ord">
          <ac:chgData name="MIGUEL TRIGUEROS MUÑOZ" userId="a4ee0321-97d7-430f-98a8-7ed13ff9a4bf" providerId="ADAL" clId="{5EE606CC-6602-43B9-A5AB-6A63FFE98051}" dt="2023-09-09T10:30:39.992" v="161" actId="27636"/>
          <ac:spMkLst>
            <pc:docMk/>
            <pc:sldMk cId="0" sldId="266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95" v="162" actId="27636"/>
          <ac:spMkLst>
            <pc:docMk/>
            <pc:sldMk cId="0" sldId="266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6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6"/>
            <ac:spMk id="8" creationId="{00000000-0000-0000-0000-000000000000}"/>
          </ac:spMkLst>
        </pc:spChg>
        <pc:picChg chg="del">
          <ac:chgData name="MIGUEL TRIGUEROS MUÑOZ" userId="a4ee0321-97d7-430f-98a8-7ed13ff9a4bf" providerId="ADAL" clId="{5EE606CC-6602-43B9-A5AB-6A63FFE98051}" dt="2023-09-09T11:06:08.241" v="442" actId="21"/>
          <ac:picMkLst>
            <pc:docMk/>
            <pc:sldMk cId="0" sldId="266"/>
            <ac:picMk id="7171" creationId="{00000000-0000-0000-0000-000000000000}"/>
          </ac:picMkLst>
        </pc:picChg>
      </pc:sldChg>
      <pc:sldChg chg="delSp modSp del mod modClrScheme chgLayout">
        <pc:chgData name="MIGUEL TRIGUEROS MUÑOZ" userId="a4ee0321-97d7-430f-98a8-7ed13ff9a4bf" providerId="ADAL" clId="{5EE606CC-6602-43B9-A5AB-6A63FFE98051}" dt="2023-09-09T11:07:34.045" v="478" actId="47"/>
        <pc:sldMkLst>
          <pc:docMk/>
          <pc:sldMk cId="0" sldId="267"/>
        </pc:sldMkLst>
        <pc:spChg chg="mod ord">
          <ac:chgData name="MIGUEL TRIGUEROS MUÑOZ" userId="a4ee0321-97d7-430f-98a8-7ed13ff9a4bf" providerId="ADAL" clId="{5EE606CC-6602-43B9-A5AB-6A63FFE98051}" dt="2023-09-09T10:30:40.001" v="163" actId="27636"/>
          <ac:spMkLst>
            <pc:docMk/>
            <pc:sldMk cId="0" sldId="267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004" v="164" actId="27636"/>
          <ac:spMkLst>
            <pc:docMk/>
            <pc:sldMk cId="0" sldId="267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7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7"/>
            <ac:spMk id="8" creationId="{00000000-0000-0000-0000-000000000000}"/>
          </ac:spMkLst>
        </pc:spChg>
        <pc:picChg chg="del">
          <ac:chgData name="MIGUEL TRIGUEROS MUÑOZ" userId="a4ee0321-97d7-430f-98a8-7ed13ff9a4bf" providerId="ADAL" clId="{5EE606CC-6602-43B9-A5AB-6A63FFE98051}" dt="2023-09-09T11:07:12.009" v="469" actId="21"/>
          <ac:picMkLst>
            <pc:docMk/>
            <pc:sldMk cId="0" sldId="267"/>
            <ac:picMk id="8194" creationId="{00000000-0000-0000-0000-000000000000}"/>
          </ac:picMkLst>
        </pc:picChg>
      </pc:sldChg>
      <pc:sldChg chg="addSp delSp modSp del mod modClrScheme chgLayout">
        <pc:chgData name="MIGUEL TRIGUEROS MUÑOZ" userId="a4ee0321-97d7-430f-98a8-7ed13ff9a4bf" providerId="ADAL" clId="{5EE606CC-6602-43B9-A5AB-6A63FFE98051}" dt="2023-09-09T11:13:55.582" v="514" actId="47"/>
        <pc:sldMkLst>
          <pc:docMk/>
          <pc:sldMk cId="0" sldId="268"/>
        </pc:sldMkLst>
        <pc:spChg chg="mod ord">
          <ac:chgData name="MIGUEL TRIGUEROS MUÑOZ" userId="a4ee0321-97d7-430f-98a8-7ed13ff9a4bf" providerId="ADAL" clId="{5EE606CC-6602-43B9-A5AB-6A63FFE98051}" dt="2023-09-09T10:30:40.011" v="165" actId="27636"/>
          <ac:spMkLst>
            <pc:docMk/>
            <pc:sldMk cId="0" sldId="268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014" v="166" actId="27636"/>
          <ac:spMkLst>
            <pc:docMk/>
            <pc:sldMk cId="0" sldId="268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8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8"/>
            <ac:spMk id="8" creationId="{00000000-0000-0000-0000-000000000000}"/>
          </ac:spMkLst>
        </pc:spChg>
        <pc:picChg chg="add del mod">
          <ac:chgData name="MIGUEL TRIGUEROS MUÑOZ" userId="a4ee0321-97d7-430f-98a8-7ed13ff9a4bf" providerId="ADAL" clId="{5EE606CC-6602-43B9-A5AB-6A63FFE98051}" dt="2023-09-09T11:09:13.773" v="486" actId="21"/>
          <ac:picMkLst>
            <pc:docMk/>
            <pc:sldMk cId="0" sldId="268"/>
            <ac:picMk id="2" creationId="{002E847C-5E56-4543-0110-EC86DC991DCC}"/>
          </ac:picMkLst>
        </pc:picChg>
        <pc:picChg chg="del mod modCrop">
          <ac:chgData name="MIGUEL TRIGUEROS MUÑOZ" userId="a4ee0321-97d7-430f-98a8-7ed13ff9a4bf" providerId="ADAL" clId="{5EE606CC-6602-43B9-A5AB-6A63FFE98051}" dt="2023-09-09T11:09:13.773" v="486" actId="21"/>
          <ac:picMkLst>
            <pc:docMk/>
            <pc:sldMk cId="0" sldId="268"/>
            <ac:picMk id="9218" creationId="{00000000-0000-0000-0000-000000000000}"/>
          </ac:picMkLst>
        </pc:picChg>
      </pc:sldChg>
      <pc:sldChg chg="addSp delSp modSp del mod modClrScheme chgLayout">
        <pc:chgData name="MIGUEL TRIGUEROS MUÑOZ" userId="a4ee0321-97d7-430f-98a8-7ed13ff9a4bf" providerId="ADAL" clId="{5EE606CC-6602-43B9-A5AB-6A63FFE98051}" dt="2023-09-09T11:13:55.582" v="514" actId="47"/>
        <pc:sldMkLst>
          <pc:docMk/>
          <pc:sldMk cId="0" sldId="269"/>
        </pc:sldMkLst>
        <pc:spChg chg="mod ord">
          <ac:chgData name="MIGUEL TRIGUEROS MUÑOZ" userId="a4ee0321-97d7-430f-98a8-7ed13ff9a4bf" providerId="ADAL" clId="{5EE606CC-6602-43B9-A5AB-6A63FFE98051}" dt="2023-09-09T10:30:40.027" v="168" actId="27636"/>
          <ac:spMkLst>
            <pc:docMk/>
            <pc:sldMk cId="0" sldId="269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024" v="167" actId="27636"/>
          <ac:spMkLst>
            <pc:docMk/>
            <pc:sldMk cId="0" sldId="269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9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69"/>
            <ac:spMk id="8" creationId="{00000000-0000-0000-0000-000000000000}"/>
          </ac:spMkLst>
        </pc:spChg>
        <pc:picChg chg="add del mod modCrop">
          <ac:chgData name="MIGUEL TRIGUEROS MUÑOZ" userId="a4ee0321-97d7-430f-98a8-7ed13ff9a4bf" providerId="ADAL" clId="{5EE606CC-6602-43B9-A5AB-6A63FFE98051}" dt="2023-09-09T11:12:38.597" v="499" actId="21"/>
          <ac:picMkLst>
            <pc:docMk/>
            <pc:sldMk cId="0" sldId="269"/>
            <ac:picMk id="2" creationId="{C36B64D2-A2A5-8932-B93A-FBD878042663}"/>
          </ac:picMkLst>
        </pc:picChg>
        <pc:picChg chg="del mod modCrop">
          <ac:chgData name="MIGUEL TRIGUEROS MUÑOZ" userId="a4ee0321-97d7-430f-98a8-7ed13ff9a4bf" providerId="ADAL" clId="{5EE606CC-6602-43B9-A5AB-6A63FFE98051}" dt="2023-09-09T11:12:38.597" v="499" actId="21"/>
          <ac:picMkLst>
            <pc:docMk/>
            <pc:sldMk cId="0" sldId="269"/>
            <ac:picMk id="10242" creationId="{00000000-0000-0000-0000-000000000000}"/>
          </ac:picMkLst>
        </pc:picChg>
      </pc:sldChg>
      <pc:sldChg chg="modSp del mod modClrScheme chgLayout">
        <pc:chgData name="MIGUEL TRIGUEROS MUÑOZ" userId="a4ee0321-97d7-430f-98a8-7ed13ff9a4bf" providerId="ADAL" clId="{5EE606CC-6602-43B9-A5AB-6A63FFE98051}" dt="2023-09-09T11:26:06.575" v="579" actId="47"/>
        <pc:sldMkLst>
          <pc:docMk/>
          <pc:sldMk cId="0" sldId="270"/>
        </pc:sldMkLst>
        <pc:spChg chg="mod ord">
          <ac:chgData name="MIGUEL TRIGUEROS MUÑOZ" userId="a4ee0321-97d7-430f-98a8-7ed13ff9a4bf" providerId="ADAL" clId="{5EE606CC-6602-43B9-A5AB-6A63FFE98051}" dt="2023-09-09T10:30:40.038" v="170" actId="27636"/>
          <ac:spMkLst>
            <pc:docMk/>
            <pc:sldMk cId="0" sldId="270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035" v="169" actId="27636"/>
          <ac:spMkLst>
            <pc:docMk/>
            <pc:sldMk cId="0" sldId="270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0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0"/>
            <ac:spMk id="8" creationId="{00000000-0000-0000-0000-000000000000}"/>
          </ac:spMkLst>
        </pc:spChg>
      </pc:sldChg>
      <pc:sldChg chg="modSp del mod modClrScheme chgLayout">
        <pc:chgData name="MIGUEL TRIGUEROS MUÑOZ" userId="a4ee0321-97d7-430f-98a8-7ed13ff9a4bf" providerId="ADAL" clId="{5EE606CC-6602-43B9-A5AB-6A63FFE98051}" dt="2023-09-09T11:25:58.293" v="577" actId="47"/>
        <pc:sldMkLst>
          <pc:docMk/>
          <pc:sldMk cId="0" sldId="271"/>
        </pc:sldMkLst>
        <pc:spChg chg="mod ord">
          <ac:chgData name="MIGUEL TRIGUEROS MUÑOZ" userId="a4ee0321-97d7-430f-98a8-7ed13ff9a4bf" providerId="ADAL" clId="{5EE606CC-6602-43B9-A5AB-6A63FFE98051}" dt="2023-09-09T10:30:40.047" v="171" actId="27636"/>
          <ac:spMkLst>
            <pc:docMk/>
            <pc:sldMk cId="0" sldId="271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050" v="172" actId="27636"/>
          <ac:spMkLst>
            <pc:docMk/>
            <pc:sldMk cId="0" sldId="271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1"/>
            <ac:spMk id="8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056" v="173" actId="27636"/>
          <ac:spMkLst>
            <pc:docMk/>
            <pc:sldMk cId="0" sldId="271"/>
            <ac:spMk id="9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1"/>
            <ac:spMk id="10" creationId="{00000000-0000-0000-0000-000000000000}"/>
          </ac:spMkLst>
        </pc:spChg>
      </pc:sldChg>
      <pc:sldChg chg="modSp del mod modClrScheme chgLayout">
        <pc:chgData name="MIGUEL TRIGUEROS MUÑOZ" userId="a4ee0321-97d7-430f-98a8-7ed13ff9a4bf" providerId="ADAL" clId="{5EE606CC-6602-43B9-A5AB-6A63FFE98051}" dt="2023-09-09T11:25:59.490" v="578" actId="47"/>
        <pc:sldMkLst>
          <pc:docMk/>
          <pc:sldMk cId="0" sldId="272"/>
        </pc:sldMkLst>
        <pc:spChg chg="mod ord">
          <ac:chgData name="MIGUEL TRIGUEROS MUÑOZ" userId="a4ee0321-97d7-430f-98a8-7ed13ff9a4bf" providerId="ADAL" clId="{5EE606CC-6602-43B9-A5AB-6A63FFE98051}" dt="2023-09-09T10:30:40.161" v="174" actId="27636"/>
          <ac:spMkLst>
            <pc:docMk/>
            <pc:sldMk cId="0" sldId="272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164" v="175" actId="27636"/>
          <ac:spMkLst>
            <pc:docMk/>
            <pc:sldMk cId="0" sldId="272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2"/>
            <ac:spMk id="8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169" v="176" actId="27636"/>
          <ac:spMkLst>
            <pc:docMk/>
            <pc:sldMk cId="0" sldId="272"/>
            <ac:spMk id="9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2"/>
            <ac:spMk id="10" creationId="{00000000-0000-0000-0000-000000000000}"/>
          </ac:spMkLst>
        </pc:spChg>
      </pc:sldChg>
      <pc:sldChg chg="modSp del mod modClrScheme chgLayout">
        <pc:chgData name="MIGUEL TRIGUEROS MUÑOZ" userId="a4ee0321-97d7-430f-98a8-7ed13ff9a4bf" providerId="ADAL" clId="{5EE606CC-6602-43B9-A5AB-6A63FFE98051}" dt="2023-09-09T11:26:14.419" v="580" actId="47"/>
        <pc:sldMkLst>
          <pc:docMk/>
          <pc:sldMk cId="0" sldId="273"/>
        </pc:sldMkLst>
        <pc:spChg chg="mod ord">
          <ac:chgData name="MIGUEL TRIGUEROS MUÑOZ" userId="a4ee0321-97d7-430f-98a8-7ed13ff9a4bf" providerId="ADAL" clId="{5EE606CC-6602-43B9-A5AB-6A63FFE98051}" dt="2023-09-09T10:30:40.194" v="178" actId="27636"/>
          <ac:spMkLst>
            <pc:docMk/>
            <pc:sldMk cId="0" sldId="273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197" v="179" actId="27636"/>
          <ac:spMkLst>
            <pc:docMk/>
            <pc:sldMk cId="0" sldId="273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3"/>
            <ac:spMk id="8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40.191" v="177" actId="27636"/>
          <ac:spMkLst>
            <pc:docMk/>
            <pc:sldMk cId="0" sldId="273"/>
            <ac:spMk id="9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3"/>
            <ac:spMk id="10" creationId="{00000000-0000-0000-0000-000000000000}"/>
          </ac:spMkLst>
        </pc:spChg>
      </pc:sldChg>
      <pc:sldChg chg="addSp delSp modSp del mod setBg modClrScheme chgLayout">
        <pc:chgData name="MIGUEL TRIGUEROS MUÑOZ" userId="a4ee0321-97d7-430f-98a8-7ed13ff9a4bf" providerId="ADAL" clId="{5EE606CC-6602-43B9-A5AB-6A63FFE98051}" dt="2023-09-09T11:28:59.819" v="620" actId="47"/>
        <pc:sldMkLst>
          <pc:docMk/>
          <pc:sldMk cId="0" sldId="274"/>
        </pc:sldMkLst>
        <pc:spChg chg="mod ord">
          <ac:chgData name="MIGUEL TRIGUEROS MUÑOZ" userId="a4ee0321-97d7-430f-98a8-7ed13ff9a4bf" providerId="ADAL" clId="{5EE606CC-6602-43B9-A5AB-6A63FFE98051}" dt="2023-09-09T11:04:45.043" v="423" actId="26606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1:04:45.043" v="423" actId="26606"/>
          <ac:spMkLst>
            <pc:docMk/>
            <pc:sldMk cId="0" sldId="274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1:04:45.043" v="423" actId="26606"/>
          <ac:spMkLst>
            <pc:docMk/>
            <pc:sldMk cId="0" sldId="274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1:04:45.043" v="423" actId="26606"/>
          <ac:spMkLst>
            <pc:docMk/>
            <pc:sldMk cId="0" sldId="274"/>
            <ac:spMk id="9" creationId="{00000000-0000-0000-0000-000000000000}"/>
          </ac:spMkLst>
        </pc:spChg>
        <pc:grpChg chg="add del">
          <ac:chgData name="MIGUEL TRIGUEROS MUÑOZ" userId="a4ee0321-97d7-430f-98a8-7ed13ff9a4bf" providerId="ADAL" clId="{5EE606CC-6602-43B9-A5AB-6A63FFE98051}" dt="2023-09-09T11:04:45.043" v="423" actId="26606"/>
          <ac:grpSpMkLst>
            <pc:docMk/>
            <pc:sldMk cId="0" sldId="274"/>
            <ac:grpSpMk id="15367" creationId="{B4DE830A-B531-4A3B-96F6-0ECE88B08555}"/>
          </ac:grpSpMkLst>
        </pc:grpChg>
        <pc:picChg chg="mod">
          <ac:chgData name="MIGUEL TRIGUEROS MUÑOZ" userId="a4ee0321-97d7-430f-98a8-7ed13ff9a4bf" providerId="ADAL" clId="{5EE606CC-6602-43B9-A5AB-6A63FFE98051}" dt="2023-09-09T11:04:45.043" v="423" actId="26606"/>
          <ac:picMkLst>
            <pc:docMk/>
            <pc:sldMk cId="0" sldId="274"/>
            <ac:picMk id="15362" creationId="{00000000-0000-0000-0000-000000000000}"/>
          </ac:picMkLst>
        </pc:pic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2.810" v="302" actId="47"/>
        <pc:sldMkLst>
          <pc:docMk/>
          <pc:sldMk cId="0" sldId="275"/>
        </pc:sldMkLst>
        <pc:spChg chg="mod ord">
          <ac:chgData name="MIGUEL TRIGUEROS MUÑOZ" userId="a4ee0321-97d7-430f-98a8-7ed13ff9a4bf" providerId="ADAL" clId="{5EE606CC-6602-43B9-A5AB-6A63FFE98051}" dt="2023-09-09T10:30:39.874" v="140" actId="27636"/>
          <ac:spMkLst>
            <pc:docMk/>
            <pc:sldMk cId="0" sldId="275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877" v="141" actId="27636"/>
          <ac:spMkLst>
            <pc:docMk/>
            <pc:sldMk cId="0" sldId="275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5"/>
            <ac:spMk id="5" creationId="{C3FA4C78-12EF-09A9-C709-C7291FCB4E09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5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5"/>
            <ac:spMk id="7" creationId="{3687FD4E-8FC7-62C3-D6D1-18794EAF296B}"/>
          </ac:spMkLst>
        </pc:spChg>
        <pc:picChg chg="add del">
          <ac:chgData name="MIGUEL TRIGUEROS MUÑOZ" userId="a4ee0321-97d7-430f-98a8-7ed13ff9a4bf" providerId="ADAL" clId="{5EE606CC-6602-43B9-A5AB-6A63FFE98051}" dt="2023-09-09T10:32:44.866" v="183" actId="478"/>
          <ac:picMkLst>
            <pc:docMk/>
            <pc:sldMk cId="0" sldId="275"/>
            <ac:picMk id="2" creationId="{00000000-0000-0000-0000-000000000000}"/>
          </ac:picMkLst>
        </pc:pic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3.425" v="303" actId="47"/>
        <pc:sldMkLst>
          <pc:docMk/>
          <pc:sldMk cId="0" sldId="276"/>
        </pc:sldMkLst>
        <pc:spChg chg="mod ord">
          <ac:chgData name="MIGUEL TRIGUEROS MUÑOZ" userId="a4ee0321-97d7-430f-98a8-7ed13ff9a4bf" providerId="ADAL" clId="{5EE606CC-6602-43B9-A5AB-6A63FFE98051}" dt="2023-09-09T10:30:39.884" v="142" actId="27636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887" v="143" actId="27636"/>
          <ac:spMkLst>
            <pc:docMk/>
            <pc:sldMk cId="0" sldId="276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6"/>
            <ac:spMk id="5" creationId="{657348D7-2217-D74A-6A70-0D9EDCED30DA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6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6"/>
            <ac:spMk id="7" creationId="{076433CA-6EDC-4EBC-3241-934807ABFAEB}"/>
          </ac:spMkLst>
        </pc:sp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3.962" v="304" actId="47"/>
        <pc:sldMkLst>
          <pc:docMk/>
          <pc:sldMk cId="0" sldId="277"/>
        </pc:sldMkLst>
        <pc:spChg chg="mod ord">
          <ac:chgData name="MIGUEL TRIGUEROS MUÑOZ" userId="a4ee0321-97d7-430f-98a8-7ed13ff9a4bf" providerId="ADAL" clId="{5EE606CC-6602-43B9-A5AB-6A63FFE98051}" dt="2023-09-09T10:30:39.894" v="144" actId="27636"/>
          <ac:spMkLst>
            <pc:docMk/>
            <pc:sldMk cId="0" sldId="277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898" v="145" actId="27636"/>
          <ac:spMkLst>
            <pc:docMk/>
            <pc:sldMk cId="0" sldId="277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7"/>
            <ac:spMk id="5" creationId="{09921C27-8F36-EEF4-270D-342F406AE1CD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7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7"/>
            <ac:spMk id="7" creationId="{DFEAF863-AE09-0563-BB66-66472E977466}"/>
          </ac:spMkLst>
        </pc:sp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4.786" v="305" actId="47"/>
        <pc:sldMkLst>
          <pc:docMk/>
          <pc:sldMk cId="0" sldId="278"/>
        </pc:sldMkLst>
        <pc:spChg chg="mod ord">
          <ac:chgData name="MIGUEL TRIGUEROS MUÑOZ" userId="a4ee0321-97d7-430f-98a8-7ed13ff9a4bf" providerId="ADAL" clId="{5EE606CC-6602-43B9-A5AB-6A63FFE98051}" dt="2023-09-09T10:30:39.908" v="147" actId="27636"/>
          <ac:spMkLst>
            <pc:docMk/>
            <pc:sldMk cId="0" sldId="278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05" v="146" actId="27636"/>
          <ac:spMkLst>
            <pc:docMk/>
            <pc:sldMk cId="0" sldId="278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8"/>
            <ac:spMk id="5" creationId="{3BE6D42B-948C-E216-0E62-6429DD43D589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8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8"/>
            <ac:spMk id="7" creationId="{2B82023C-CD04-67D7-AC73-94334D622FC2}"/>
          </ac:spMkLst>
        </pc:sp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5.454" v="306" actId="47"/>
        <pc:sldMkLst>
          <pc:docMk/>
          <pc:sldMk cId="0" sldId="279"/>
        </pc:sldMkLst>
        <pc:spChg chg="mod ord">
          <ac:chgData name="MIGUEL TRIGUEROS MUÑOZ" userId="a4ee0321-97d7-430f-98a8-7ed13ff9a4bf" providerId="ADAL" clId="{5EE606CC-6602-43B9-A5AB-6A63FFE98051}" dt="2023-09-09T10:30:39.918" v="149" actId="27636"/>
          <ac:spMkLst>
            <pc:docMk/>
            <pc:sldMk cId="0" sldId="279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15" v="148" actId="27636"/>
          <ac:spMkLst>
            <pc:docMk/>
            <pc:sldMk cId="0" sldId="279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9"/>
            <ac:spMk id="5" creationId="{BFC72F6C-C9FD-4BC3-EAD8-B6F9361B201F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9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79"/>
            <ac:spMk id="7" creationId="{F8FCF7A4-CD4A-15CE-986A-8F7AE3B1499A}"/>
          </ac:spMkLst>
        </pc:spChg>
      </pc:sldChg>
      <pc:sldChg chg="modSp del mod modClrScheme chgLayout">
        <pc:chgData name="MIGUEL TRIGUEROS MUÑOZ" userId="a4ee0321-97d7-430f-98a8-7ed13ff9a4bf" providerId="ADAL" clId="{5EE606CC-6602-43B9-A5AB-6A63FFE98051}" dt="2023-09-09T10:53:40.216" v="309" actId="47"/>
        <pc:sldMkLst>
          <pc:docMk/>
          <pc:sldMk cId="0" sldId="283"/>
        </pc:sldMkLst>
        <pc:spChg chg="mod ord">
          <ac:chgData name="MIGUEL TRIGUEROS MUÑOZ" userId="a4ee0321-97d7-430f-98a8-7ed13ff9a4bf" providerId="ADAL" clId="{5EE606CC-6602-43B9-A5AB-6A63FFE98051}" dt="2023-09-09T10:30:39.950" v="154" actId="27636"/>
          <ac:spMkLst>
            <pc:docMk/>
            <pc:sldMk cId="0" sldId="283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59" v="156" actId="27636"/>
          <ac:spMkLst>
            <pc:docMk/>
            <pc:sldMk cId="0" sldId="283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54" v="155" actId="27636"/>
          <ac:spMkLst>
            <pc:docMk/>
            <pc:sldMk cId="0" sldId="283"/>
            <ac:spMk id="7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3"/>
            <ac:spMk id="8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3"/>
            <ac:spMk id="9" creationId="{00000000-0000-0000-0000-000000000000}"/>
          </ac:spMkLst>
        </pc:spChg>
      </pc:sldChg>
      <pc:sldChg chg="addSp modSp add del mod chgLayout">
        <pc:chgData name="MIGUEL TRIGUEROS MUÑOZ" userId="a4ee0321-97d7-430f-98a8-7ed13ff9a4bf" providerId="ADAL" clId="{5EE606CC-6602-43B9-A5AB-6A63FFE98051}" dt="2023-09-09T10:53:27.201" v="298" actId="47"/>
        <pc:sldMkLst>
          <pc:docMk/>
          <pc:sldMk cId="0" sldId="284"/>
        </pc:sldMkLst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4"/>
            <ac:spMk id="2" creationId="{340B2EEF-CA04-01DB-EF3F-0D011C127F7F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4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4"/>
            <ac:spMk id="4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4"/>
            <ac:spMk id="7" creationId="{00000000-0000-0000-0000-000000000000}"/>
          </ac:spMkLst>
        </pc:sp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6.553" v="307" actId="47"/>
        <pc:sldMkLst>
          <pc:docMk/>
          <pc:sldMk cId="0" sldId="285"/>
        </pc:sldMkLst>
        <pc:spChg chg="mod ord">
          <ac:chgData name="MIGUEL TRIGUEROS MUÑOZ" userId="a4ee0321-97d7-430f-98a8-7ed13ff9a4bf" providerId="ADAL" clId="{5EE606CC-6602-43B9-A5AB-6A63FFE98051}" dt="2023-09-09T10:30:39.930" v="151" actId="27636"/>
          <ac:spMkLst>
            <pc:docMk/>
            <pc:sldMk cId="0" sldId="285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27" v="150" actId="27636"/>
          <ac:spMkLst>
            <pc:docMk/>
            <pc:sldMk cId="0" sldId="285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5"/>
            <ac:spMk id="5" creationId="{34E3AD9D-2692-51E6-43F2-6EBC387EB7A8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5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5"/>
            <ac:spMk id="7" creationId="{CA0659CD-6417-D947-29AA-4F96A2E7A9AA}"/>
          </ac:spMkLst>
        </pc:spChg>
      </pc:sldChg>
      <pc:sldChg chg="addSp delSp modSp del mod modClrScheme chgLayout">
        <pc:chgData name="MIGUEL TRIGUEROS MUÑOZ" userId="a4ee0321-97d7-430f-98a8-7ed13ff9a4bf" providerId="ADAL" clId="{5EE606CC-6602-43B9-A5AB-6A63FFE98051}" dt="2023-09-09T10:53:38.088" v="308" actId="47"/>
        <pc:sldMkLst>
          <pc:docMk/>
          <pc:sldMk cId="0" sldId="286"/>
        </pc:sldMkLst>
        <pc:spChg chg="mod ord">
          <ac:chgData name="MIGUEL TRIGUEROS MUÑOZ" userId="a4ee0321-97d7-430f-98a8-7ed13ff9a4bf" providerId="ADAL" clId="{5EE606CC-6602-43B9-A5AB-6A63FFE98051}" dt="2023-09-09T10:30:39.942" v="153" actId="27636"/>
          <ac:spMkLst>
            <pc:docMk/>
            <pc:sldMk cId="0" sldId="286"/>
            <ac:spMk id="3" creationId="{00000000-0000-0000-0000-000000000000}"/>
          </ac:spMkLst>
        </pc:spChg>
        <pc:spChg chg="mod ord">
          <ac:chgData name="MIGUEL TRIGUEROS MUÑOZ" userId="a4ee0321-97d7-430f-98a8-7ed13ff9a4bf" providerId="ADAL" clId="{5EE606CC-6602-43B9-A5AB-6A63FFE98051}" dt="2023-09-09T10:30:39.938" v="152" actId="27636"/>
          <ac:spMkLst>
            <pc:docMk/>
            <pc:sldMk cId="0" sldId="286"/>
            <ac:spMk id="4" creationId="{00000000-0000-0000-0000-000000000000}"/>
          </ac:spMkLst>
        </pc:spChg>
        <pc:spChg chg="add del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6"/>
            <ac:spMk id="5" creationId="{6455BD83-2998-41CC-4866-15EDB43ABE06}"/>
          </ac:spMkLst>
        </pc:spChg>
        <pc:spChg chg="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6"/>
            <ac:spMk id="6" creationId="{00000000-0000-0000-0000-000000000000}"/>
          </ac:spMkLst>
        </pc:spChg>
        <pc:spChg chg="add mod ord">
          <ac:chgData name="MIGUEL TRIGUEROS MUÑOZ" userId="a4ee0321-97d7-430f-98a8-7ed13ff9a4bf" providerId="ADAL" clId="{5EE606CC-6602-43B9-A5AB-6A63FFE98051}" dt="2023-09-09T10:30:39.679" v="133" actId="700"/>
          <ac:spMkLst>
            <pc:docMk/>
            <pc:sldMk cId="0" sldId="286"/>
            <ac:spMk id="7" creationId="{D03FF65B-2EF4-886F-7198-8F762BC4DE9D}"/>
          </ac:spMkLst>
        </pc:spChg>
      </pc:sldChg>
      <pc:sldChg chg="addSp delSp modSp new mod setBg">
        <pc:chgData name="MIGUEL TRIGUEROS MUÑOZ" userId="a4ee0321-97d7-430f-98a8-7ed13ff9a4bf" providerId="ADAL" clId="{5EE606CC-6602-43B9-A5AB-6A63FFE98051}" dt="2023-09-09T10:41:02.874" v="259" actId="1076"/>
        <pc:sldMkLst>
          <pc:docMk/>
          <pc:sldMk cId="3228786143" sldId="287"/>
        </pc:sldMkLst>
        <pc:spChg chg="mod">
          <ac:chgData name="MIGUEL TRIGUEROS MUÑOZ" userId="a4ee0321-97d7-430f-98a8-7ed13ff9a4bf" providerId="ADAL" clId="{5EE606CC-6602-43B9-A5AB-6A63FFE98051}" dt="2023-09-09T10:40:44.498" v="254" actId="26606"/>
          <ac:spMkLst>
            <pc:docMk/>
            <pc:sldMk cId="3228786143" sldId="287"/>
            <ac:spMk id="2" creationId="{E9CF1264-BF5B-4194-F2B0-93EC75B4C0C5}"/>
          </ac:spMkLst>
        </pc:spChg>
        <pc:spChg chg="del">
          <ac:chgData name="MIGUEL TRIGUEROS MUÑOZ" userId="a4ee0321-97d7-430f-98a8-7ed13ff9a4bf" providerId="ADAL" clId="{5EE606CC-6602-43B9-A5AB-6A63FFE98051}" dt="2023-09-09T10:40:30.829" v="252" actId="22"/>
          <ac:spMkLst>
            <pc:docMk/>
            <pc:sldMk cId="3228786143" sldId="287"/>
            <ac:spMk id="3" creationId="{A0F5D2A3-2F49-5558-B622-4BA657CC043F}"/>
          </ac:spMkLst>
        </pc:spChg>
        <pc:spChg chg="mod">
          <ac:chgData name="MIGUEL TRIGUEROS MUÑOZ" userId="a4ee0321-97d7-430f-98a8-7ed13ff9a4bf" providerId="ADAL" clId="{5EE606CC-6602-43B9-A5AB-6A63FFE98051}" dt="2023-09-09T10:40:44.498" v="254" actId="26606"/>
          <ac:spMkLst>
            <pc:docMk/>
            <pc:sldMk cId="3228786143" sldId="287"/>
            <ac:spMk id="4" creationId="{95B09A6F-D254-0ABB-EF68-2588847D61F0}"/>
          </ac:spMkLst>
        </pc:spChg>
        <pc:spChg chg="mod">
          <ac:chgData name="MIGUEL TRIGUEROS MUÑOZ" userId="a4ee0321-97d7-430f-98a8-7ed13ff9a4bf" providerId="ADAL" clId="{5EE606CC-6602-43B9-A5AB-6A63FFE98051}" dt="2023-09-09T10:40:44.498" v="254" actId="26606"/>
          <ac:spMkLst>
            <pc:docMk/>
            <pc:sldMk cId="3228786143" sldId="287"/>
            <ac:spMk id="5" creationId="{DC6C32C6-B13F-A10A-166D-317CC144B91C}"/>
          </ac:spMkLst>
        </pc:spChg>
        <pc:grpChg chg="add del">
          <ac:chgData name="MIGUEL TRIGUEROS MUÑOZ" userId="a4ee0321-97d7-430f-98a8-7ed13ff9a4bf" providerId="ADAL" clId="{5EE606CC-6602-43B9-A5AB-6A63FFE98051}" dt="2023-09-09T10:40:44.498" v="254" actId="26606"/>
          <ac:grpSpMkLst>
            <pc:docMk/>
            <pc:sldMk cId="3228786143" sldId="287"/>
            <ac:grpSpMk id="12" creationId="{B4DE830A-B531-4A3B-96F6-0ECE88B08555}"/>
          </ac:grpSpMkLst>
        </pc:grpChg>
        <pc:picChg chg="add mod ord">
          <ac:chgData name="MIGUEL TRIGUEROS MUÑOZ" userId="a4ee0321-97d7-430f-98a8-7ed13ff9a4bf" providerId="ADAL" clId="{5EE606CC-6602-43B9-A5AB-6A63FFE98051}" dt="2023-09-09T10:41:02.874" v="259" actId="1076"/>
          <ac:picMkLst>
            <pc:docMk/>
            <pc:sldMk cId="3228786143" sldId="287"/>
            <ac:picMk id="7" creationId="{7F1C0BFB-4C4E-4A5D-2A89-E09F4D5E4643}"/>
          </ac:picMkLst>
        </pc:picChg>
      </pc:sldChg>
      <pc:sldChg chg="addSp delSp modSp new mod">
        <pc:chgData name="MIGUEL TRIGUEROS MUÑOZ" userId="a4ee0321-97d7-430f-98a8-7ed13ff9a4bf" providerId="ADAL" clId="{5EE606CC-6602-43B9-A5AB-6A63FFE98051}" dt="2023-09-09T10:52:13.727" v="295" actId="14100"/>
        <pc:sldMkLst>
          <pc:docMk/>
          <pc:sldMk cId="2308303562" sldId="288"/>
        </pc:sldMkLst>
        <pc:spChg chg="mod">
          <ac:chgData name="MIGUEL TRIGUEROS MUÑOZ" userId="a4ee0321-97d7-430f-98a8-7ed13ff9a4bf" providerId="ADAL" clId="{5EE606CC-6602-43B9-A5AB-6A63FFE98051}" dt="2023-09-09T10:44:43.384" v="270" actId="20577"/>
          <ac:spMkLst>
            <pc:docMk/>
            <pc:sldMk cId="2308303562" sldId="288"/>
            <ac:spMk id="2" creationId="{87FC02B2-0FEA-67DC-808E-FD76891B75CE}"/>
          </ac:spMkLst>
        </pc:spChg>
        <pc:spChg chg="del">
          <ac:chgData name="MIGUEL TRIGUEROS MUÑOZ" userId="a4ee0321-97d7-430f-98a8-7ed13ff9a4bf" providerId="ADAL" clId="{5EE606CC-6602-43B9-A5AB-6A63FFE98051}" dt="2023-09-09T10:45:06.851" v="271"/>
          <ac:spMkLst>
            <pc:docMk/>
            <pc:sldMk cId="2308303562" sldId="288"/>
            <ac:spMk id="3" creationId="{96D7E5DB-3BD2-F547-B059-0BD11F21E865}"/>
          </ac:spMkLst>
        </pc:spChg>
        <pc:spChg chg="add mod">
          <ac:chgData name="MIGUEL TRIGUEROS MUÑOZ" userId="a4ee0321-97d7-430f-98a8-7ed13ff9a4bf" providerId="ADAL" clId="{5EE606CC-6602-43B9-A5AB-6A63FFE98051}" dt="2023-09-09T10:50:51.491" v="287" actId="20577"/>
          <ac:spMkLst>
            <pc:docMk/>
            <pc:sldMk cId="2308303562" sldId="288"/>
            <ac:spMk id="8" creationId="{1E84BDB3-24F8-5DAE-D4BA-32116D23839F}"/>
          </ac:spMkLst>
        </pc:spChg>
        <pc:graphicFrameChg chg="add del mod">
          <ac:chgData name="MIGUEL TRIGUEROS MUÑOZ" userId="a4ee0321-97d7-430f-98a8-7ed13ff9a4bf" providerId="ADAL" clId="{5EE606CC-6602-43B9-A5AB-6A63FFE98051}" dt="2023-09-09T10:46:57.832" v="277" actId="478"/>
          <ac:graphicFrameMkLst>
            <pc:docMk/>
            <pc:sldMk cId="2308303562" sldId="288"/>
            <ac:graphicFrameMk id="6" creationId="{968795A8-2A0A-5794-364A-28AF67C485F2}"/>
          </ac:graphicFrameMkLst>
        </pc:graphicFrameChg>
        <pc:graphicFrameChg chg="del mod">
          <ac:chgData name="MIGUEL TRIGUEROS MUÑOZ" userId="a4ee0321-97d7-430f-98a8-7ed13ff9a4bf" providerId="ADAL" clId="{5EE606CC-6602-43B9-A5AB-6A63FFE98051}" dt="2023-09-09T10:48:27.642" v="284" actId="478"/>
          <ac:graphicFrameMkLst>
            <pc:docMk/>
            <pc:sldMk cId="2308303562" sldId="288"/>
            <ac:graphicFrameMk id="9" creationId="{4C8F4D14-E5F9-1D0F-6B81-6A9359FEAE40}"/>
          </ac:graphicFrameMkLst>
        </pc:graphicFrameChg>
        <pc:picChg chg="add mod">
          <ac:chgData name="MIGUEL TRIGUEROS MUÑOZ" userId="a4ee0321-97d7-430f-98a8-7ed13ff9a4bf" providerId="ADAL" clId="{5EE606CC-6602-43B9-A5AB-6A63FFE98051}" dt="2023-09-09T10:52:13.727" v="295" actId="14100"/>
          <ac:picMkLst>
            <pc:docMk/>
            <pc:sldMk cId="2308303562" sldId="288"/>
            <ac:picMk id="11" creationId="{F5FDB15E-3A42-D5BD-8556-B37B2CD993F6}"/>
          </ac:picMkLst>
        </pc:picChg>
      </pc:sldChg>
      <pc:sldChg chg="addSp modSp new mod">
        <pc:chgData name="MIGUEL TRIGUEROS MUÑOZ" userId="a4ee0321-97d7-430f-98a8-7ed13ff9a4bf" providerId="ADAL" clId="{5EE606CC-6602-43B9-A5AB-6A63FFE98051}" dt="2023-09-09T10:57:08.620" v="351"/>
        <pc:sldMkLst>
          <pc:docMk/>
          <pc:sldMk cId="941686109" sldId="289"/>
        </pc:sldMkLst>
        <pc:spChg chg="mod">
          <ac:chgData name="MIGUEL TRIGUEROS MUÑOZ" userId="a4ee0321-97d7-430f-98a8-7ed13ff9a4bf" providerId="ADAL" clId="{5EE606CC-6602-43B9-A5AB-6A63FFE98051}" dt="2023-09-09T10:54:21.890" v="346" actId="20577"/>
          <ac:spMkLst>
            <pc:docMk/>
            <pc:sldMk cId="941686109" sldId="289"/>
            <ac:spMk id="2" creationId="{F4886B37-24FA-B6E3-2E41-4B0F53DEDF91}"/>
          </ac:spMkLst>
        </pc:spChg>
        <pc:spChg chg="mod">
          <ac:chgData name="MIGUEL TRIGUEROS MUÑOZ" userId="a4ee0321-97d7-430f-98a8-7ed13ff9a4bf" providerId="ADAL" clId="{5EE606CC-6602-43B9-A5AB-6A63FFE98051}" dt="2023-09-09T10:56:36.346" v="349" actId="20577"/>
          <ac:spMkLst>
            <pc:docMk/>
            <pc:sldMk cId="941686109" sldId="289"/>
            <ac:spMk id="3" creationId="{D8584C65-2266-F01C-200A-E5B91AF349CB}"/>
          </ac:spMkLst>
        </pc:spChg>
        <pc:picChg chg="add mod">
          <ac:chgData name="MIGUEL TRIGUEROS MUÑOZ" userId="a4ee0321-97d7-430f-98a8-7ed13ff9a4bf" providerId="ADAL" clId="{5EE606CC-6602-43B9-A5AB-6A63FFE98051}" dt="2023-09-09T10:57:08.620" v="351"/>
          <ac:picMkLst>
            <pc:docMk/>
            <pc:sldMk cId="941686109" sldId="289"/>
            <ac:picMk id="6" creationId="{5B66C61E-E8C3-1D4E-4F73-8301A6704F71}"/>
          </ac:picMkLst>
        </pc:picChg>
      </pc:sldChg>
      <pc:sldChg chg="addSp delSp modSp new del mod">
        <pc:chgData name="MIGUEL TRIGUEROS MUÑOZ" userId="a4ee0321-97d7-430f-98a8-7ed13ff9a4bf" providerId="ADAL" clId="{5EE606CC-6602-43B9-A5AB-6A63FFE98051}" dt="2023-09-12T10:58:48.283" v="1154" actId="2696"/>
        <pc:sldMkLst>
          <pc:docMk/>
          <pc:sldMk cId="1005199540" sldId="290"/>
        </pc:sldMkLst>
        <pc:spChg chg="mod">
          <ac:chgData name="MIGUEL TRIGUEROS MUÑOZ" userId="a4ee0321-97d7-430f-98a8-7ed13ff9a4bf" providerId="ADAL" clId="{5EE606CC-6602-43B9-A5AB-6A63FFE98051}" dt="2023-09-09T10:58:04.778" v="379" actId="20577"/>
          <ac:spMkLst>
            <pc:docMk/>
            <pc:sldMk cId="1005199540" sldId="290"/>
            <ac:spMk id="2" creationId="{375AD13B-88DF-D515-C9EC-CA5AACAB3DDF}"/>
          </ac:spMkLst>
        </pc:spChg>
        <pc:spChg chg="del">
          <ac:chgData name="MIGUEL TRIGUEROS MUÑOZ" userId="a4ee0321-97d7-430f-98a8-7ed13ff9a4bf" providerId="ADAL" clId="{5EE606CC-6602-43B9-A5AB-6A63FFE98051}" dt="2023-09-09T10:58:06.916" v="380"/>
          <ac:spMkLst>
            <pc:docMk/>
            <pc:sldMk cId="1005199540" sldId="290"/>
            <ac:spMk id="3" creationId="{E080F7CF-9FD6-2EF0-E53E-7F4166E1C5E0}"/>
          </ac:spMkLst>
        </pc:spChg>
        <pc:picChg chg="add mod">
          <ac:chgData name="MIGUEL TRIGUEROS MUÑOZ" userId="a4ee0321-97d7-430f-98a8-7ed13ff9a4bf" providerId="ADAL" clId="{5EE606CC-6602-43B9-A5AB-6A63FFE98051}" dt="2023-09-09T10:58:13.625" v="384" actId="1076"/>
          <ac:picMkLst>
            <pc:docMk/>
            <pc:sldMk cId="1005199540" sldId="290"/>
            <ac:picMk id="6" creationId="{CD53B881-968F-79FA-6A89-C9F31F56A351}"/>
          </ac:picMkLst>
        </pc:picChg>
      </pc:sldChg>
      <pc:sldChg chg="addSp delSp modSp new mod">
        <pc:chgData name="MIGUEL TRIGUEROS MUÑOZ" userId="a4ee0321-97d7-430f-98a8-7ed13ff9a4bf" providerId="ADAL" clId="{5EE606CC-6602-43B9-A5AB-6A63FFE98051}" dt="2023-09-12T11:19:43.983" v="1286" actId="20577"/>
        <pc:sldMkLst>
          <pc:docMk/>
          <pc:sldMk cId="2855820299" sldId="291"/>
        </pc:sldMkLst>
        <pc:spChg chg="mod">
          <ac:chgData name="MIGUEL TRIGUEROS MUÑOZ" userId="a4ee0321-97d7-430f-98a8-7ed13ff9a4bf" providerId="ADAL" clId="{5EE606CC-6602-43B9-A5AB-6A63FFE98051}" dt="2023-09-09T11:23:03.128" v="534" actId="14100"/>
          <ac:spMkLst>
            <pc:docMk/>
            <pc:sldMk cId="2855820299" sldId="291"/>
            <ac:spMk id="2" creationId="{7419A668-FA3E-6FEB-D010-D606DEACA710}"/>
          </ac:spMkLst>
        </pc:spChg>
        <pc:spChg chg="del">
          <ac:chgData name="MIGUEL TRIGUEROS MUÑOZ" userId="a4ee0321-97d7-430f-98a8-7ed13ff9a4bf" providerId="ADAL" clId="{5EE606CC-6602-43B9-A5AB-6A63FFE98051}" dt="2023-09-09T11:02:54.032" v="417" actId="22"/>
          <ac:spMkLst>
            <pc:docMk/>
            <pc:sldMk cId="2855820299" sldId="291"/>
            <ac:spMk id="3" creationId="{A3037ED8-D057-EF2C-4A47-E331D9CB4D5E}"/>
          </ac:spMkLst>
        </pc:spChg>
        <pc:spChg chg="add del mod">
          <ac:chgData name="MIGUEL TRIGUEROS MUÑOZ" userId="a4ee0321-97d7-430f-98a8-7ed13ff9a4bf" providerId="ADAL" clId="{5EE606CC-6602-43B9-A5AB-6A63FFE98051}" dt="2023-09-12T10:49:43.275" v="629"/>
          <ac:spMkLst>
            <pc:docMk/>
            <pc:sldMk cId="2855820299" sldId="291"/>
            <ac:spMk id="9" creationId="{3C4397EB-6870-DF8B-7990-38AC446AEC2E}"/>
          </ac:spMkLst>
        </pc:spChg>
        <pc:spChg chg="add del mod">
          <ac:chgData name="MIGUEL TRIGUEROS MUÑOZ" userId="a4ee0321-97d7-430f-98a8-7ed13ff9a4bf" providerId="ADAL" clId="{5EE606CC-6602-43B9-A5AB-6A63FFE98051}" dt="2023-09-12T11:19:43.983" v="1286" actId="20577"/>
          <ac:spMkLst>
            <pc:docMk/>
            <pc:sldMk cId="2855820299" sldId="291"/>
            <ac:spMk id="12" creationId="{F62BE054-AFA4-E0C3-D337-5831DC6586D6}"/>
          </ac:spMkLst>
        </pc:spChg>
        <pc:graphicFrameChg chg="add del mod">
          <ac:chgData name="MIGUEL TRIGUEROS MUÑOZ" userId="a4ee0321-97d7-430f-98a8-7ed13ff9a4bf" providerId="ADAL" clId="{5EE606CC-6602-43B9-A5AB-6A63FFE98051}" dt="2023-09-12T10:49:43.046" v="628"/>
          <ac:graphicFrameMkLst>
            <pc:docMk/>
            <pc:sldMk cId="2855820299" sldId="291"/>
            <ac:graphicFrameMk id="10" creationId="{BAC47DD0-CF0C-E1B7-EF6E-84F77855F719}"/>
          </ac:graphicFrameMkLst>
        </pc:graphicFrameChg>
        <pc:graphicFrameChg chg="add mod modGraphic">
          <ac:chgData name="MIGUEL TRIGUEROS MUÑOZ" userId="a4ee0321-97d7-430f-98a8-7ed13ff9a4bf" providerId="ADAL" clId="{5EE606CC-6602-43B9-A5AB-6A63FFE98051}" dt="2023-09-12T10:50:52.066" v="638" actId="1076"/>
          <ac:graphicFrameMkLst>
            <pc:docMk/>
            <pc:sldMk cId="2855820299" sldId="291"/>
            <ac:graphicFrameMk id="11" creationId="{6657B4B4-0A17-2143-055A-1048C72EB6C4}"/>
          </ac:graphicFrameMkLst>
        </pc:graphicFrameChg>
        <pc:picChg chg="add del mod ord">
          <ac:chgData name="MIGUEL TRIGUEROS MUÑOZ" userId="a4ee0321-97d7-430f-98a8-7ed13ff9a4bf" providerId="ADAL" clId="{5EE606CC-6602-43B9-A5AB-6A63FFE98051}" dt="2023-09-12T10:48:27.240" v="624" actId="478"/>
          <ac:picMkLst>
            <pc:docMk/>
            <pc:sldMk cId="2855820299" sldId="291"/>
            <ac:picMk id="7" creationId="{393AC714-0A2D-E08C-FA00-EE2EC935ACE3}"/>
          </ac:picMkLst>
        </pc:picChg>
      </pc:sldChg>
      <pc:sldChg chg="addSp modSp new mod">
        <pc:chgData name="MIGUEL TRIGUEROS MUÑOZ" userId="a4ee0321-97d7-430f-98a8-7ed13ff9a4bf" providerId="ADAL" clId="{5EE606CC-6602-43B9-A5AB-6A63FFE98051}" dt="2023-09-12T11:08:06.887" v="1176" actId="1038"/>
        <pc:sldMkLst>
          <pc:docMk/>
          <pc:sldMk cId="1540503682" sldId="292"/>
        </pc:sldMkLst>
        <pc:spChg chg="mod">
          <ac:chgData name="MIGUEL TRIGUEROS MUÑOZ" userId="a4ee0321-97d7-430f-98a8-7ed13ff9a4bf" providerId="ADAL" clId="{5EE606CC-6602-43B9-A5AB-6A63FFE98051}" dt="2023-09-09T11:06:02.478" v="441" actId="20577"/>
          <ac:spMkLst>
            <pc:docMk/>
            <pc:sldMk cId="1540503682" sldId="292"/>
            <ac:spMk id="2" creationId="{67AAD095-0A4D-20E0-BCD5-E80EBE23748F}"/>
          </ac:spMkLst>
        </pc:spChg>
        <pc:spChg chg="mod">
          <ac:chgData name="MIGUEL TRIGUEROS MUÑOZ" userId="a4ee0321-97d7-430f-98a8-7ed13ff9a4bf" providerId="ADAL" clId="{5EE606CC-6602-43B9-A5AB-6A63FFE98051}" dt="2023-09-12T11:05:55.680" v="1169" actId="1076"/>
          <ac:spMkLst>
            <pc:docMk/>
            <pc:sldMk cId="1540503682" sldId="292"/>
            <ac:spMk id="4" creationId="{2EBF2F31-B677-7D20-D4BE-5E809F814CE4}"/>
          </ac:spMkLst>
        </pc:spChg>
        <pc:spChg chg="add mod ord">
          <ac:chgData name="MIGUEL TRIGUEROS MUÑOZ" userId="a4ee0321-97d7-430f-98a8-7ed13ff9a4bf" providerId="ADAL" clId="{5EE606CC-6602-43B9-A5AB-6A63FFE98051}" dt="2023-09-12T11:08:06.887" v="1176" actId="1038"/>
          <ac:spMkLst>
            <pc:docMk/>
            <pc:sldMk cId="1540503682" sldId="292"/>
            <ac:spMk id="9" creationId="{C7B729D4-B142-E5C2-9A60-716C18F8996A}"/>
          </ac:spMkLst>
        </pc:spChg>
        <pc:picChg chg="add mod modCrop">
          <ac:chgData name="MIGUEL TRIGUEROS MUÑOZ" userId="a4ee0321-97d7-430f-98a8-7ed13ff9a4bf" providerId="ADAL" clId="{5EE606CC-6602-43B9-A5AB-6A63FFE98051}" dt="2023-09-12T11:05:26.524" v="1166" actId="1076"/>
          <ac:picMkLst>
            <pc:docMk/>
            <pc:sldMk cId="1540503682" sldId="292"/>
            <ac:picMk id="6" creationId="{9EFEDA1D-D8B3-6D91-F5AD-F80843F99792}"/>
          </ac:picMkLst>
        </pc:picChg>
        <pc:picChg chg="add mod modCrop">
          <ac:chgData name="MIGUEL TRIGUEROS MUÑOZ" userId="a4ee0321-97d7-430f-98a8-7ed13ff9a4bf" providerId="ADAL" clId="{5EE606CC-6602-43B9-A5AB-6A63FFE98051}" dt="2023-09-12T11:07:07.708" v="1170" actId="208"/>
          <ac:picMkLst>
            <pc:docMk/>
            <pc:sldMk cId="1540503682" sldId="292"/>
            <ac:picMk id="8" creationId="{CAB50FA6-987B-D0BC-1018-7A34933A48AF}"/>
          </ac:picMkLst>
        </pc:picChg>
      </pc:sldChg>
      <pc:sldChg chg="addSp delSp modSp new mod">
        <pc:chgData name="MIGUEL TRIGUEROS MUÑOZ" userId="a4ee0321-97d7-430f-98a8-7ed13ff9a4bf" providerId="ADAL" clId="{5EE606CC-6602-43B9-A5AB-6A63FFE98051}" dt="2023-09-12T11:09:37.357" v="1185" actId="14100"/>
        <pc:sldMkLst>
          <pc:docMk/>
          <pc:sldMk cId="1546270621" sldId="293"/>
        </pc:sldMkLst>
        <pc:spChg chg="mod">
          <ac:chgData name="MIGUEL TRIGUEROS MUÑOZ" userId="a4ee0321-97d7-430f-98a8-7ed13ff9a4bf" providerId="ADAL" clId="{5EE606CC-6602-43B9-A5AB-6A63FFE98051}" dt="2023-09-09T11:07:01.831" v="467" actId="20577"/>
          <ac:spMkLst>
            <pc:docMk/>
            <pc:sldMk cId="1546270621" sldId="293"/>
            <ac:spMk id="2" creationId="{8091409C-B562-4DB7-668D-2DA9D7F890C6}"/>
          </ac:spMkLst>
        </pc:spChg>
        <pc:spChg chg="del">
          <ac:chgData name="MIGUEL TRIGUEROS MUÑOZ" userId="a4ee0321-97d7-430f-98a8-7ed13ff9a4bf" providerId="ADAL" clId="{5EE606CC-6602-43B9-A5AB-6A63FFE98051}" dt="2023-09-09T11:07:14.408" v="470"/>
          <ac:spMkLst>
            <pc:docMk/>
            <pc:sldMk cId="1546270621" sldId="293"/>
            <ac:spMk id="3" creationId="{368A60A9-96F5-8D5F-DC0F-D484105861AE}"/>
          </ac:spMkLst>
        </pc:spChg>
        <pc:picChg chg="add mod modCrop">
          <ac:chgData name="MIGUEL TRIGUEROS MUÑOZ" userId="a4ee0321-97d7-430f-98a8-7ed13ff9a4bf" providerId="ADAL" clId="{5EE606CC-6602-43B9-A5AB-6A63FFE98051}" dt="2023-09-12T11:08:57.248" v="1178" actId="1076"/>
          <ac:picMkLst>
            <pc:docMk/>
            <pc:sldMk cId="1546270621" sldId="293"/>
            <ac:picMk id="6" creationId="{10D1FB7D-06F2-63CB-A868-4AF1A045BEE9}"/>
          </ac:picMkLst>
        </pc:picChg>
        <pc:picChg chg="add mod">
          <ac:chgData name="MIGUEL TRIGUEROS MUÑOZ" userId="a4ee0321-97d7-430f-98a8-7ed13ff9a4bf" providerId="ADAL" clId="{5EE606CC-6602-43B9-A5AB-6A63FFE98051}" dt="2023-09-12T11:09:37.357" v="1185" actId="14100"/>
          <ac:picMkLst>
            <pc:docMk/>
            <pc:sldMk cId="1546270621" sldId="293"/>
            <ac:picMk id="7" creationId="{B8A77A59-728A-6CFF-58E3-4585659F0104}"/>
          </ac:picMkLst>
        </pc:picChg>
      </pc:sldChg>
      <pc:sldChg chg="addSp delSp modSp add del mod">
        <pc:chgData name="MIGUEL TRIGUEROS MUÑOZ" userId="a4ee0321-97d7-430f-98a8-7ed13ff9a4bf" providerId="ADAL" clId="{5EE606CC-6602-43B9-A5AB-6A63FFE98051}" dt="2023-09-12T11:09:42.546" v="1186" actId="47"/>
        <pc:sldMkLst>
          <pc:docMk/>
          <pc:sldMk cId="2591886290" sldId="294"/>
        </pc:sldMkLst>
        <pc:picChg chg="add del mod">
          <ac:chgData name="MIGUEL TRIGUEROS MUÑOZ" userId="a4ee0321-97d7-430f-98a8-7ed13ff9a4bf" providerId="ADAL" clId="{5EE606CC-6602-43B9-A5AB-6A63FFE98051}" dt="2023-09-12T11:09:26.810" v="1182" actId="21"/>
          <ac:picMkLst>
            <pc:docMk/>
            <pc:sldMk cId="2591886290" sldId="294"/>
            <ac:picMk id="6" creationId="{3EEBA402-2EB2-6FD8-5D80-BBBBEB4BE8FC}"/>
          </ac:picMkLst>
        </pc:picChg>
        <pc:picChg chg="add del mod">
          <ac:chgData name="MIGUEL TRIGUEROS MUÑOZ" userId="a4ee0321-97d7-430f-98a8-7ed13ff9a4bf" providerId="ADAL" clId="{5EE606CC-6602-43B9-A5AB-6A63FFE98051}" dt="2023-09-12T11:09:07.897" v="1179" actId="478"/>
          <ac:picMkLst>
            <pc:docMk/>
            <pc:sldMk cId="2591886290" sldId="294"/>
            <ac:picMk id="7" creationId="{65E26582-C030-FF1A-5BCE-A6C1EE166F34}"/>
          </ac:picMkLst>
        </pc:picChg>
        <pc:picChg chg="add del mod">
          <ac:chgData name="MIGUEL TRIGUEROS MUÑOZ" userId="a4ee0321-97d7-430f-98a8-7ed13ff9a4bf" providerId="ADAL" clId="{5EE606CC-6602-43B9-A5AB-6A63FFE98051}" dt="2023-09-12T11:09:13.431" v="1180" actId="478"/>
          <ac:picMkLst>
            <pc:docMk/>
            <pc:sldMk cId="2591886290" sldId="294"/>
            <ac:picMk id="8" creationId="{9C6275B8-7C3A-8FBA-D459-D6360649C3A0}"/>
          </ac:picMkLst>
        </pc:picChg>
        <pc:picChg chg="add del mod modCrop">
          <ac:chgData name="MIGUEL TRIGUEROS MUÑOZ" userId="a4ee0321-97d7-430f-98a8-7ed13ff9a4bf" providerId="ADAL" clId="{5EE606CC-6602-43B9-A5AB-6A63FFE98051}" dt="2023-09-12T11:09:19.587" v="1181" actId="478"/>
          <ac:picMkLst>
            <pc:docMk/>
            <pc:sldMk cId="2591886290" sldId="294"/>
            <ac:picMk id="9" creationId="{40F412C1-7540-643A-A6AF-B0D633981989}"/>
          </ac:picMkLst>
        </pc:picChg>
      </pc:sldChg>
      <pc:sldChg chg="addSp delSp modSp add mod">
        <pc:chgData name="MIGUEL TRIGUEROS MUÑOZ" userId="a4ee0321-97d7-430f-98a8-7ed13ff9a4bf" providerId="ADAL" clId="{5EE606CC-6602-43B9-A5AB-6A63FFE98051}" dt="2023-09-09T11:24:14.209" v="576" actId="14100"/>
        <pc:sldMkLst>
          <pc:docMk/>
          <pc:sldMk cId="3907902554" sldId="295"/>
        </pc:sldMkLst>
        <pc:spChg chg="mod">
          <ac:chgData name="MIGUEL TRIGUEROS MUÑOZ" userId="a4ee0321-97d7-430f-98a8-7ed13ff9a4bf" providerId="ADAL" clId="{5EE606CC-6602-43B9-A5AB-6A63FFE98051}" dt="2023-09-09T11:23:32.659" v="573" actId="20577"/>
          <ac:spMkLst>
            <pc:docMk/>
            <pc:sldMk cId="3907902554" sldId="295"/>
            <ac:spMk id="2" creationId="{8091409C-B562-4DB7-668D-2DA9D7F890C6}"/>
          </ac:spMkLst>
        </pc:spChg>
        <pc:spChg chg="del">
          <ac:chgData name="MIGUEL TRIGUEROS MUÑOZ" userId="a4ee0321-97d7-430f-98a8-7ed13ff9a4bf" providerId="ADAL" clId="{5EE606CC-6602-43B9-A5AB-6A63FFE98051}" dt="2023-09-09T11:24:09.811" v="574" actId="22"/>
          <ac:spMkLst>
            <pc:docMk/>
            <pc:sldMk cId="3907902554" sldId="295"/>
            <ac:spMk id="3" creationId="{368A60A9-96F5-8D5F-DC0F-D484105861AE}"/>
          </ac:spMkLst>
        </pc:spChg>
        <pc:picChg chg="add mod ord">
          <ac:chgData name="MIGUEL TRIGUEROS MUÑOZ" userId="a4ee0321-97d7-430f-98a8-7ed13ff9a4bf" providerId="ADAL" clId="{5EE606CC-6602-43B9-A5AB-6A63FFE98051}" dt="2023-09-09T11:24:14.209" v="576" actId="14100"/>
          <ac:picMkLst>
            <pc:docMk/>
            <pc:sldMk cId="3907902554" sldId="295"/>
            <ac:picMk id="7" creationId="{BFE80768-AAC1-B5CF-F6DF-8F1E82275535}"/>
          </ac:picMkLst>
        </pc:picChg>
      </pc:sldChg>
      <pc:sldChg chg="add del">
        <pc:chgData name="MIGUEL TRIGUEROS MUÑOZ" userId="a4ee0321-97d7-430f-98a8-7ed13ff9a4bf" providerId="ADAL" clId="{5EE606CC-6602-43B9-A5AB-6A63FFE98051}" dt="2023-09-09T11:29:01.454" v="623" actId="47"/>
        <pc:sldMkLst>
          <pc:docMk/>
          <pc:sldMk cId="2635896093" sldId="296"/>
        </pc:sldMkLst>
      </pc:sldChg>
      <pc:sldChg chg="add del">
        <pc:chgData name="MIGUEL TRIGUEROS MUÑOZ" userId="a4ee0321-97d7-430f-98a8-7ed13ff9a4bf" providerId="ADAL" clId="{5EE606CC-6602-43B9-A5AB-6A63FFE98051}" dt="2023-09-09T11:29:00.979" v="622" actId="47"/>
        <pc:sldMkLst>
          <pc:docMk/>
          <pc:sldMk cId="2007405476" sldId="297"/>
        </pc:sldMkLst>
      </pc:sldChg>
      <pc:sldChg chg="add del">
        <pc:chgData name="MIGUEL TRIGUEROS MUÑOZ" userId="a4ee0321-97d7-430f-98a8-7ed13ff9a4bf" providerId="ADAL" clId="{5EE606CC-6602-43B9-A5AB-6A63FFE98051}" dt="2023-09-09T11:29:00.540" v="621" actId="47"/>
        <pc:sldMkLst>
          <pc:docMk/>
          <pc:sldMk cId="1277836074" sldId="298"/>
        </pc:sldMkLst>
      </pc:sldChg>
      <pc:sldChg chg="addSp delSp modSp add mod">
        <pc:chgData name="MIGUEL TRIGUEROS MUÑOZ" userId="a4ee0321-97d7-430f-98a8-7ed13ff9a4bf" providerId="ADAL" clId="{5EE606CC-6602-43B9-A5AB-6A63FFE98051}" dt="2023-09-12T11:21:24.448" v="1300" actId="1038"/>
        <pc:sldMkLst>
          <pc:docMk/>
          <pc:sldMk cId="3159862926" sldId="299"/>
        </pc:sldMkLst>
        <pc:spChg chg="mod">
          <ac:chgData name="MIGUEL TRIGUEROS MUÑOZ" userId="a4ee0321-97d7-430f-98a8-7ed13ff9a4bf" providerId="ADAL" clId="{5EE606CC-6602-43B9-A5AB-6A63FFE98051}" dt="2023-09-09T11:28:14.394" v="619" actId="313"/>
          <ac:spMkLst>
            <pc:docMk/>
            <pc:sldMk cId="3159862926" sldId="299"/>
            <ac:spMk id="2" creationId="{8091409C-B562-4DB7-668D-2DA9D7F890C6}"/>
          </ac:spMkLst>
        </pc:spChg>
        <pc:spChg chg="add mod">
          <ac:chgData name="MIGUEL TRIGUEROS MUÑOZ" userId="a4ee0321-97d7-430f-98a8-7ed13ff9a4bf" providerId="ADAL" clId="{5EE606CC-6602-43B9-A5AB-6A63FFE98051}" dt="2023-09-09T11:28:02.834" v="614" actId="478"/>
          <ac:spMkLst>
            <pc:docMk/>
            <pc:sldMk cId="3159862926" sldId="299"/>
            <ac:spMk id="6" creationId="{D387D461-D88B-31F5-6B4C-DD5904E1E33E}"/>
          </ac:spMkLst>
        </pc:spChg>
        <pc:picChg chg="del">
          <ac:chgData name="MIGUEL TRIGUEROS MUÑOZ" userId="a4ee0321-97d7-430f-98a8-7ed13ff9a4bf" providerId="ADAL" clId="{5EE606CC-6602-43B9-A5AB-6A63FFE98051}" dt="2023-09-09T11:28:02.834" v="614" actId="478"/>
          <ac:picMkLst>
            <pc:docMk/>
            <pc:sldMk cId="3159862926" sldId="299"/>
            <ac:picMk id="7" creationId="{BFE80768-AAC1-B5CF-F6DF-8F1E82275535}"/>
          </ac:picMkLst>
        </pc:picChg>
        <pc:picChg chg="add mod">
          <ac:chgData name="MIGUEL TRIGUEROS MUÑOZ" userId="a4ee0321-97d7-430f-98a8-7ed13ff9a4bf" providerId="ADAL" clId="{5EE606CC-6602-43B9-A5AB-6A63FFE98051}" dt="2023-09-12T11:21:24.448" v="1300" actId="1038"/>
          <ac:picMkLst>
            <pc:docMk/>
            <pc:sldMk cId="3159862926" sldId="299"/>
            <ac:picMk id="9" creationId="{F5C8BAC5-A27D-9192-6B25-DEFF799D58F0}"/>
          </ac:picMkLst>
        </pc:picChg>
      </pc:sldChg>
      <pc:sldChg chg="delSp modSp add del mod">
        <pc:chgData name="MIGUEL TRIGUEROS MUÑOZ" userId="a4ee0321-97d7-430f-98a8-7ed13ff9a4bf" providerId="ADAL" clId="{5EE606CC-6602-43B9-A5AB-6A63FFE98051}" dt="2023-09-09T11:13:55.582" v="514" actId="47"/>
        <pc:sldMkLst>
          <pc:docMk/>
          <pc:sldMk cId="3348584058" sldId="299"/>
        </pc:sldMkLst>
        <pc:picChg chg="del mod modCrop">
          <ac:chgData name="MIGUEL TRIGUEROS MUÑOZ" userId="a4ee0321-97d7-430f-98a8-7ed13ff9a4bf" providerId="ADAL" clId="{5EE606CC-6602-43B9-A5AB-6A63FFE98051}" dt="2023-09-09T11:09:06.793" v="483" actId="21"/>
          <ac:picMkLst>
            <pc:docMk/>
            <pc:sldMk cId="3348584058" sldId="299"/>
            <ac:picMk id="9218" creationId="{00000000-0000-0000-0000-000000000000}"/>
          </ac:picMkLst>
        </pc:picChg>
      </pc:sldChg>
      <pc:sldChg chg="modSp add mod">
        <pc:chgData name="MIGUEL TRIGUEROS MUÑOZ" userId="a4ee0321-97d7-430f-98a8-7ed13ff9a4bf" providerId="ADAL" clId="{5EE606CC-6602-43B9-A5AB-6A63FFE98051}" dt="2023-09-12T11:19:59.358" v="1288" actId="207"/>
        <pc:sldMkLst>
          <pc:docMk/>
          <pc:sldMk cId="412294843" sldId="300"/>
        </pc:sldMkLst>
        <pc:spChg chg="mod">
          <ac:chgData name="MIGUEL TRIGUEROS MUÑOZ" userId="a4ee0321-97d7-430f-98a8-7ed13ff9a4bf" providerId="ADAL" clId="{5EE606CC-6602-43B9-A5AB-6A63FFE98051}" dt="2023-09-12T11:19:59.358" v="1288" actId="207"/>
          <ac:spMkLst>
            <pc:docMk/>
            <pc:sldMk cId="412294843" sldId="300"/>
            <ac:spMk id="12" creationId="{F62BE054-AFA4-E0C3-D337-5831DC6586D6}"/>
          </ac:spMkLst>
        </pc:spChg>
        <pc:graphicFrameChg chg="mod modGraphic">
          <ac:chgData name="MIGUEL TRIGUEROS MUÑOZ" userId="a4ee0321-97d7-430f-98a8-7ed13ff9a4bf" providerId="ADAL" clId="{5EE606CC-6602-43B9-A5AB-6A63FFE98051}" dt="2023-09-12T10:51:49.923" v="656" actId="1076"/>
          <ac:graphicFrameMkLst>
            <pc:docMk/>
            <pc:sldMk cId="412294843" sldId="300"/>
            <ac:graphicFrameMk id="11" creationId="{6657B4B4-0A17-2143-055A-1048C72EB6C4}"/>
          </ac:graphicFrameMkLst>
        </pc:graphicFrameChg>
      </pc:sldChg>
      <pc:sldChg chg="modSp add mod">
        <pc:chgData name="MIGUEL TRIGUEROS MUÑOZ" userId="a4ee0321-97d7-430f-98a8-7ed13ff9a4bf" providerId="ADAL" clId="{5EE606CC-6602-43B9-A5AB-6A63FFE98051}" dt="2023-09-12T11:20:37.230" v="1297" actId="20577"/>
        <pc:sldMkLst>
          <pc:docMk/>
          <pc:sldMk cId="3375748173" sldId="301"/>
        </pc:sldMkLst>
        <pc:spChg chg="mod">
          <ac:chgData name="MIGUEL TRIGUEROS MUÑOZ" userId="a4ee0321-97d7-430f-98a8-7ed13ff9a4bf" providerId="ADAL" clId="{5EE606CC-6602-43B9-A5AB-6A63FFE98051}" dt="2023-09-12T11:20:37.230" v="1297" actId="20577"/>
          <ac:spMkLst>
            <pc:docMk/>
            <pc:sldMk cId="3375748173" sldId="301"/>
            <ac:spMk id="12" creationId="{F62BE054-AFA4-E0C3-D337-5831DC6586D6}"/>
          </ac:spMkLst>
        </pc:spChg>
      </pc:sldChg>
      <pc:sldChg chg="addSp delSp modSp add mod setBg addAnim modAnim setClrOvrMap">
        <pc:chgData name="MIGUEL TRIGUEROS MUÑOZ" userId="a4ee0321-97d7-430f-98a8-7ed13ff9a4bf" providerId="ADAL" clId="{5EE606CC-6602-43B9-A5AB-6A63FFE98051}" dt="2023-09-12T11:18:58.284" v="1285" actId="1076"/>
        <pc:sldMkLst>
          <pc:docMk/>
          <pc:sldMk cId="628924924" sldId="302"/>
        </pc:sldMkLst>
        <pc:spChg chg="mod ord">
          <ac:chgData name="MIGUEL TRIGUEROS MUÑOZ" userId="a4ee0321-97d7-430f-98a8-7ed13ff9a4bf" providerId="ADAL" clId="{5EE606CC-6602-43B9-A5AB-6A63FFE98051}" dt="2023-09-12T11:18:55.764" v="1284" actId="1076"/>
          <ac:spMkLst>
            <pc:docMk/>
            <pc:sldMk cId="628924924" sldId="302"/>
            <ac:spMk id="2" creationId="{F4886B37-24FA-B6E3-2E41-4B0F53DEDF91}"/>
          </ac:spMkLst>
        </pc:spChg>
        <pc:spChg chg="del mod">
          <ac:chgData name="MIGUEL TRIGUEROS MUÑOZ" userId="a4ee0321-97d7-430f-98a8-7ed13ff9a4bf" providerId="ADAL" clId="{5EE606CC-6602-43B9-A5AB-6A63FFE98051}" dt="2023-09-12T11:14:47.461" v="1190" actId="478"/>
          <ac:spMkLst>
            <pc:docMk/>
            <pc:sldMk cId="628924924" sldId="302"/>
            <ac:spMk id="3" creationId="{D8584C65-2266-F01C-200A-E5B91AF349CB}"/>
          </ac:spMkLst>
        </pc:spChg>
        <pc:spChg chg="mod ord">
          <ac:chgData name="MIGUEL TRIGUEROS MUÑOZ" userId="a4ee0321-97d7-430f-98a8-7ed13ff9a4bf" providerId="ADAL" clId="{5EE606CC-6602-43B9-A5AB-6A63FFE98051}" dt="2023-09-12T11:17:46.676" v="1276" actId="26606"/>
          <ac:spMkLst>
            <pc:docMk/>
            <pc:sldMk cId="628924924" sldId="302"/>
            <ac:spMk id="4" creationId="{570D630C-1137-E5A1-753E-F3D2840D2CFA}"/>
          </ac:spMkLst>
        </pc:spChg>
        <pc:spChg chg="mod ord">
          <ac:chgData name="MIGUEL TRIGUEROS MUÑOZ" userId="a4ee0321-97d7-430f-98a8-7ed13ff9a4bf" providerId="ADAL" clId="{5EE606CC-6602-43B9-A5AB-6A63FFE98051}" dt="2023-09-12T11:17:46.676" v="1276" actId="26606"/>
          <ac:spMkLst>
            <pc:docMk/>
            <pc:sldMk cId="628924924" sldId="302"/>
            <ac:spMk id="5" creationId="{99174800-6747-B798-4F9F-FD3D94833290}"/>
          </ac:spMkLst>
        </pc:spChg>
        <pc:spChg chg="add del mod">
          <ac:chgData name="MIGUEL TRIGUEROS MUÑOZ" userId="a4ee0321-97d7-430f-98a8-7ed13ff9a4bf" providerId="ADAL" clId="{5EE606CC-6602-43B9-A5AB-6A63FFE98051}" dt="2023-09-12T11:15:40.984" v="1227" actId="478"/>
          <ac:spMkLst>
            <pc:docMk/>
            <pc:sldMk cId="628924924" sldId="302"/>
            <ac:spMk id="8" creationId="{7D1C95A4-C079-3078-DD94-57EC23A4D987}"/>
          </ac:spMkLst>
        </pc:spChg>
        <pc:spChg chg="add mod">
          <ac:chgData name="MIGUEL TRIGUEROS MUÑOZ" userId="a4ee0321-97d7-430f-98a8-7ed13ff9a4bf" providerId="ADAL" clId="{5EE606CC-6602-43B9-A5AB-6A63FFE98051}" dt="2023-09-12T11:18:58.284" v="1285" actId="1076"/>
          <ac:spMkLst>
            <pc:docMk/>
            <pc:sldMk cId="628924924" sldId="302"/>
            <ac:spMk id="9" creationId="{6B7E19FD-8547-41BB-B671-B0720815D42B}"/>
          </ac:spMkLst>
        </pc:spChg>
        <pc:spChg chg="add del">
          <ac:chgData name="MIGUEL TRIGUEROS MUÑOZ" userId="a4ee0321-97d7-430f-98a8-7ed13ff9a4bf" providerId="ADAL" clId="{5EE606CC-6602-43B9-A5AB-6A63FFE98051}" dt="2023-09-12T11:16:30.105" v="1265" actId="26606"/>
          <ac:spMkLst>
            <pc:docMk/>
            <pc:sldMk cId="628924924" sldId="302"/>
            <ac:spMk id="22" creationId="{27577DEC-D9A5-404D-9789-702F4319BEC8}"/>
          </ac:spMkLst>
        </pc:spChg>
        <pc:spChg chg="add del">
          <ac:chgData name="MIGUEL TRIGUEROS MUÑOZ" userId="a4ee0321-97d7-430f-98a8-7ed13ff9a4bf" providerId="ADAL" clId="{5EE606CC-6602-43B9-A5AB-6A63FFE98051}" dt="2023-09-12T11:17:02.608" v="1268" actId="26606"/>
          <ac:spMkLst>
            <pc:docMk/>
            <pc:sldMk cId="628924924" sldId="302"/>
            <ac:spMk id="38" creationId="{A65AC7D1-EAA9-48F5-B509-60A7F50BF703}"/>
          </ac:spMkLst>
        </pc:spChg>
        <pc:spChg chg="add del">
          <ac:chgData name="MIGUEL TRIGUEROS MUÑOZ" userId="a4ee0321-97d7-430f-98a8-7ed13ff9a4bf" providerId="ADAL" clId="{5EE606CC-6602-43B9-A5AB-6A63FFE98051}" dt="2023-09-12T11:17:02.608" v="1268" actId="26606"/>
          <ac:spMkLst>
            <pc:docMk/>
            <pc:sldMk cId="628924924" sldId="302"/>
            <ac:spMk id="40" creationId="{D6320AF9-619A-4175-865B-5663E1AEF4C5}"/>
          </ac:spMkLst>
        </pc:spChg>
        <pc:spChg chg="add del">
          <ac:chgData name="MIGUEL TRIGUEROS MUÑOZ" userId="a4ee0321-97d7-430f-98a8-7ed13ff9a4bf" providerId="ADAL" clId="{5EE606CC-6602-43B9-A5AB-6A63FFE98051}" dt="2023-09-12T11:17:02.608" v="1268" actId="26606"/>
          <ac:spMkLst>
            <pc:docMk/>
            <pc:sldMk cId="628924924" sldId="302"/>
            <ac:spMk id="46" creationId="{7E018740-5C2B-4A41-AC1A-7E68D1EC1954}"/>
          </ac:spMkLst>
        </pc:spChg>
        <pc:spChg chg="add del">
          <ac:chgData name="MIGUEL TRIGUEROS MUÑOZ" userId="a4ee0321-97d7-430f-98a8-7ed13ff9a4bf" providerId="ADAL" clId="{5EE606CC-6602-43B9-A5AB-6A63FFE98051}" dt="2023-09-12T11:17:02.608" v="1268" actId="26606"/>
          <ac:spMkLst>
            <pc:docMk/>
            <pc:sldMk cId="628924924" sldId="302"/>
            <ac:spMk id="48" creationId="{166F75A4-C475-4941-8EE2-B80A06A2C1BB}"/>
          </ac:spMkLst>
        </pc:spChg>
        <pc:spChg chg="add del">
          <ac:chgData name="MIGUEL TRIGUEROS MUÑOZ" userId="a4ee0321-97d7-430f-98a8-7ed13ff9a4bf" providerId="ADAL" clId="{5EE606CC-6602-43B9-A5AB-6A63FFE98051}" dt="2023-09-12T11:17:02.608" v="1268" actId="26606"/>
          <ac:spMkLst>
            <pc:docMk/>
            <pc:sldMk cId="628924924" sldId="302"/>
            <ac:spMk id="50" creationId="{A032553A-72E8-4B0D-8405-FF9771C9AF05}"/>
          </ac:spMkLst>
        </pc:spChg>
        <pc:spChg chg="add del">
          <ac:chgData name="MIGUEL TRIGUEROS MUÑOZ" userId="a4ee0321-97d7-430f-98a8-7ed13ff9a4bf" providerId="ADAL" clId="{5EE606CC-6602-43B9-A5AB-6A63FFE98051}" dt="2023-09-12T11:17:02.608" v="1268" actId="26606"/>
          <ac:spMkLst>
            <pc:docMk/>
            <pc:sldMk cId="628924924" sldId="302"/>
            <ac:spMk id="52" creationId="{765800AC-C3B9-498E-87BC-29FAE4C76B21}"/>
          </ac:spMkLst>
        </pc:spChg>
        <pc:spChg chg="add del">
          <ac:chgData name="MIGUEL TRIGUEROS MUÑOZ" userId="a4ee0321-97d7-430f-98a8-7ed13ff9a4bf" providerId="ADAL" clId="{5EE606CC-6602-43B9-A5AB-6A63FFE98051}" dt="2023-09-12T11:17:02.608" v="1268" actId="26606"/>
          <ac:spMkLst>
            <pc:docMk/>
            <pc:sldMk cId="628924924" sldId="302"/>
            <ac:spMk id="54" creationId="{1F9D6ACB-2FF4-49F9-978A-E0D5327FC635}"/>
          </ac:spMkLst>
        </pc:spChg>
        <pc:spChg chg="add del">
          <ac:chgData name="MIGUEL TRIGUEROS MUÑOZ" userId="a4ee0321-97d7-430f-98a8-7ed13ff9a4bf" providerId="ADAL" clId="{5EE606CC-6602-43B9-A5AB-6A63FFE98051}" dt="2023-09-12T11:17:02.608" v="1268" actId="26606"/>
          <ac:spMkLst>
            <pc:docMk/>
            <pc:sldMk cId="628924924" sldId="302"/>
            <ac:spMk id="56" creationId="{142BFA2A-77A0-4F60-A32A-685681C84889}"/>
          </ac:spMkLst>
        </pc:spChg>
        <pc:spChg chg="add del">
          <ac:chgData name="MIGUEL TRIGUEROS MUÑOZ" userId="a4ee0321-97d7-430f-98a8-7ed13ff9a4bf" providerId="ADAL" clId="{5EE606CC-6602-43B9-A5AB-6A63FFE98051}" dt="2023-09-12T11:17:02.578" v="1267" actId="26606"/>
          <ac:spMkLst>
            <pc:docMk/>
            <pc:sldMk cId="628924924" sldId="302"/>
            <ac:spMk id="61" creationId="{86C16C40-7C29-4ACC-B851-7E08E459B596}"/>
          </ac:spMkLst>
        </pc:spChg>
        <pc:spChg chg="add del">
          <ac:chgData name="MIGUEL TRIGUEROS MUÑOZ" userId="a4ee0321-97d7-430f-98a8-7ed13ff9a4bf" providerId="ADAL" clId="{5EE606CC-6602-43B9-A5AB-6A63FFE98051}" dt="2023-09-12T11:17:46.676" v="1276" actId="26606"/>
          <ac:spMkLst>
            <pc:docMk/>
            <pc:sldMk cId="628924924" sldId="302"/>
            <ac:spMk id="62" creationId="{3BCB5F6A-9EB0-40B0-9D13-3023E9A20508}"/>
          </ac:spMkLst>
        </pc:spChg>
        <pc:spChg chg="add">
          <ac:chgData name="MIGUEL TRIGUEROS MUÑOZ" userId="a4ee0321-97d7-430f-98a8-7ed13ff9a4bf" providerId="ADAL" clId="{5EE606CC-6602-43B9-A5AB-6A63FFE98051}" dt="2023-09-12T11:17:46.676" v="1276" actId="26606"/>
          <ac:spMkLst>
            <pc:docMk/>
            <pc:sldMk cId="628924924" sldId="302"/>
            <ac:spMk id="67" creationId="{D94A7024-D948-494D-8920-BBA2DA07D15B}"/>
          </ac:spMkLst>
        </pc:spChg>
        <pc:grpChg chg="add del">
          <ac:chgData name="MIGUEL TRIGUEROS MUÑOZ" userId="a4ee0321-97d7-430f-98a8-7ed13ff9a4bf" providerId="ADAL" clId="{5EE606CC-6602-43B9-A5AB-6A63FFE98051}" dt="2023-09-12T11:16:30.105" v="1265" actId="26606"/>
          <ac:grpSpMkLst>
            <pc:docMk/>
            <pc:sldMk cId="628924924" sldId="302"/>
            <ac:grpSpMk id="10" creationId="{28460BD8-AE3F-4AC9-9D0B-717052AA5D3A}"/>
          </ac:grpSpMkLst>
        </pc:grpChg>
        <pc:grpChg chg="add del">
          <ac:chgData name="MIGUEL TRIGUEROS MUÑOZ" userId="a4ee0321-97d7-430f-98a8-7ed13ff9a4bf" providerId="ADAL" clId="{5EE606CC-6602-43B9-A5AB-6A63FFE98051}" dt="2023-09-12T11:16:30.105" v="1265" actId="26606"/>
          <ac:grpSpMkLst>
            <pc:docMk/>
            <pc:sldMk cId="628924924" sldId="302"/>
            <ac:grpSpMk id="24" creationId="{CEEA9366-CEA8-4F23-B065-4337F0D836FE}"/>
          </ac:grpSpMkLst>
        </pc:grpChg>
        <pc:grpChg chg="add del">
          <ac:chgData name="MIGUEL TRIGUEROS MUÑOZ" userId="a4ee0321-97d7-430f-98a8-7ed13ff9a4bf" providerId="ADAL" clId="{5EE606CC-6602-43B9-A5AB-6A63FFE98051}" dt="2023-09-12T11:17:02.578" v="1267" actId="26606"/>
          <ac:grpSpMkLst>
            <pc:docMk/>
            <pc:sldMk cId="628924924" sldId="302"/>
            <ac:grpSpMk id="63" creationId="{648049AD-9827-49E8-8BF5-32E175C8EA8A}"/>
          </ac:grpSpMkLst>
        </pc:grpChg>
        <pc:picChg chg="del">
          <ac:chgData name="MIGUEL TRIGUEROS MUÑOZ" userId="a4ee0321-97d7-430f-98a8-7ed13ff9a4bf" providerId="ADAL" clId="{5EE606CC-6602-43B9-A5AB-6A63FFE98051}" dt="2023-09-12T11:14:40.613" v="1188" actId="478"/>
          <ac:picMkLst>
            <pc:docMk/>
            <pc:sldMk cId="628924924" sldId="302"/>
            <ac:picMk id="6" creationId="{5B66C61E-E8C3-1D4E-4F73-8301A6704F71}"/>
          </ac:picMkLst>
        </pc:picChg>
        <pc:picChg chg="add mod ord">
          <ac:chgData name="MIGUEL TRIGUEROS MUÑOZ" userId="a4ee0321-97d7-430f-98a8-7ed13ff9a4bf" providerId="ADAL" clId="{5EE606CC-6602-43B9-A5AB-6A63FFE98051}" dt="2023-09-12T11:17:46.676" v="1276" actId="26606"/>
          <ac:picMkLst>
            <pc:docMk/>
            <pc:sldMk cId="628924924" sldId="302"/>
            <ac:picMk id="58" creationId="{FD4B1577-3B27-AB03-E27E-52A7E95BD95F}"/>
          </ac:picMkLst>
        </pc:picChg>
        <pc:cxnChg chg="add del">
          <ac:chgData name="MIGUEL TRIGUEROS MUÑOZ" userId="a4ee0321-97d7-430f-98a8-7ed13ff9a4bf" providerId="ADAL" clId="{5EE606CC-6602-43B9-A5AB-6A63FFE98051}" dt="2023-09-12T11:17:02.608" v="1268" actId="26606"/>
          <ac:cxnSpMkLst>
            <pc:docMk/>
            <pc:sldMk cId="628924924" sldId="302"/>
            <ac:cxnSpMk id="42" creationId="{063B6EC6-D752-4EE7-908B-F8F19E8C7FEA}"/>
          </ac:cxnSpMkLst>
        </pc:cxnChg>
        <pc:cxnChg chg="add del">
          <ac:chgData name="MIGUEL TRIGUEROS MUÑOZ" userId="a4ee0321-97d7-430f-98a8-7ed13ff9a4bf" providerId="ADAL" clId="{5EE606CC-6602-43B9-A5AB-6A63FFE98051}" dt="2023-09-12T11:17:02.608" v="1268" actId="26606"/>
          <ac:cxnSpMkLst>
            <pc:docMk/>
            <pc:sldMk cId="628924924" sldId="302"/>
            <ac:cxnSpMk id="44" creationId="{EFECD4E8-AD3E-4228-82A2-9461958EA94D}"/>
          </ac:cxnSpMkLst>
        </pc:cxnChg>
      </pc:sldChg>
      <pc:sldMasterChg chg="addSp modSp mod modAnim">
        <pc:chgData name="MIGUEL TRIGUEROS MUÑOZ" userId="a4ee0321-97d7-430f-98a8-7ed13ff9a4bf" providerId="ADAL" clId="{5EE606CC-6602-43B9-A5AB-6A63FFE98051}" dt="2023-09-09T10:21:32.239" v="5" actId="27636"/>
        <pc:sldMasterMkLst>
          <pc:docMk/>
          <pc:sldMasterMk cId="1086456598" sldId="2147483675"/>
        </pc:sldMasterMkLst>
        <pc:spChg chg="add mod">
          <ac:chgData name="MIGUEL TRIGUEROS MUÑOZ" userId="a4ee0321-97d7-430f-98a8-7ed13ff9a4bf" providerId="ADAL" clId="{5EE606CC-6602-43B9-A5AB-6A63FFE98051}" dt="2023-09-09T10:21:32.239" v="5" actId="27636"/>
          <ac:spMkLst>
            <pc:docMk/>
            <pc:sldMasterMk cId="1086456598" sldId="2147483675"/>
            <ac:spMk id="18" creationId="{1ED62F4C-C3AB-64B2-F818-F1BE990E3062}"/>
          </ac:spMkLst>
        </pc:spChg>
        <pc:spChg chg="add">
          <ac:chgData name="MIGUEL TRIGUEROS MUÑOZ" userId="a4ee0321-97d7-430f-98a8-7ed13ff9a4bf" providerId="ADAL" clId="{5EE606CC-6602-43B9-A5AB-6A63FFE98051}" dt="2023-09-09T10:21:31.100" v="0"/>
          <ac:spMkLst>
            <pc:docMk/>
            <pc:sldMasterMk cId="1086456598" sldId="2147483675"/>
            <ac:spMk id="19" creationId="{B4D8119A-6F8C-92D7-C49F-018CED4D9AC9}"/>
          </ac:spMkLst>
        </pc:spChg>
      </pc:sldMasterChg>
      <pc:sldMasterChg chg="addSp delSp modSp mod delAnim modAnim delSldLayout modSldLayout">
        <pc:chgData name="MIGUEL TRIGUEROS MUÑOZ" userId="a4ee0321-97d7-430f-98a8-7ed13ff9a4bf" providerId="ADAL" clId="{5EE606CC-6602-43B9-A5AB-6A63FFE98051}" dt="2023-09-09T11:28:59.819" v="620" actId="47"/>
        <pc:sldMasterMkLst>
          <pc:docMk/>
          <pc:sldMasterMk cId="1921297164" sldId="2147483695"/>
        </pc:sldMasterMkLst>
        <pc:spChg chg="mod">
          <ac:chgData name="MIGUEL TRIGUEROS MUÑOZ" userId="a4ee0321-97d7-430f-98a8-7ed13ff9a4bf" providerId="ADAL" clId="{5EE606CC-6602-43B9-A5AB-6A63FFE98051}" dt="2023-09-09T10:39:55.871" v="233" actId="14100"/>
          <ac:spMkLst>
            <pc:docMk/>
            <pc:sldMasterMk cId="1921297164" sldId="2147483695"/>
            <ac:spMk id="2" creationId="{00000000-0000-0000-0000-000000000000}"/>
          </ac:spMkLst>
        </pc:spChg>
        <pc:spChg chg="mod">
          <ac:chgData name="MIGUEL TRIGUEROS MUÑOZ" userId="a4ee0321-97d7-430f-98a8-7ed13ff9a4bf" providerId="ADAL" clId="{5EE606CC-6602-43B9-A5AB-6A63FFE98051}" dt="2023-09-09T10:39:59.962" v="234" actId="14100"/>
          <ac:spMkLst>
            <pc:docMk/>
            <pc:sldMasterMk cId="1921297164" sldId="2147483695"/>
            <ac:spMk id="3" creationId="{00000000-0000-0000-0000-000000000000}"/>
          </ac:spMkLst>
        </pc:spChg>
        <pc:spChg chg="add del mod">
          <ac:chgData name="MIGUEL TRIGUEROS MUÑOZ" userId="a4ee0321-97d7-430f-98a8-7ed13ff9a4bf" providerId="ADAL" clId="{5EE606CC-6602-43B9-A5AB-6A63FFE98051}" dt="2023-09-09T10:38:34.362" v="229" actId="1076"/>
          <ac:spMkLst>
            <pc:docMk/>
            <pc:sldMasterMk cId="1921297164" sldId="2147483695"/>
            <ac:spMk id="18" creationId="{FC367CCA-2080-24D5-D2DE-D4216A5A770D}"/>
          </ac:spMkLst>
        </pc:spChg>
        <pc:spChg chg="add del">
          <ac:chgData name="MIGUEL TRIGUEROS MUÑOZ" userId="a4ee0321-97d7-430f-98a8-7ed13ff9a4bf" providerId="ADAL" clId="{5EE606CC-6602-43B9-A5AB-6A63FFE98051}" dt="2023-09-09T10:39:27.894" v="231" actId="478"/>
          <ac:spMkLst>
            <pc:docMk/>
            <pc:sldMasterMk cId="1921297164" sldId="2147483695"/>
            <ac:spMk id="19" creationId="{614889A3-8104-4DBF-057B-DBF79B950C62}"/>
          </ac:spMkLst>
        </pc:spChg>
        <pc:sldLayoutChg chg="modSp">
          <pc:chgData name="MIGUEL TRIGUEROS MUÑOZ" userId="a4ee0321-97d7-430f-98a8-7ed13ff9a4bf" providerId="ADAL" clId="{5EE606CC-6602-43B9-A5AB-6A63FFE98051}" dt="2023-09-09T10:25:26.573" v="18" actId="113"/>
          <pc:sldLayoutMkLst>
            <pc:docMk/>
            <pc:sldMasterMk cId="1921297164" sldId="2147483695"/>
            <pc:sldLayoutMk cId="3747580298" sldId="2147483696"/>
          </pc:sldLayoutMkLst>
          <pc:spChg chg="mod">
            <ac:chgData name="MIGUEL TRIGUEROS MUÑOZ" userId="a4ee0321-97d7-430f-98a8-7ed13ff9a4bf" providerId="ADAL" clId="{5EE606CC-6602-43B9-A5AB-6A63FFE98051}" dt="2023-09-09T10:25:26.573" v="18" actId="113"/>
            <ac:spMkLst>
              <pc:docMk/>
              <pc:sldMasterMk cId="1921297164" sldId="2147483695"/>
              <pc:sldLayoutMk cId="3747580298" sldId="2147483696"/>
              <ac:spMk id="2" creationId="{00000000-0000-0000-0000-000000000000}"/>
            </ac:spMkLst>
          </pc:spChg>
        </pc:sldLayoutChg>
        <pc:sldLayoutChg chg="modSp del">
          <pc:chgData name="MIGUEL TRIGUEROS MUÑOZ" userId="a4ee0321-97d7-430f-98a8-7ed13ff9a4bf" providerId="ADAL" clId="{5EE606CC-6602-43B9-A5AB-6A63FFE98051}" dt="2023-09-09T11:28:59.819" v="620" actId="47"/>
          <pc:sldLayoutMkLst>
            <pc:docMk/>
            <pc:sldMasterMk cId="1921297164" sldId="2147483695"/>
            <pc:sldLayoutMk cId="3309600775" sldId="2147483712"/>
          </pc:sldLayoutMkLst>
          <pc:spChg chg="mod">
            <ac:chgData name="MIGUEL TRIGUEROS MUÑOZ" userId="a4ee0321-97d7-430f-98a8-7ed13ff9a4bf" providerId="ADAL" clId="{5EE606CC-6602-43B9-A5AB-6A63FFE98051}" dt="2023-09-09T10:24:32.506" v="16" actId="207"/>
            <ac:spMkLst>
              <pc:docMk/>
              <pc:sldMasterMk cId="1921297164" sldId="2147483695"/>
              <pc:sldLayoutMk cId="3309600775" sldId="2147483712"/>
              <ac:spMk id="9" creationId="{00000000-0000-0000-0000-000000000000}"/>
            </ac:spMkLst>
          </pc:spChg>
        </pc:sldLayoutChg>
      </pc:sldMasterChg>
    </pc:docChg>
  </pc:docChgLst>
  <pc:docChgLst>
    <pc:chgData name="MIGUEL TRIGUEROS MUÑOZ" userId="a4ee0321-97d7-430f-98a8-7ed13ff9a4bf" providerId="ADAL" clId="{C9DA032C-484A-4D07-B678-E58F0297B9B2}"/>
    <pc:docChg chg="custSel modSld">
      <pc:chgData name="MIGUEL TRIGUEROS MUÑOZ" userId="a4ee0321-97d7-430f-98a8-7ed13ff9a4bf" providerId="ADAL" clId="{C9DA032C-484A-4D07-B678-E58F0297B9B2}" dt="2024-11-03T07:13:52.105" v="123" actId="20577"/>
      <pc:docMkLst>
        <pc:docMk/>
      </pc:docMkLst>
      <pc:sldChg chg="modNotesTx">
        <pc:chgData name="MIGUEL TRIGUEROS MUÑOZ" userId="a4ee0321-97d7-430f-98a8-7ed13ff9a4bf" providerId="ADAL" clId="{C9DA032C-484A-4D07-B678-E58F0297B9B2}" dt="2024-11-03T07:13:52.105" v="123" actId="20577"/>
        <pc:sldMkLst>
          <pc:docMk/>
          <pc:sldMk cId="3375748173" sldId="301"/>
        </pc:sldMkLst>
      </pc:sldChg>
    </pc:docChg>
  </pc:docChgLst>
  <pc:docChgLst>
    <pc:chgData name="MIGUEL TRIGUEROS MUÑOZ" userId="S::miguel.trigueros@aulaxxi.murciaeduca.es::a4ee0321-97d7-430f-98a8-7ed13ff9a4bf" providerId="AD" clId="Web-{ACC4192B-3B25-0B3C-F311-70B5AB31F4C1}"/>
    <pc:docChg chg="modSld">
      <pc:chgData name="MIGUEL TRIGUEROS MUÑOZ" userId="S::miguel.trigueros@aulaxxi.murciaeduca.es::a4ee0321-97d7-430f-98a8-7ed13ff9a4bf" providerId="AD" clId="Web-{ACC4192B-3B25-0B3C-F311-70B5AB31F4C1}" dt="2024-09-17T07:26:25.184" v="0" actId="20577"/>
      <pc:docMkLst>
        <pc:docMk/>
      </pc:docMkLst>
      <pc:sldChg chg="modSp">
        <pc:chgData name="MIGUEL TRIGUEROS MUÑOZ" userId="S::miguel.trigueros@aulaxxi.murciaeduca.es::a4ee0321-97d7-430f-98a8-7ed13ff9a4bf" providerId="AD" clId="Web-{ACC4192B-3B25-0B3C-F311-70B5AB31F4C1}" dt="2024-09-17T07:26:25.184" v="0" actId="20577"/>
        <pc:sldMkLst>
          <pc:docMk/>
          <pc:sldMk cId="3375748173" sldId="301"/>
        </pc:sldMkLst>
        <pc:spChg chg="mod">
          <ac:chgData name="MIGUEL TRIGUEROS MUÑOZ" userId="S::miguel.trigueros@aulaxxi.murciaeduca.es::a4ee0321-97d7-430f-98a8-7ed13ff9a4bf" providerId="AD" clId="Web-{ACC4192B-3B25-0B3C-F311-70B5AB31F4C1}" dt="2024-09-17T07:26:25.184" v="0" actId="20577"/>
          <ac:spMkLst>
            <pc:docMk/>
            <pc:sldMk cId="3375748173" sldId="301"/>
            <ac:spMk id="12" creationId="{F62BE054-AFA4-E0C3-D337-5831DC6586D6}"/>
          </ac:spMkLst>
        </pc:spChg>
      </pc:sldChg>
    </pc:docChg>
  </pc:docChgLst>
  <pc:docChgLst>
    <pc:chgData name="MIGUEL TRIGUEROS MUÑOZ" userId="S::miguel.trigueros@aulaxxi.murciaeduca.es::a4ee0321-97d7-430f-98a8-7ed13ff9a4bf" providerId="AD" clId="Web-{F199ABFC-219D-EA87-6AFE-DB592A70653A}"/>
    <pc:docChg chg="modSld">
      <pc:chgData name="MIGUEL TRIGUEROS MUÑOZ" userId="S::miguel.trigueros@aulaxxi.murciaeduca.es::a4ee0321-97d7-430f-98a8-7ed13ff9a4bf" providerId="AD" clId="Web-{F199ABFC-219D-EA87-6AFE-DB592A70653A}" dt="2024-11-03T07:12:40.310" v="172"/>
      <pc:docMkLst>
        <pc:docMk/>
      </pc:docMkLst>
      <pc:sldChg chg="addSp delSp modSp modNotes">
        <pc:chgData name="MIGUEL TRIGUEROS MUÑOZ" userId="S::miguel.trigueros@aulaxxi.murciaeduca.es::a4ee0321-97d7-430f-98a8-7ed13ff9a4bf" providerId="AD" clId="Web-{F199ABFC-219D-EA87-6AFE-DB592A70653A}" dt="2024-11-03T07:10:10.664" v="136"/>
        <pc:sldMkLst>
          <pc:docMk/>
          <pc:sldMk cId="3228786143" sldId="287"/>
        </pc:sldMkLst>
        <pc:spChg chg="add mod">
          <ac:chgData name="MIGUEL TRIGUEROS MUÑOZ" userId="S::miguel.trigueros@aulaxxi.murciaeduca.es::a4ee0321-97d7-430f-98a8-7ed13ff9a4bf" providerId="AD" clId="Web-{F199ABFC-219D-EA87-6AFE-DB592A70653A}" dt="2024-11-03T07:06:45.512" v="1" actId="1076"/>
          <ac:spMkLst>
            <pc:docMk/>
            <pc:sldMk cId="3228786143" sldId="287"/>
            <ac:spMk id="3" creationId="{7F68382F-6E22-7D12-579D-A66C96527D63}"/>
          </ac:spMkLst>
        </pc:spChg>
        <pc:spChg chg="add mod">
          <ac:chgData name="MIGUEL TRIGUEROS MUÑOZ" userId="S::miguel.trigueros@aulaxxi.murciaeduca.es::a4ee0321-97d7-430f-98a8-7ed13ff9a4bf" providerId="AD" clId="Web-{F199ABFC-219D-EA87-6AFE-DB592A70653A}" dt="2024-11-03T07:06:53.934" v="4" actId="688"/>
          <ac:spMkLst>
            <pc:docMk/>
            <pc:sldMk cId="3228786143" sldId="287"/>
            <ac:spMk id="7" creationId="{60D068C1-AC89-66AA-A2A1-281F237D37B9}"/>
          </ac:spMkLst>
        </pc:spChg>
        <pc:cxnChg chg="add del">
          <ac:chgData name="MIGUEL TRIGUEROS MUÑOZ" userId="S::miguel.trigueros@aulaxxi.murciaeduca.es::a4ee0321-97d7-430f-98a8-7ed13ff9a4bf" providerId="AD" clId="Web-{F199ABFC-219D-EA87-6AFE-DB592A70653A}" dt="2024-11-03T07:10:10.664" v="136"/>
          <ac:cxnSpMkLst>
            <pc:docMk/>
            <pc:sldMk cId="3228786143" sldId="287"/>
            <ac:cxnSpMk id="8" creationId="{F649A1B2-BCB9-F29A-E8D6-4469D3C1C298}"/>
          </ac:cxnSpMkLst>
        </pc:cxnChg>
        <pc:cxnChg chg="add mod">
          <ac:chgData name="MIGUEL TRIGUEROS MUÑOZ" userId="S::miguel.trigueros@aulaxxi.murciaeduca.es::a4ee0321-97d7-430f-98a8-7ed13ff9a4bf" providerId="AD" clId="Web-{F199ABFC-219D-EA87-6AFE-DB592A70653A}" dt="2024-11-03T07:10:06.180" v="135"/>
          <ac:cxnSpMkLst>
            <pc:docMk/>
            <pc:sldMk cId="3228786143" sldId="287"/>
            <ac:cxnSpMk id="9" creationId="{02A1D881-0FCE-A49B-B5BF-924F034F770E}"/>
          </ac:cxnSpMkLst>
        </pc:cxnChg>
      </pc:sldChg>
      <pc:sldChg chg="modSp">
        <pc:chgData name="MIGUEL TRIGUEROS MUÑOZ" userId="S::miguel.trigueros@aulaxxi.murciaeduca.es::a4ee0321-97d7-430f-98a8-7ed13ff9a4bf" providerId="AD" clId="Web-{F199ABFC-219D-EA87-6AFE-DB592A70653A}" dt="2024-11-03T07:11:43.745" v="160"/>
        <pc:sldMkLst>
          <pc:docMk/>
          <pc:sldMk cId="2855820299" sldId="291"/>
        </pc:sldMkLst>
        <pc:graphicFrameChg chg="mod modGraphic">
          <ac:chgData name="MIGUEL TRIGUEROS MUÑOZ" userId="S::miguel.trigueros@aulaxxi.murciaeduca.es::a4ee0321-97d7-430f-98a8-7ed13ff9a4bf" providerId="AD" clId="Web-{F199ABFC-219D-EA87-6AFE-DB592A70653A}" dt="2024-11-03T07:11:43.745" v="160"/>
          <ac:graphicFrameMkLst>
            <pc:docMk/>
            <pc:sldMk cId="2855820299" sldId="291"/>
            <ac:graphicFrameMk id="11" creationId="{6657B4B4-0A17-2143-055A-1048C72EB6C4}"/>
          </ac:graphicFrameMkLst>
        </pc:graphicFrameChg>
      </pc:sldChg>
      <pc:sldChg chg="modSp">
        <pc:chgData name="MIGUEL TRIGUEROS MUÑOZ" userId="S::miguel.trigueros@aulaxxi.murciaeduca.es::a4ee0321-97d7-430f-98a8-7ed13ff9a4bf" providerId="AD" clId="Web-{F199ABFC-219D-EA87-6AFE-DB592A70653A}" dt="2024-11-03T07:12:20.387" v="164"/>
        <pc:sldMkLst>
          <pc:docMk/>
          <pc:sldMk cId="412294843" sldId="300"/>
        </pc:sldMkLst>
        <pc:graphicFrameChg chg="mod modGraphic">
          <ac:chgData name="MIGUEL TRIGUEROS MUÑOZ" userId="S::miguel.trigueros@aulaxxi.murciaeduca.es::a4ee0321-97d7-430f-98a8-7ed13ff9a4bf" providerId="AD" clId="Web-{F199ABFC-219D-EA87-6AFE-DB592A70653A}" dt="2024-11-03T07:12:20.387" v="164"/>
          <ac:graphicFrameMkLst>
            <pc:docMk/>
            <pc:sldMk cId="412294843" sldId="300"/>
            <ac:graphicFrameMk id="11" creationId="{6657B4B4-0A17-2143-055A-1048C72EB6C4}"/>
          </ac:graphicFrameMkLst>
        </pc:graphicFrameChg>
      </pc:sldChg>
      <pc:sldChg chg="modSp modNotes">
        <pc:chgData name="MIGUEL TRIGUEROS MUÑOZ" userId="S::miguel.trigueros@aulaxxi.murciaeduca.es::a4ee0321-97d7-430f-98a8-7ed13ff9a4bf" providerId="AD" clId="Web-{F199ABFC-219D-EA87-6AFE-DB592A70653A}" dt="2024-11-03T07:12:40.310" v="172"/>
        <pc:sldMkLst>
          <pc:docMk/>
          <pc:sldMk cId="3375748173" sldId="301"/>
        </pc:sldMkLst>
        <pc:spChg chg="mod">
          <ac:chgData name="MIGUEL TRIGUEROS MUÑOZ" userId="S::miguel.trigueros@aulaxxi.murciaeduca.es::a4ee0321-97d7-430f-98a8-7ed13ff9a4bf" providerId="AD" clId="Web-{F199ABFC-219D-EA87-6AFE-DB592A70653A}" dt="2024-11-03T07:12:39.888" v="167" actId="20577"/>
          <ac:spMkLst>
            <pc:docMk/>
            <pc:sldMk cId="3375748173" sldId="301"/>
            <ac:spMk id="12" creationId="{F62BE054-AFA4-E0C3-D337-5831DC6586D6}"/>
          </ac:spMkLst>
        </pc:spChg>
      </pc:sldChg>
    </pc:docChg>
  </pc:docChgLst>
  <pc:docChgLst>
    <pc:chgData name="MIGUEL TRIGUEROS MUÑOZ" userId="a4ee0321-97d7-430f-98a8-7ed13ff9a4bf" providerId="ADAL" clId="{078883C6-B170-431A-B618-2377990D26DA}"/>
    <pc:docChg chg="undo custSel modSld modMainMaster">
      <pc:chgData name="MIGUEL TRIGUEROS MUÑOZ" userId="a4ee0321-97d7-430f-98a8-7ed13ff9a4bf" providerId="ADAL" clId="{078883C6-B170-431A-B618-2377990D26DA}" dt="2023-09-17T15:57:12.862" v="193" actId="27636"/>
      <pc:docMkLst>
        <pc:docMk/>
      </pc:docMkLst>
      <pc:sldChg chg="delSp modSp mod delDesignElem">
        <pc:chgData name="MIGUEL TRIGUEROS MUÑOZ" userId="a4ee0321-97d7-430f-98a8-7ed13ff9a4bf" providerId="ADAL" clId="{078883C6-B170-431A-B618-2377990D26DA}" dt="2023-09-17T15:57:12.163" v="188"/>
        <pc:sldMkLst>
          <pc:docMk/>
          <pc:sldMk cId="0" sldId="259"/>
        </pc:sldMkLst>
        <pc:spChg chg="del">
          <ac:chgData name="MIGUEL TRIGUEROS MUÑOZ" userId="a4ee0321-97d7-430f-98a8-7ed13ff9a4bf" providerId="ADAL" clId="{078883C6-B170-431A-B618-2377990D26DA}" dt="2023-09-12T11:41:50.931" v="49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IGUEL TRIGUEROS MUÑOZ" userId="a4ee0321-97d7-430f-98a8-7ed13ff9a4bf" providerId="ADAL" clId="{078883C6-B170-431A-B618-2377990D26DA}" dt="2023-09-12T11:41:06.225" v="32" actId="20577"/>
          <ac:spMkLst>
            <pc:docMk/>
            <pc:sldMk cId="0" sldId="259"/>
            <ac:spMk id="22" creationId="{6A8CBBC8-9A44-24DD-4C7A-71B693A41840}"/>
          </ac:spMkLst>
        </pc:spChg>
        <pc:spChg chg="del">
          <ac:chgData name="MIGUEL TRIGUEROS MUÑOZ" userId="a4ee0321-97d7-430f-98a8-7ed13ff9a4bf" providerId="ADAL" clId="{078883C6-B170-431A-B618-2377990D26DA}" dt="2023-09-17T15:57:12.163" v="188"/>
          <ac:spMkLst>
            <pc:docMk/>
            <pc:sldMk cId="0" sldId="259"/>
            <ac:spMk id="72" creationId="{66D61E08-70C3-48D8-BEA0-787111DC30DA}"/>
          </ac:spMkLst>
        </pc:spChg>
        <pc:spChg chg="del">
          <ac:chgData name="MIGUEL TRIGUEROS MUÑOZ" userId="a4ee0321-97d7-430f-98a8-7ed13ff9a4bf" providerId="ADAL" clId="{078883C6-B170-431A-B618-2377990D26DA}" dt="2023-09-17T15:57:12.163" v="188"/>
          <ac:spMkLst>
            <pc:docMk/>
            <pc:sldMk cId="0" sldId="259"/>
            <ac:spMk id="74" creationId="{FC55298F-0AE5-478E-AD2B-03C2614C5833}"/>
          </ac:spMkLst>
        </pc:spChg>
        <pc:spChg chg="del">
          <ac:chgData name="MIGUEL TRIGUEROS MUÑOZ" userId="a4ee0321-97d7-430f-98a8-7ed13ff9a4bf" providerId="ADAL" clId="{078883C6-B170-431A-B618-2377990D26DA}" dt="2023-09-17T15:57:12.163" v="188"/>
          <ac:spMkLst>
            <pc:docMk/>
            <pc:sldMk cId="0" sldId="259"/>
            <ac:spMk id="76" creationId="{C180E4EA-0B63-4779-A895-7E90E71088F3}"/>
          </ac:spMkLst>
        </pc:spChg>
        <pc:spChg chg="del">
          <ac:chgData name="MIGUEL TRIGUEROS MUÑOZ" userId="a4ee0321-97d7-430f-98a8-7ed13ff9a4bf" providerId="ADAL" clId="{078883C6-B170-431A-B618-2377990D26DA}" dt="2023-09-17T15:57:12.163" v="188"/>
          <ac:spMkLst>
            <pc:docMk/>
            <pc:sldMk cId="0" sldId="259"/>
            <ac:spMk id="77" creationId="{CEE01D9D-3DE8-4EED-B0D3-8F3C79CC7673}"/>
          </ac:spMkLst>
        </pc:spChg>
        <pc:spChg chg="del">
          <ac:chgData name="MIGUEL TRIGUEROS MUÑOZ" userId="a4ee0321-97d7-430f-98a8-7ed13ff9a4bf" providerId="ADAL" clId="{078883C6-B170-431A-B618-2377990D26DA}" dt="2023-09-17T15:57:12.163" v="188"/>
          <ac:spMkLst>
            <pc:docMk/>
            <pc:sldMk cId="0" sldId="259"/>
            <ac:spMk id="78" creationId="{89AF5CE9-607F-43F4-8983-DCD6DA4051FD}"/>
          </ac:spMkLst>
        </pc:spChg>
        <pc:spChg chg="del">
          <ac:chgData name="MIGUEL TRIGUEROS MUÑOZ" userId="a4ee0321-97d7-430f-98a8-7ed13ff9a4bf" providerId="ADAL" clId="{078883C6-B170-431A-B618-2377990D26DA}" dt="2023-09-17T15:57:12.163" v="188"/>
          <ac:spMkLst>
            <pc:docMk/>
            <pc:sldMk cId="0" sldId="259"/>
            <ac:spMk id="79" creationId="{6EEA2DBD-9E1E-4521-8C01-F32AD18A89E3}"/>
          </ac:spMkLst>
        </pc:spChg>
        <pc:spChg chg="del">
          <ac:chgData name="MIGUEL TRIGUEROS MUÑOZ" userId="a4ee0321-97d7-430f-98a8-7ed13ff9a4bf" providerId="ADAL" clId="{078883C6-B170-431A-B618-2377990D26DA}" dt="2023-09-17T15:57:12.163" v="188"/>
          <ac:spMkLst>
            <pc:docMk/>
            <pc:sldMk cId="0" sldId="259"/>
            <ac:spMk id="80" creationId="{15BBD2C1-BA9B-46A9-A27A-33498B169272}"/>
          </ac:spMkLst>
        </pc:spChg>
        <pc:cxnChg chg="del">
          <ac:chgData name="MIGUEL TRIGUEROS MUÑOZ" userId="a4ee0321-97d7-430f-98a8-7ed13ff9a4bf" providerId="ADAL" clId="{078883C6-B170-431A-B618-2377990D26DA}" dt="2023-09-17T15:57:12.163" v="188"/>
          <ac:cxnSpMkLst>
            <pc:docMk/>
            <pc:sldMk cId="0" sldId="259"/>
            <ac:cxnSpMk id="68" creationId="{A57C1A16-B8AB-4D99-A195-A38F556A6486}"/>
          </ac:cxnSpMkLst>
        </pc:cxnChg>
        <pc:cxnChg chg="del">
          <ac:chgData name="MIGUEL TRIGUEROS MUÑOZ" userId="a4ee0321-97d7-430f-98a8-7ed13ff9a4bf" providerId="ADAL" clId="{078883C6-B170-431A-B618-2377990D26DA}" dt="2023-09-17T15:57:12.163" v="188"/>
          <ac:cxnSpMkLst>
            <pc:docMk/>
            <pc:sldMk cId="0" sldId="259"/>
            <ac:cxnSpMk id="70" creationId="{F8A9B20B-D1DD-4573-B5EC-558029519236}"/>
          </ac:cxnSpMkLst>
        </pc:cxnChg>
      </pc:sldChg>
      <pc:sldChg chg="addSp 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3228786143" sldId="287"/>
        </pc:sldMkLst>
        <pc:spChg chg="add 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3228786143" sldId="287"/>
            <ac:spMk id="4" creationId="{798847BE-EC01-B5DB-F2B0-ED899E750E99}"/>
          </ac:spMkLst>
        </pc:spChg>
        <pc:spChg chg="del mod">
          <ac:chgData name="MIGUEL TRIGUEROS MUÑOZ" userId="a4ee0321-97d7-430f-98a8-7ed13ff9a4bf" providerId="ADAL" clId="{078883C6-B170-431A-B618-2377990D26DA}" dt="2023-09-12T11:41:55.029" v="51" actId="478"/>
          <ac:spMkLst>
            <pc:docMk/>
            <pc:sldMk cId="3228786143" sldId="287"/>
            <ac:spMk id="4" creationId="{95B09A6F-D254-0ABB-EF68-2588847D61F0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3228786143" sldId="287"/>
            <ac:spMk id="5" creationId="{DC6C32C6-B13F-A10A-166D-317CC144B91C}"/>
          </ac:spMkLst>
        </pc:spChg>
        <pc:picChg chg="del mod">
          <ac:chgData name="MIGUEL TRIGUEROS MUÑOZ" userId="a4ee0321-97d7-430f-98a8-7ed13ff9a4bf" providerId="ADAL" clId="{078883C6-B170-431A-B618-2377990D26DA}" dt="2023-09-16T17:30:25.834" v="154" actId="478"/>
          <ac:picMkLst>
            <pc:docMk/>
            <pc:sldMk cId="3228786143" sldId="287"/>
            <ac:picMk id="7" creationId="{7F1C0BFB-4C4E-4A5D-2A89-E09F4D5E4643}"/>
          </ac:picMkLst>
        </pc:picChg>
        <pc:picChg chg="add mod">
          <ac:chgData name="MIGUEL TRIGUEROS MUÑOZ" userId="a4ee0321-97d7-430f-98a8-7ed13ff9a4bf" providerId="ADAL" clId="{078883C6-B170-431A-B618-2377990D26DA}" dt="2023-09-16T17:30:46.431" v="160" actId="1076"/>
          <ac:picMkLst>
            <pc:docMk/>
            <pc:sldMk cId="3228786143" sldId="287"/>
            <ac:picMk id="8" creationId="{8D9A0C72-BC9F-77B3-A574-2D5234B3DAD3}"/>
          </ac:picMkLst>
        </pc:picChg>
      </pc:sldChg>
      <pc:sldChg chg="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2308303562" sldId="288"/>
        </pc:sldMkLst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2308303562" sldId="288"/>
            <ac:spMk id="2" creationId="{87FC02B2-0FEA-67DC-808E-FD76891B75CE}"/>
          </ac:spMkLst>
        </pc:spChg>
        <pc:spChg chg="del">
          <ac:chgData name="MIGUEL TRIGUEROS MUÑOZ" userId="a4ee0321-97d7-430f-98a8-7ed13ff9a4bf" providerId="ADAL" clId="{078883C6-B170-431A-B618-2377990D26DA}" dt="2023-09-12T11:41:58.648" v="52" actId="478"/>
          <ac:spMkLst>
            <pc:docMk/>
            <pc:sldMk cId="2308303562" sldId="288"/>
            <ac:spMk id="4" creationId="{E3CD60C6-CE9A-7AE3-0362-49BCD089569F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2308303562" sldId="288"/>
            <ac:spMk id="5" creationId="{9879E6E8-3D10-F374-CF0F-3E448916DB7F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2308303562" sldId="288"/>
            <ac:spMk id="8" creationId="{1E84BDB3-24F8-5DAE-D4BA-32116D23839F}"/>
          </ac:spMkLst>
        </pc:spChg>
        <pc:picChg chg="mod">
          <ac:chgData name="MIGUEL TRIGUEROS MUÑOZ" userId="a4ee0321-97d7-430f-98a8-7ed13ff9a4bf" providerId="ADAL" clId="{078883C6-B170-431A-B618-2377990D26DA}" dt="2023-09-16T17:37:25.142" v="163"/>
          <ac:picMkLst>
            <pc:docMk/>
            <pc:sldMk cId="2308303562" sldId="288"/>
            <ac:picMk id="11" creationId="{F5FDB15E-3A42-D5BD-8556-B37B2CD993F6}"/>
          </ac:picMkLst>
        </pc:picChg>
      </pc:sldChg>
      <pc:sldChg chg="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941686109" sldId="289"/>
        </pc:sldMkLst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941686109" sldId="289"/>
            <ac:spMk id="2" creationId="{F4886B37-24FA-B6E3-2E41-4B0F53DEDF91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941686109" sldId="289"/>
            <ac:spMk id="3" creationId="{D8584C65-2266-F01C-200A-E5B91AF349CB}"/>
          </ac:spMkLst>
        </pc:spChg>
        <pc:spChg chg="del">
          <ac:chgData name="MIGUEL TRIGUEROS MUÑOZ" userId="a4ee0321-97d7-430f-98a8-7ed13ff9a4bf" providerId="ADAL" clId="{078883C6-B170-431A-B618-2377990D26DA}" dt="2023-09-12T11:42:01.733" v="53" actId="478"/>
          <ac:spMkLst>
            <pc:docMk/>
            <pc:sldMk cId="941686109" sldId="289"/>
            <ac:spMk id="4" creationId="{570D630C-1137-E5A1-753E-F3D2840D2CFA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941686109" sldId="289"/>
            <ac:spMk id="5" creationId="{99174800-6747-B798-4F9F-FD3D94833290}"/>
          </ac:spMkLst>
        </pc:spChg>
        <pc:picChg chg="mod">
          <ac:chgData name="MIGUEL TRIGUEROS MUÑOZ" userId="a4ee0321-97d7-430f-98a8-7ed13ff9a4bf" providerId="ADAL" clId="{078883C6-B170-431A-B618-2377990D26DA}" dt="2023-09-16T17:38:46.049" v="169"/>
          <ac:picMkLst>
            <pc:docMk/>
            <pc:sldMk cId="941686109" sldId="289"/>
            <ac:picMk id="6" creationId="{5B66C61E-E8C3-1D4E-4F73-8301A6704F71}"/>
          </ac:picMkLst>
        </pc:picChg>
      </pc:sldChg>
      <pc:sldChg chg="delSp modSp mod">
        <pc:chgData name="MIGUEL TRIGUEROS MUÑOZ" userId="a4ee0321-97d7-430f-98a8-7ed13ff9a4bf" providerId="ADAL" clId="{078883C6-B170-431A-B618-2377990D26DA}" dt="2023-09-17T15:57:12.855" v="192" actId="27636"/>
        <pc:sldMkLst>
          <pc:docMk/>
          <pc:sldMk cId="2855820299" sldId="291"/>
        </pc:sldMkLst>
        <pc:spChg chg="mod">
          <ac:chgData name="MIGUEL TRIGUEROS MUÑOZ" userId="a4ee0321-97d7-430f-98a8-7ed13ff9a4bf" providerId="ADAL" clId="{078883C6-B170-431A-B618-2377990D26DA}" dt="2023-09-17T15:57:12.855" v="192" actId="27636"/>
          <ac:spMkLst>
            <pc:docMk/>
            <pc:sldMk cId="2855820299" sldId="291"/>
            <ac:spMk id="2" creationId="{7419A668-FA3E-6FEB-D010-D606DEACA710}"/>
          </ac:spMkLst>
        </pc:spChg>
        <pc:spChg chg="del">
          <ac:chgData name="MIGUEL TRIGUEROS MUÑOZ" userId="a4ee0321-97d7-430f-98a8-7ed13ff9a4bf" providerId="ADAL" clId="{078883C6-B170-431A-B618-2377990D26DA}" dt="2023-09-12T11:42:11.533" v="55" actId="478"/>
          <ac:spMkLst>
            <pc:docMk/>
            <pc:sldMk cId="2855820299" sldId="291"/>
            <ac:spMk id="4" creationId="{B00EEFE6-5997-8999-68F9-2DD4F3E9E16A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2855820299" sldId="291"/>
            <ac:spMk id="5" creationId="{C514E767-DE37-199B-0C75-795503DBC30A}"/>
          </ac:spMkLst>
        </pc:spChg>
        <pc:spChg chg="mod">
          <ac:chgData name="MIGUEL TRIGUEROS MUÑOZ" userId="a4ee0321-97d7-430f-98a8-7ed13ff9a4bf" providerId="ADAL" clId="{078883C6-B170-431A-B618-2377990D26DA}" dt="2023-09-16T17:39:30.334" v="182" actId="2710"/>
          <ac:spMkLst>
            <pc:docMk/>
            <pc:sldMk cId="2855820299" sldId="291"/>
            <ac:spMk id="12" creationId="{F62BE054-AFA4-E0C3-D337-5831DC6586D6}"/>
          </ac:spMkLst>
        </pc:spChg>
        <pc:graphicFrameChg chg="modGraphic">
          <ac:chgData name="MIGUEL TRIGUEROS MUÑOZ" userId="a4ee0321-97d7-430f-98a8-7ed13ff9a4bf" providerId="ADAL" clId="{078883C6-B170-431A-B618-2377990D26DA}" dt="2023-09-12T11:31:15.422" v="6" actId="20577"/>
          <ac:graphicFrameMkLst>
            <pc:docMk/>
            <pc:sldMk cId="2855820299" sldId="291"/>
            <ac:graphicFrameMk id="11" creationId="{6657B4B4-0A17-2143-055A-1048C72EB6C4}"/>
          </ac:graphicFrameMkLst>
        </pc:graphicFrameChg>
      </pc:sldChg>
      <pc:sldChg chg="addSp 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1540503682" sldId="292"/>
        </pc:sldMkLst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1540503682" sldId="292"/>
            <ac:spMk id="2" creationId="{67AAD095-0A4D-20E0-BCD5-E80EBE23748F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1540503682" sldId="292"/>
            <ac:spMk id="3" creationId="{D6A2645D-285C-F891-19CF-EF0ABC287697}"/>
          </ac:spMkLst>
        </pc:spChg>
        <pc:spChg chg="del mod">
          <ac:chgData name="MIGUEL TRIGUEROS MUÑOZ" userId="a4ee0321-97d7-430f-98a8-7ed13ff9a4bf" providerId="ADAL" clId="{078883C6-B170-431A-B618-2377990D26DA}" dt="2023-09-12T11:42:20.951" v="59" actId="478"/>
          <ac:spMkLst>
            <pc:docMk/>
            <pc:sldMk cId="1540503682" sldId="292"/>
            <ac:spMk id="4" creationId="{2EBF2F31-B677-7D20-D4BE-5E809F814CE4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1540503682" sldId="292"/>
            <ac:spMk id="5" creationId="{08ADB1D2-35EF-EBD7-54DA-46527EF8D369}"/>
          </ac:spMkLst>
        </pc:spChg>
        <pc:picChg chg="add del">
          <ac:chgData name="MIGUEL TRIGUEROS MUÑOZ" userId="a4ee0321-97d7-430f-98a8-7ed13ff9a4bf" providerId="ADAL" clId="{078883C6-B170-431A-B618-2377990D26DA}" dt="2023-09-12T11:42:40.327" v="64" actId="478"/>
          <ac:picMkLst>
            <pc:docMk/>
            <pc:sldMk cId="1540503682" sldId="292"/>
            <ac:picMk id="8" creationId="{CAB50FA6-987B-D0BC-1018-7A34933A48AF}"/>
          </ac:picMkLst>
        </pc:picChg>
      </pc:sldChg>
      <pc:sldChg chg="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1546270621" sldId="293"/>
        </pc:sldMkLst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1546270621" sldId="293"/>
            <ac:spMk id="2" creationId="{8091409C-B562-4DB7-668D-2DA9D7F890C6}"/>
          </ac:spMkLst>
        </pc:spChg>
        <pc:spChg chg="del">
          <ac:chgData name="MIGUEL TRIGUEROS MUÑOZ" userId="a4ee0321-97d7-430f-98a8-7ed13ff9a4bf" providerId="ADAL" clId="{078883C6-B170-431A-B618-2377990D26DA}" dt="2023-09-12T11:42:22.925" v="60" actId="478"/>
          <ac:spMkLst>
            <pc:docMk/>
            <pc:sldMk cId="1546270621" sldId="293"/>
            <ac:spMk id="4" creationId="{A5318096-0ED8-762C-577E-0D638D5DC7F1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1546270621" sldId="293"/>
            <ac:spMk id="5" creationId="{1D74995A-2D56-8D1F-02B9-8A988EC607DA}"/>
          </ac:spMkLst>
        </pc:spChg>
      </pc:sldChg>
      <pc:sldChg chg="delSp modSp mod">
        <pc:chgData name="MIGUEL TRIGUEROS MUÑOZ" userId="a4ee0321-97d7-430f-98a8-7ed13ff9a4bf" providerId="ADAL" clId="{078883C6-B170-431A-B618-2377990D26DA}" dt="2023-09-17T15:57:12.821" v="190" actId="27636"/>
        <pc:sldMkLst>
          <pc:docMk/>
          <pc:sldMk cId="3907902554" sldId="295"/>
        </pc:sldMkLst>
        <pc:spChg chg="mod">
          <ac:chgData name="MIGUEL TRIGUEROS MUÑOZ" userId="a4ee0321-97d7-430f-98a8-7ed13ff9a4bf" providerId="ADAL" clId="{078883C6-B170-431A-B618-2377990D26DA}" dt="2023-09-17T15:57:12.821" v="190" actId="27636"/>
          <ac:spMkLst>
            <pc:docMk/>
            <pc:sldMk cId="3907902554" sldId="295"/>
            <ac:spMk id="2" creationId="{8091409C-B562-4DB7-668D-2DA9D7F890C6}"/>
          </ac:spMkLst>
        </pc:spChg>
        <pc:spChg chg="del">
          <ac:chgData name="MIGUEL TRIGUEROS MUÑOZ" userId="a4ee0321-97d7-430f-98a8-7ed13ff9a4bf" providerId="ADAL" clId="{078883C6-B170-431A-B618-2377990D26DA}" dt="2023-09-12T11:42:35.310" v="62" actId="478"/>
          <ac:spMkLst>
            <pc:docMk/>
            <pc:sldMk cId="3907902554" sldId="295"/>
            <ac:spMk id="4" creationId="{A5318096-0ED8-762C-577E-0D638D5DC7F1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3907902554" sldId="295"/>
            <ac:spMk id="5" creationId="{1D74995A-2D56-8D1F-02B9-8A988EC607DA}"/>
          </ac:spMkLst>
        </pc:spChg>
      </pc:sldChg>
      <pc:sldChg chg="delSp modSp mod">
        <pc:chgData name="MIGUEL TRIGUEROS MUÑOZ" userId="a4ee0321-97d7-430f-98a8-7ed13ff9a4bf" providerId="ADAL" clId="{078883C6-B170-431A-B618-2377990D26DA}" dt="2023-09-17T15:57:12.830" v="191" actId="27636"/>
        <pc:sldMkLst>
          <pc:docMk/>
          <pc:sldMk cId="3159862926" sldId="299"/>
        </pc:sldMkLst>
        <pc:spChg chg="mod">
          <ac:chgData name="MIGUEL TRIGUEROS MUÑOZ" userId="a4ee0321-97d7-430f-98a8-7ed13ff9a4bf" providerId="ADAL" clId="{078883C6-B170-431A-B618-2377990D26DA}" dt="2023-09-17T15:57:12.830" v="191" actId="27636"/>
          <ac:spMkLst>
            <pc:docMk/>
            <pc:sldMk cId="3159862926" sldId="299"/>
            <ac:spMk id="2" creationId="{8091409C-B562-4DB7-668D-2DA9D7F890C6}"/>
          </ac:spMkLst>
        </pc:spChg>
        <pc:spChg chg="del">
          <ac:chgData name="MIGUEL TRIGUEROS MUÑOZ" userId="a4ee0321-97d7-430f-98a8-7ed13ff9a4bf" providerId="ADAL" clId="{078883C6-B170-431A-B618-2377990D26DA}" dt="2023-09-12T11:42:25.102" v="61" actId="478"/>
          <ac:spMkLst>
            <pc:docMk/>
            <pc:sldMk cId="3159862926" sldId="299"/>
            <ac:spMk id="4" creationId="{A5318096-0ED8-762C-577E-0D638D5DC7F1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3159862926" sldId="299"/>
            <ac:spMk id="5" creationId="{1D74995A-2D56-8D1F-02B9-8A988EC607DA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3159862926" sldId="299"/>
            <ac:spMk id="6" creationId="{D387D461-D88B-31F5-6B4C-DD5904E1E33E}"/>
          </ac:spMkLst>
        </pc:spChg>
      </pc:sldChg>
      <pc:sldChg chg="delSp modSp mod">
        <pc:chgData name="MIGUEL TRIGUEROS MUÑOZ" userId="a4ee0321-97d7-430f-98a8-7ed13ff9a4bf" providerId="ADAL" clId="{078883C6-B170-431A-B618-2377990D26DA}" dt="2023-09-17T15:57:12.862" v="193" actId="27636"/>
        <pc:sldMkLst>
          <pc:docMk/>
          <pc:sldMk cId="412294843" sldId="300"/>
        </pc:sldMkLst>
        <pc:spChg chg="mod">
          <ac:chgData name="MIGUEL TRIGUEROS MUÑOZ" userId="a4ee0321-97d7-430f-98a8-7ed13ff9a4bf" providerId="ADAL" clId="{078883C6-B170-431A-B618-2377990D26DA}" dt="2023-09-17T15:57:12.862" v="193" actId="27636"/>
          <ac:spMkLst>
            <pc:docMk/>
            <pc:sldMk cId="412294843" sldId="300"/>
            <ac:spMk id="2" creationId="{7419A668-FA3E-6FEB-D010-D606DEACA710}"/>
          </ac:spMkLst>
        </pc:spChg>
        <pc:spChg chg="del">
          <ac:chgData name="MIGUEL TRIGUEROS MUÑOZ" userId="a4ee0321-97d7-430f-98a8-7ed13ff9a4bf" providerId="ADAL" clId="{078883C6-B170-431A-B618-2377990D26DA}" dt="2023-09-12T11:42:14.145" v="56" actId="478"/>
          <ac:spMkLst>
            <pc:docMk/>
            <pc:sldMk cId="412294843" sldId="300"/>
            <ac:spMk id="4" creationId="{B00EEFE6-5997-8999-68F9-2DD4F3E9E16A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412294843" sldId="300"/>
            <ac:spMk id="5" creationId="{C514E767-DE37-199B-0C75-795503DBC30A}"/>
          </ac:spMkLst>
        </pc:spChg>
        <pc:spChg chg="mod">
          <ac:chgData name="MIGUEL TRIGUEROS MUÑOZ" userId="a4ee0321-97d7-430f-98a8-7ed13ff9a4bf" providerId="ADAL" clId="{078883C6-B170-431A-B618-2377990D26DA}" dt="2023-09-16T17:39:46.001" v="184" actId="2710"/>
          <ac:spMkLst>
            <pc:docMk/>
            <pc:sldMk cId="412294843" sldId="300"/>
            <ac:spMk id="12" creationId="{F62BE054-AFA4-E0C3-D337-5831DC6586D6}"/>
          </ac:spMkLst>
        </pc:spChg>
      </pc:sldChg>
      <pc:sldChg chg="delSp modSp mod">
        <pc:chgData name="MIGUEL TRIGUEROS MUÑOZ" userId="a4ee0321-97d7-430f-98a8-7ed13ff9a4bf" providerId="ADAL" clId="{078883C6-B170-431A-B618-2377990D26DA}" dt="2023-09-17T15:57:12.689" v="189" actId="27636"/>
        <pc:sldMkLst>
          <pc:docMk/>
          <pc:sldMk cId="3375748173" sldId="301"/>
        </pc:sldMkLst>
        <pc:spChg chg="mod">
          <ac:chgData name="MIGUEL TRIGUEROS MUÑOZ" userId="a4ee0321-97d7-430f-98a8-7ed13ff9a4bf" providerId="ADAL" clId="{078883C6-B170-431A-B618-2377990D26DA}" dt="2023-09-17T15:57:12.689" v="189" actId="27636"/>
          <ac:spMkLst>
            <pc:docMk/>
            <pc:sldMk cId="3375748173" sldId="301"/>
            <ac:spMk id="2" creationId="{7419A668-FA3E-6FEB-D010-D606DEACA710}"/>
          </ac:spMkLst>
        </pc:spChg>
        <pc:spChg chg="del">
          <ac:chgData name="MIGUEL TRIGUEROS MUÑOZ" userId="a4ee0321-97d7-430f-98a8-7ed13ff9a4bf" providerId="ADAL" clId="{078883C6-B170-431A-B618-2377990D26DA}" dt="2023-09-12T11:42:17.737" v="57" actId="478"/>
          <ac:spMkLst>
            <pc:docMk/>
            <pc:sldMk cId="3375748173" sldId="301"/>
            <ac:spMk id="4" creationId="{B00EEFE6-5997-8999-68F9-2DD4F3E9E16A}"/>
          </ac:spMkLst>
        </pc:spChg>
        <pc:spChg chg="mod">
          <ac:chgData name="MIGUEL TRIGUEROS MUÑOZ" userId="a4ee0321-97d7-430f-98a8-7ed13ff9a4bf" providerId="ADAL" clId="{078883C6-B170-431A-B618-2377990D26DA}" dt="2023-09-17T15:57:12.163" v="188"/>
          <ac:spMkLst>
            <pc:docMk/>
            <pc:sldMk cId="3375748173" sldId="301"/>
            <ac:spMk id="5" creationId="{C514E767-DE37-199B-0C75-795503DBC30A}"/>
          </ac:spMkLst>
        </pc:spChg>
        <pc:spChg chg="mod">
          <ac:chgData name="MIGUEL TRIGUEROS MUÑOZ" userId="a4ee0321-97d7-430f-98a8-7ed13ff9a4bf" providerId="ADAL" clId="{078883C6-B170-431A-B618-2377990D26DA}" dt="2023-09-16T17:40:00.242" v="185" actId="2710"/>
          <ac:spMkLst>
            <pc:docMk/>
            <pc:sldMk cId="3375748173" sldId="301"/>
            <ac:spMk id="12" creationId="{F62BE054-AFA4-E0C3-D337-5831DC6586D6}"/>
          </ac:spMkLst>
        </pc:spChg>
      </pc:sldChg>
      <pc:sldChg chg="delSp mod delDesignElem">
        <pc:chgData name="MIGUEL TRIGUEROS MUÑOZ" userId="a4ee0321-97d7-430f-98a8-7ed13ff9a4bf" providerId="ADAL" clId="{078883C6-B170-431A-B618-2377990D26DA}" dt="2023-09-17T15:57:12.163" v="188"/>
        <pc:sldMkLst>
          <pc:docMk/>
          <pc:sldMk cId="628924924" sldId="302"/>
        </pc:sldMkLst>
        <pc:spChg chg="del">
          <ac:chgData name="MIGUEL TRIGUEROS MUÑOZ" userId="a4ee0321-97d7-430f-98a8-7ed13ff9a4bf" providerId="ADAL" clId="{078883C6-B170-431A-B618-2377990D26DA}" dt="2023-09-12T11:42:07.805" v="54" actId="478"/>
          <ac:spMkLst>
            <pc:docMk/>
            <pc:sldMk cId="628924924" sldId="302"/>
            <ac:spMk id="4" creationId="{570D630C-1137-E5A1-753E-F3D2840D2CFA}"/>
          </ac:spMkLst>
        </pc:spChg>
        <pc:spChg chg="del">
          <ac:chgData name="MIGUEL TRIGUEROS MUÑOZ" userId="a4ee0321-97d7-430f-98a8-7ed13ff9a4bf" providerId="ADAL" clId="{078883C6-B170-431A-B618-2377990D26DA}" dt="2023-09-17T15:57:12.163" v="188"/>
          <ac:spMkLst>
            <pc:docMk/>
            <pc:sldMk cId="628924924" sldId="302"/>
            <ac:spMk id="67" creationId="{D94A7024-D948-494D-8920-BBA2DA07D15B}"/>
          </ac:spMkLst>
        </pc:spChg>
      </pc:sldChg>
      <pc:sldMasterChg chg="addSp delSp modSp mod modSldLayout">
        <pc:chgData name="MIGUEL TRIGUEROS MUÑOZ" userId="a4ee0321-97d7-430f-98a8-7ed13ff9a4bf" providerId="ADAL" clId="{078883C6-B170-431A-B618-2377990D26DA}" dt="2023-09-12T11:46:54.318" v="150" actId="207"/>
        <pc:sldMasterMkLst>
          <pc:docMk/>
          <pc:sldMasterMk cId="1921297164" sldId="2147483695"/>
        </pc:sldMasterMkLst>
        <pc:spChg chg="mod">
          <ac:chgData name="MIGUEL TRIGUEROS MUÑOZ" userId="a4ee0321-97d7-430f-98a8-7ed13ff9a4bf" providerId="ADAL" clId="{078883C6-B170-431A-B618-2377990D26DA}" dt="2023-09-12T11:43:40.279" v="98" actId="1076"/>
          <ac:spMkLst>
            <pc:docMk/>
            <pc:sldMasterMk cId="1921297164" sldId="2147483695"/>
            <ac:spMk id="2" creationId="{00000000-0000-0000-0000-000000000000}"/>
          </ac:spMkLst>
        </pc:spChg>
        <pc:spChg chg="del">
          <ac:chgData name="MIGUEL TRIGUEROS MUÑOZ" userId="a4ee0321-97d7-430f-98a8-7ed13ff9a4bf" providerId="ADAL" clId="{078883C6-B170-431A-B618-2377990D26DA}" dt="2023-09-12T11:45:59.628" v="148" actId="478"/>
          <ac:spMkLst>
            <pc:docMk/>
            <pc:sldMasterMk cId="1921297164" sldId="2147483695"/>
            <ac:spMk id="4" creationId="{00000000-0000-0000-0000-000000000000}"/>
          </ac:spMkLst>
        </pc:spChg>
        <pc:spChg chg="del mod">
          <ac:chgData name="MIGUEL TRIGUEROS MUÑOZ" userId="a4ee0321-97d7-430f-98a8-7ed13ff9a4bf" providerId="ADAL" clId="{078883C6-B170-431A-B618-2377990D26DA}" dt="2023-09-12T11:43:52.882" v="99" actId="478"/>
          <ac:spMkLst>
            <pc:docMk/>
            <pc:sldMasterMk cId="1921297164" sldId="2147483695"/>
            <ac:spMk id="5" creationId="{00000000-0000-0000-0000-000000000000}"/>
          </ac:spMkLst>
        </pc:spChg>
        <pc:spChg chg="mod">
          <ac:chgData name="MIGUEL TRIGUEROS MUÑOZ" userId="a4ee0321-97d7-430f-98a8-7ed13ff9a4bf" providerId="ADAL" clId="{078883C6-B170-431A-B618-2377990D26DA}" dt="2023-09-12T11:46:54.318" v="150" actId="207"/>
          <ac:spMkLst>
            <pc:docMk/>
            <pc:sldMasterMk cId="1921297164" sldId="2147483695"/>
            <ac:spMk id="6" creationId="{00000000-0000-0000-0000-000000000000}"/>
          </ac:spMkLst>
        </pc:spChg>
        <pc:spChg chg="mod">
          <ac:chgData name="MIGUEL TRIGUEROS MUÑOZ" userId="a4ee0321-97d7-430f-98a8-7ed13ff9a4bf" providerId="ADAL" clId="{078883C6-B170-431A-B618-2377990D26DA}" dt="2023-09-12T11:43:34.705" v="97" actId="27636"/>
          <ac:spMkLst>
            <pc:docMk/>
            <pc:sldMasterMk cId="1921297164" sldId="2147483695"/>
            <ac:spMk id="18" creationId="{FC367CCA-2080-24D5-D2DE-D4216A5A770D}"/>
          </ac:spMkLst>
        </pc:spChg>
        <pc:spChg chg="add mod">
          <ac:chgData name="MIGUEL TRIGUEROS MUÑOZ" userId="a4ee0321-97d7-430f-98a8-7ed13ff9a4bf" providerId="ADAL" clId="{078883C6-B170-431A-B618-2377990D26DA}" dt="2023-09-12T11:45:53.441" v="146" actId="1076"/>
          <ac:spMkLst>
            <pc:docMk/>
            <pc:sldMasterMk cId="1921297164" sldId="2147483695"/>
            <ac:spMk id="19" creationId="{317BA6F2-15C9-7267-64F7-9EE516D0FAB6}"/>
          </ac:spMkLst>
        </pc:spChg>
        <pc:sldLayoutChg chg="delSp modSp mod">
          <pc:chgData name="MIGUEL TRIGUEROS MUÑOZ" userId="a4ee0321-97d7-430f-98a8-7ed13ff9a4bf" providerId="ADAL" clId="{078883C6-B170-431A-B618-2377990D26DA}" dt="2023-09-12T11:45:40.419" v="144" actId="478"/>
          <pc:sldLayoutMkLst>
            <pc:docMk/>
            <pc:sldMasterMk cId="1921297164" sldId="2147483695"/>
            <pc:sldLayoutMk cId="3747580298" sldId="2147483696"/>
          </pc:sldLayoutMkLst>
          <pc:spChg chg="del mod">
            <ac:chgData name="MIGUEL TRIGUEROS MUÑOZ" userId="a4ee0321-97d7-430f-98a8-7ed13ff9a4bf" providerId="ADAL" clId="{078883C6-B170-431A-B618-2377990D26DA}" dt="2023-09-12T11:45:40.419" v="144" actId="478"/>
            <ac:spMkLst>
              <pc:docMk/>
              <pc:sldMasterMk cId="1921297164" sldId="2147483695"/>
              <pc:sldLayoutMk cId="3747580298" sldId="2147483696"/>
              <ac:spMk id="5" creationId="{00000000-0000-0000-0000-000000000000}"/>
            </ac:spMkLst>
          </pc:spChg>
        </pc:sldLayoutChg>
      </pc:sldMasterChg>
      <pc:sldMasterChg chg="addSp">
        <pc:chgData name="MIGUEL TRIGUEROS MUÑOZ" userId="a4ee0321-97d7-430f-98a8-7ed13ff9a4bf" providerId="ADAL" clId="{078883C6-B170-431A-B618-2377990D26DA}" dt="2023-09-17T15:57:12.163" v="188"/>
        <pc:sldMasterMkLst>
          <pc:docMk/>
          <pc:sldMasterMk cId="4293806566" sldId="2147483715"/>
        </pc:sldMasterMkLst>
        <pc:spChg chg="add">
          <ac:chgData name="MIGUEL TRIGUEROS MUÑOZ" userId="a4ee0321-97d7-430f-98a8-7ed13ff9a4bf" providerId="ADAL" clId="{078883C6-B170-431A-B618-2377990D26DA}" dt="2023-09-17T15:57:12.163" v="188"/>
          <ac:spMkLst>
            <pc:docMk/>
            <pc:sldMasterMk cId="4293806566" sldId="2147483715"/>
            <ac:spMk id="18" creationId="{7F2C694F-D778-9742-C944-F21301238ECC}"/>
          </ac:spMkLst>
        </pc:spChg>
        <pc:spChg chg="add">
          <ac:chgData name="MIGUEL TRIGUEROS MUÑOZ" userId="a4ee0321-97d7-430f-98a8-7ed13ff9a4bf" providerId="ADAL" clId="{078883C6-B170-431A-B618-2377990D26DA}" dt="2023-09-17T15:57:12.163" v="188"/>
          <ac:spMkLst>
            <pc:docMk/>
            <pc:sldMasterMk cId="4293806566" sldId="2147483715"/>
            <ac:spMk id="19" creationId="{044C076E-FA8E-508F-59D8-DA1A0E489D6A}"/>
          </ac:spMkLst>
        </pc:spChg>
      </pc:sldMasterChg>
    </pc:docChg>
  </pc:docChgLst>
  <pc:docChgLst>
    <pc:chgData name="MIGUEL TRIGUEROS MUÑOZ" userId="a4ee0321-97d7-430f-98a8-7ed13ff9a4bf" providerId="ADAL" clId="{8D8EA906-E9D8-4C30-8EB6-22828687E48D}"/>
    <pc:docChg chg="undo custSel addSld delSld modSld">
      <pc:chgData name="MIGUEL TRIGUEROS MUÑOZ" userId="a4ee0321-97d7-430f-98a8-7ed13ff9a4bf" providerId="ADAL" clId="{8D8EA906-E9D8-4C30-8EB6-22828687E48D}" dt="2024-09-15T07:35:07.191" v="563" actId="732"/>
      <pc:docMkLst>
        <pc:docMk/>
      </pc:docMkLst>
      <pc:sldChg chg="addSp delSp modSp mod">
        <pc:chgData name="MIGUEL TRIGUEROS MUÑOZ" userId="a4ee0321-97d7-430f-98a8-7ed13ff9a4bf" providerId="ADAL" clId="{8D8EA906-E9D8-4C30-8EB6-22828687E48D}" dt="2024-09-15T07:35:07.191" v="563" actId="732"/>
        <pc:sldMkLst>
          <pc:docMk/>
          <pc:sldMk cId="3228786143" sldId="287"/>
        </pc:sldMkLst>
        <pc:picChg chg="add mod modCrop">
          <ac:chgData name="MIGUEL TRIGUEROS MUÑOZ" userId="a4ee0321-97d7-430f-98a8-7ed13ff9a4bf" providerId="ADAL" clId="{8D8EA906-E9D8-4C30-8EB6-22828687E48D}" dt="2024-09-15T07:35:07.191" v="563" actId="732"/>
          <ac:picMkLst>
            <pc:docMk/>
            <pc:sldMk cId="3228786143" sldId="287"/>
            <ac:picMk id="6" creationId="{7694B80B-7C84-7E65-9970-0283991DD694}"/>
          </ac:picMkLst>
        </pc:picChg>
        <pc:picChg chg="del">
          <ac:chgData name="MIGUEL TRIGUEROS MUÑOZ" userId="a4ee0321-97d7-430f-98a8-7ed13ff9a4bf" providerId="ADAL" clId="{8D8EA906-E9D8-4C30-8EB6-22828687E48D}" dt="2024-09-15T07:34:21.354" v="556" actId="478"/>
          <ac:picMkLst>
            <pc:docMk/>
            <pc:sldMk cId="3228786143" sldId="287"/>
            <ac:picMk id="8" creationId="{8D9A0C72-BC9F-77B3-A574-2D5234B3DAD3}"/>
          </ac:picMkLst>
        </pc:picChg>
      </pc:sldChg>
      <pc:sldChg chg="modSp mod">
        <pc:chgData name="MIGUEL TRIGUEROS MUÑOZ" userId="a4ee0321-97d7-430f-98a8-7ed13ff9a4bf" providerId="ADAL" clId="{8D8EA906-E9D8-4C30-8EB6-22828687E48D}" dt="2024-09-14T17:54:17.663" v="56" actId="20577"/>
        <pc:sldMkLst>
          <pc:docMk/>
          <pc:sldMk cId="2855820299" sldId="291"/>
        </pc:sldMkLst>
        <pc:spChg chg="mod">
          <ac:chgData name="MIGUEL TRIGUEROS MUÑOZ" userId="a4ee0321-97d7-430f-98a8-7ed13ff9a4bf" providerId="ADAL" clId="{8D8EA906-E9D8-4C30-8EB6-22828687E48D}" dt="2024-09-14T17:54:17.663" v="56" actId="20577"/>
          <ac:spMkLst>
            <pc:docMk/>
            <pc:sldMk cId="2855820299" sldId="291"/>
            <ac:spMk id="2" creationId="{7419A668-FA3E-6FEB-D010-D606DEACA710}"/>
          </ac:spMkLst>
        </pc:spChg>
      </pc:sldChg>
      <pc:sldChg chg="modSp mod">
        <pc:chgData name="MIGUEL TRIGUEROS MUÑOZ" userId="a4ee0321-97d7-430f-98a8-7ed13ff9a4bf" providerId="ADAL" clId="{8D8EA906-E9D8-4C30-8EB6-22828687E48D}" dt="2024-09-14T17:52:03.286" v="45" actId="1076"/>
        <pc:sldMkLst>
          <pc:docMk/>
          <pc:sldMk cId="1540503682" sldId="292"/>
        </pc:sldMkLst>
        <pc:picChg chg="mod">
          <ac:chgData name="MIGUEL TRIGUEROS MUÑOZ" userId="a4ee0321-97d7-430f-98a8-7ed13ff9a4bf" providerId="ADAL" clId="{8D8EA906-E9D8-4C30-8EB6-22828687E48D}" dt="2024-09-14T17:52:03.286" v="45" actId="1076"/>
          <ac:picMkLst>
            <pc:docMk/>
            <pc:sldMk cId="1540503682" sldId="292"/>
            <ac:picMk id="8" creationId="{CAB50FA6-987B-D0BC-1018-7A34933A48AF}"/>
          </ac:picMkLst>
        </pc:picChg>
      </pc:sldChg>
      <pc:sldChg chg="modSp mod">
        <pc:chgData name="MIGUEL TRIGUEROS MUÑOZ" userId="a4ee0321-97d7-430f-98a8-7ed13ff9a4bf" providerId="ADAL" clId="{8D8EA906-E9D8-4C30-8EB6-22828687E48D}" dt="2024-09-14T18:01:44.125" v="554" actId="20577"/>
        <pc:sldMkLst>
          <pc:docMk/>
          <pc:sldMk cId="1546270621" sldId="293"/>
        </pc:sldMkLst>
        <pc:spChg chg="mod">
          <ac:chgData name="MIGUEL TRIGUEROS MUÑOZ" userId="a4ee0321-97d7-430f-98a8-7ed13ff9a4bf" providerId="ADAL" clId="{8D8EA906-E9D8-4C30-8EB6-22828687E48D}" dt="2024-09-14T18:01:44.125" v="554" actId="20577"/>
          <ac:spMkLst>
            <pc:docMk/>
            <pc:sldMk cId="1546270621" sldId="293"/>
            <ac:spMk id="2" creationId="{8091409C-B562-4DB7-668D-2DA9D7F890C6}"/>
          </ac:spMkLst>
        </pc:spChg>
      </pc:sldChg>
      <pc:sldChg chg="addSp delSp modSp del mod">
        <pc:chgData name="MIGUEL TRIGUEROS MUÑOZ" userId="a4ee0321-97d7-430f-98a8-7ed13ff9a4bf" providerId="ADAL" clId="{8D8EA906-E9D8-4C30-8EB6-22828687E48D}" dt="2024-09-14T17:57:16.238" v="377" actId="47"/>
        <pc:sldMkLst>
          <pc:docMk/>
          <pc:sldMk cId="3907902554" sldId="295"/>
        </pc:sldMkLst>
        <pc:spChg chg="del">
          <ac:chgData name="MIGUEL TRIGUEROS MUÑOZ" userId="a4ee0321-97d7-430f-98a8-7ed13ff9a4bf" providerId="ADAL" clId="{8D8EA906-E9D8-4C30-8EB6-22828687E48D}" dt="2024-09-14T17:57:10.464" v="376" actId="478"/>
          <ac:spMkLst>
            <pc:docMk/>
            <pc:sldMk cId="3907902554" sldId="295"/>
            <ac:spMk id="2" creationId="{8091409C-B562-4DB7-668D-2DA9D7F890C6}"/>
          </ac:spMkLst>
        </pc:spChg>
        <pc:spChg chg="add del mod">
          <ac:chgData name="MIGUEL TRIGUEROS MUÑOZ" userId="a4ee0321-97d7-430f-98a8-7ed13ff9a4bf" providerId="ADAL" clId="{8D8EA906-E9D8-4C30-8EB6-22828687E48D}" dt="2024-09-14T17:57:08.770" v="375" actId="478"/>
          <ac:spMkLst>
            <pc:docMk/>
            <pc:sldMk cId="3907902554" sldId="295"/>
            <ac:spMk id="4" creationId="{AD40073B-573F-956A-1C74-0881BC90981D}"/>
          </ac:spMkLst>
        </pc:spChg>
        <pc:spChg chg="add mod">
          <ac:chgData name="MIGUEL TRIGUEROS MUÑOZ" userId="a4ee0321-97d7-430f-98a8-7ed13ff9a4bf" providerId="ADAL" clId="{8D8EA906-E9D8-4C30-8EB6-22828687E48D}" dt="2024-09-14T17:57:10.464" v="376" actId="478"/>
          <ac:spMkLst>
            <pc:docMk/>
            <pc:sldMk cId="3907902554" sldId="295"/>
            <ac:spMk id="8" creationId="{0C890B86-9764-9539-A99F-AA900DCD1CCE}"/>
          </ac:spMkLst>
        </pc:spChg>
        <pc:picChg chg="del">
          <ac:chgData name="MIGUEL TRIGUEROS MUÑOZ" userId="a4ee0321-97d7-430f-98a8-7ed13ff9a4bf" providerId="ADAL" clId="{8D8EA906-E9D8-4C30-8EB6-22828687E48D}" dt="2024-09-14T17:57:07.071" v="374" actId="478"/>
          <ac:picMkLst>
            <pc:docMk/>
            <pc:sldMk cId="3907902554" sldId="295"/>
            <ac:picMk id="7" creationId="{BFE80768-AAC1-B5CF-F6DF-8F1E82275535}"/>
          </ac:picMkLst>
        </pc:picChg>
      </pc:sldChg>
      <pc:sldChg chg="delSp del mod">
        <pc:chgData name="MIGUEL TRIGUEROS MUÑOZ" userId="a4ee0321-97d7-430f-98a8-7ed13ff9a4bf" providerId="ADAL" clId="{8D8EA906-E9D8-4C30-8EB6-22828687E48D}" dt="2024-09-14T17:53:21.765" v="52" actId="47"/>
        <pc:sldMkLst>
          <pc:docMk/>
          <pc:sldMk cId="3159862926" sldId="299"/>
        </pc:sldMkLst>
        <pc:spChg chg="del">
          <ac:chgData name="MIGUEL TRIGUEROS MUÑOZ" userId="a4ee0321-97d7-430f-98a8-7ed13ff9a4bf" providerId="ADAL" clId="{8D8EA906-E9D8-4C30-8EB6-22828687E48D}" dt="2024-09-14T17:53:20.116" v="51" actId="478"/>
          <ac:spMkLst>
            <pc:docMk/>
            <pc:sldMk cId="3159862926" sldId="299"/>
            <ac:spMk id="6" creationId="{D387D461-D88B-31F5-6B4C-DD5904E1E33E}"/>
          </ac:spMkLst>
        </pc:spChg>
        <pc:picChg chg="del">
          <ac:chgData name="MIGUEL TRIGUEROS MUÑOZ" userId="a4ee0321-97d7-430f-98a8-7ed13ff9a4bf" providerId="ADAL" clId="{8D8EA906-E9D8-4C30-8EB6-22828687E48D}" dt="2024-09-14T17:53:17.675" v="50" actId="478"/>
          <ac:picMkLst>
            <pc:docMk/>
            <pc:sldMk cId="3159862926" sldId="299"/>
            <ac:picMk id="9" creationId="{F5C8BAC5-A27D-9192-6B25-DEFF799D58F0}"/>
          </ac:picMkLst>
        </pc:picChg>
      </pc:sldChg>
      <pc:sldChg chg="modSp mod">
        <pc:chgData name="MIGUEL TRIGUEROS MUÑOZ" userId="a4ee0321-97d7-430f-98a8-7ed13ff9a4bf" providerId="ADAL" clId="{8D8EA906-E9D8-4C30-8EB6-22828687E48D}" dt="2024-09-15T06:37:12.959" v="555" actId="313"/>
        <pc:sldMkLst>
          <pc:docMk/>
          <pc:sldMk cId="412294843" sldId="300"/>
        </pc:sldMkLst>
        <pc:spChg chg="mod">
          <ac:chgData name="MIGUEL TRIGUEROS MUÑOZ" userId="a4ee0321-97d7-430f-98a8-7ed13ff9a4bf" providerId="ADAL" clId="{8D8EA906-E9D8-4C30-8EB6-22828687E48D}" dt="2024-09-14T17:54:21.642" v="57" actId="20577"/>
          <ac:spMkLst>
            <pc:docMk/>
            <pc:sldMk cId="412294843" sldId="300"/>
            <ac:spMk id="2" creationId="{7419A668-FA3E-6FEB-D010-D606DEACA710}"/>
          </ac:spMkLst>
        </pc:spChg>
        <pc:spChg chg="mod">
          <ac:chgData name="MIGUEL TRIGUEROS MUÑOZ" userId="a4ee0321-97d7-430f-98a8-7ed13ff9a4bf" providerId="ADAL" clId="{8D8EA906-E9D8-4C30-8EB6-22828687E48D}" dt="2024-09-15T06:37:12.959" v="555" actId="313"/>
          <ac:spMkLst>
            <pc:docMk/>
            <pc:sldMk cId="412294843" sldId="300"/>
            <ac:spMk id="12" creationId="{F62BE054-AFA4-E0C3-D337-5831DC6586D6}"/>
          </ac:spMkLst>
        </pc:spChg>
        <pc:graphicFrameChg chg="mod">
          <ac:chgData name="MIGUEL TRIGUEROS MUÑOZ" userId="a4ee0321-97d7-430f-98a8-7ed13ff9a4bf" providerId="ADAL" clId="{8D8EA906-E9D8-4C30-8EB6-22828687E48D}" dt="2024-09-14T17:52:29.396" v="46" actId="1076"/>
          <ac:graphicFrameMkLst>
            <pc:docMk/>
            <pc:sldMk cId="412294843" sldId="300"/>
            <ac:graphicFrameMk id="11" creationId="{6657B4B4-0A17-2143-055A-1048C72EB6C4}"/>
          </ac:graphicFrameMkLst>
        </pc:graphicFrameChg>
      </pc:sldChg>
      <pc:sldChg chg="modSp mod">
        <pc:chgData name="MIGUEL TRIGUEROS MUÑOZ" userId="a4ee0321-97d7-430f-98a8-7ed13ff9a4bf" providerId="ADAL" clId="{8D8EA906-E9D8-4C30-8EB6-22828687E48D}" dt="2024-09-14T17:54:25.757" v="58" actId="20577"/>
        <pc:sldMkLst>
          <pc:docMk/>
          <pc:sldMk cId="3375748173" sldId="301"/>
        </pc:sldMkLst>
        <pc:spChg chg="mod">
          <ac:chgData name="MIGUEL TRIGUEROS MUÑOZ" userId="a4ee0321-97d7-430f-98a8-7ed13ff9a4bf" providerId="ADAL" clId="{8D8EA906-E9D8-4C30-8EB6-22828687E48D}" dt="2024-09-14T17:54:25.757" v="58" actId="20577"/>
          <ac:spMkLst>
            <pc:docMk/>
            <pc:sldMk cId="3375748173" sldId="301"/>
            <ac:spMk id="2" creationId="{7419A668-FA3E-6FEB-D010-D606DEACA710}"/>
          </ac:spMkLst>
        </pc:spChg>
        <pc:spChg chg="mod">
          <ac:chgData name="MIGUEL TRIGUEROS MUÑOZ" userId="a4ee0321-97d7-430f-98a8-7ed13ff9a4bf" providerId="ADAL" clId="{8D8EA906-E9D8-4C30-8EB6-22828687E48D}" dt="2024-09-14T17:51:26.514" v="43" actId="20577"/>
          <ac:spMkLst>
            <pc:docMk/>
            <pc:sldMk cId="3375748173" sldId="301"/>
            <ac:spMk id="12" creationId="{F62BE054-AFA4-E0C3-D337-5831DC6586D6}"/>
          </ac:spMkLst>
        </pc:spChg>
        <pc:graphicFrameChg chg="mod">
          <ac:chgData name="MIGUEL TRIGUEROS MUÑOZ" userId="a4ee0321-97d7-430f-98a8-7ed13ff9a4bf" providerId="ADAL" clId="{8D8EA906-E9D8-4C30-8EB6-22828687E48D}" dt="2024-09-14T17:52:41.068" v="48" actId="1076"/>
          <ac:graphicFrameMkLst>
            <pc:docMk/>
            <pc:sldMk cId="3375748173" sldId="301"/>
            <ac:graphicFrameMk id="11" creationId="{6657B4B4-0A17-2143-055A-1048C72EB6C4}"/>
          </ac:graphicFrameMkLst>
        </pc:graphicFrameChg>
      </pc:sldChg>
      <pc:sldChg chg="addSp delSp modSp add mod">
        <pc:chgData name="MIGUEL TRIGUEROS MUÑOZ" userId="a4ee0321-97d7-430f-98a8-7ed13ff9a4bf" providerId="ADAL" clId="{8D8EA906-E9D8-4C30-8EB6-22828687E48D}" dt="2024-09-14T17:59:38.428" v="501" actId="20577"/>
        <pc:sldMkLst>
          <pc:docMk/>
          <pc:sldMk cId="2962578905" sldId="303"/>
        </pc:sldMkLst>
        <pc:spChg chg="mod">
          <ac:chgData name="MIGUEL TRIGUEROS MUÑOZ" userId="a4ee0321-97d7-430f-98a8-7ed13ff9a4bf" providerId="ADAL" clId="{8D8EA906-E9D8-4C30-8EB6-22828687E48D}" dt="2024-09-14T17:56:59.659" v="373" actId="20577"/>
          <ac:spMkLst>
            <pc:docMk/>
            <pc:sldMk cId="2962578905" sldId="303"/>
            <ac:spMk id="2" creationId="{7419A668-FA3E-6FEB-D010-D606DEACA710}"/>
          </ac:spMkLst>
        </pc:spChg>
        <pc:spChg chg="add mod">
          <ac:chgData name="MIGUEL TRIGUEROS MUÑOZ" userId="a4ee0321-97d7-430f-98a8-7ed13ff9a4bf" providerId="ADAL" clId="{8D8EA906-E9D8-4C30-8EB6-22828687E48D}" dt="2024-09-14T17:59:38.428" v="501" actId="20577"/>
          <ac:spMkLst>
            <pc:docMk/>
            <pc:sldMk cId="2962578905" sldId="303"/>
            <ac:spMk id="4" creationId="{89640134-CA35-155E-00AD-935A778722CE}"/>
          </ac:spMkLst>
        </pc:spChg>
        <pc:spChg chg="del">
          <ac:chgData name="MIGUEL TRIGUEROS MUÑOZ" userId="a4ee0321-97d7-430f-98a8-7ed13ff9a4bf" providerId="ADAL" clId="{8D8EA906-E9D8-4C30-8EB6-22828687E48D}" dt="2024-09-14T17:54:42.913" v="62" actId="478"/>
          <ac:spMkLst>
            <pc:docMk/>
            <pc:sldMk cId="2962578905" sldId="303"/>
            <ac:spMk id="12" creationId="{F62BE054-AFA4-E0C3-D337-5831DC6586D6}"/>
          </ac:spMkLst>
        </pc:spChg>
        <pc:graphicFrameChg chg="del">
          <ac:chgData name="MIGUEL TRIGUEROS MUÑOZ" userId="a4ee0321-97d7-430f-98a8-7ed13ff9a4bf" providerId="ADAL" clId="{8D8EA906-E9D8-4C30-8EB6-22828687E48D}" dt="2024-09-14T17:54:35.248" v="60" actId="478"/>
          <ac:graphicFrameMkLst>
            <pc:docMk/>
            <pc:sldMk cId="2962578905" sldId="303"/>
            <ac:graphicFrameMk id="11" creationId="{6657B4B4-0A17-2143-055A-1048C72EB6C4}"/>
          </ac:graphicFrameMkLst>
        </pc:graphicFrameChg>
      </pc:sldChg>
      <pc:sldChg chg="addSp delSp modSp add mod">
        <pc:chgData name="MIGUEL TRIGUEROS MUÑOZ" userId="a4ee0321-97d7-430f-98a8-7ed13ff9a4bf" providerId="ADAL" clId="{8D8EA906-E9D8-4C30-8EB6-22828687E48D}" dt="2024-09-14T17:58:44.594" v="412" actId="1076"/>
        <pc:sldMkLst>
          <pc:docMk/>
          <pc:sldMk cId="2753333048" sldId="304"/>
        </pc:sldMkLst>
        <pc:spChg chg="mod">
          <ac:chgData name="MIGUEL TRIGUEROS MUÑOZ" userId="a4ee0321-97d7-430f-98a8-7ed13ff9a4bf" providerId="ADAL" clId="{8D8EA906-E9D8-4C30-8EB6-22828687E48D}" dt="2024-09-14T17:58:24.265" v="405" actId="20577"/>
          <ac:spMkLst>
            <pc:docMk/>
            <pc:sldMk cId="2753333048" sldId="304"/>
            <ac:spMk id="2" creationId="{F4886B37-24FA-B6E3-2E41-4B0F53DEDF91}"/>
          </ac:spMkLst>
        </pc:spChg>
        <pc:spChg chg="del">
          <ac:chgData name="MIGUEL TRIGUEROS MUÑOZ" userId="a4ee0321-97d7-430f-98a8-7ed13ff9a4bf" providerId="ADAL" clId="{8D8EA906-E9D8-4C30-8EB6-22828687E48D}" dt="2024-09-14T17:58:27.609" v="406" actId="478"/>
          <ac:spMkLst>
            <pc:docMk/>
            <pc:sldMk cId="2753333048" sldId="304"/>
            <ac:spMk id="3" creationId="{D8584C65-2266-F01C-200A-E5B91AF349CB}"/>
          </ac:spMkLst>
        </pc:spChg>
        <pc:spChg chg="add del mod">
          <ac:chgData name="MIGUEL TRIGUEROS MUÑOZ" userId="a4ee0321-97d7-430f-98a8-7ed13ff9a4bf" providerId="ADAL" clId="{8D8EA906-E9D8-4C30-8EB6-22828687E48D}" dt="2024-09-14T17:58:39.177" v="410"/>
          <ac:spMkLst>
            <pc:docMk/>
            <pc:sldMk cId="2753333048" sldId="304"/>
            <ac:spMk id="7" creationId="{28D94534-12FC-B109-1C83-0E2E0872E4D1}"/>
          </ac:spMkLst>
        </pc:spChg>
        <pc:picChg chg="del">
          <ac:chgData name="MIGUEL TRIGUEROS MUÑOZ" userId="a4ee0321-97d7-430f-98a8-7ed13ff9a4bf" providerId="ADAL" clId="{8D8EA906-E9D8-4C30-8EB6-22828687E48D}" dt="2024-09-14T17:58:32.691" v="408" actId="478"/>
          <ac:picMkLst>
            <pc:docMk/>
            <pc:sldMk cId="2753333048" sldId="304"/>
            <ac:picMk id="6" creationId="{5B66C61E-E8C3-1D4E-4F73-8301A6704F71}"/>
          </ac:picMkLst>
        </pc:picChg>
        <pc:picChg chg="add mod">
          <ac:chgData name="MIGUEL TRIGUEROS MUÑOZ" userId="a4ee0321-97d7-430f-98a8-7ed13ff9a4bf" providerId="ADAL" clId="{8D8EA906-E9D8-4C30-8EB6-22828687E48D}" dt="2024-09-14T17:58:44.594" v="412" actId="1076"/>
          <ac:picMkLst>
            <pc:docMk/>
            <pc:sldMk cId="2753333048" sldId="304"/>
            <ac:picMk id="8" creationId="{541FCA85-57BA-02C2-A5A7-A9CFCCC77571}"/>
          </ac:picMkLst>
        </pc:picChg>
      </pc:sldChg>
      <pc:sldChg chg="addSp delSp modSp add mod">
        <pc:chgData name="MIGUEL TRIGUEROS MUÑOZ" userId="a4ee0321-97d7-430f-98a8-7ed13ff9a4bf" providerId="ADAL" clId="{8D8EA906-E9D8-4C30-8EB6-22828687E48D}" dt="2024-09-14T18:01:14.321" v="541" actId="1076"/>
        <pc:sldMkLst>
          <pc:docMk/>
          <pc:sldMk cId="2397955613" sldId="305"/>
        </pc:sldMkLst>
        <pc:spChg chg="add mod">
          <ac:chgData name="MIGUEL TRIGUEROS MUÑOZ" userId="a4ee0321-97d7-430f-98a8-7ed13ff9a4bf" providerId="ADAL" clId="{8D8EA906-E9D8-4C30-8EB6-22828687E48D}" dt="2024-09-14T18:01:06.701" v="538" actId="478"/>
          <ac:spMkLst>
            <pc:docMk/>
            <pc:sldMk cId="2397955613" sldId="305"/>
            <ac:spMk id="8" creationId="{0D3EBE77-9668-CE72-0FDC-65EFBFCA509F}"/>
          </ac:spMkLst>
        </pc:spChg>
        <pc:picChg chg="add del mod">
          <ac:chgData name="MIGUEL TRIGUEROS MUÑOZ" userId="a4ee0321-97d7-430f-98a8-7ed13ff9a4bf" providerId="ADAL" clId="{8D8EA906-E9D8-4C30-8EB6-22828687E48D}" dt="2024-09-14T18:00:58.003" v="537" actId="21"/>
          <ac:picMkLst>
            <pc:docMk/>
            <pc:sldMk cId="2397955613" sldId="305"/>
            <ac:picMk id="3" creationId="{E05D7BCB-1EC2-D666-62C5-883F94050FB6}"/>
          </ac:picMkLst>
        </pc:picChg>
        <pc:picChg chg="del">
          <ac:chgData name="MIGUEL TRIGUEROS MUÑOZ" userId="a4ee0321-97d7-430f-98a8-7ed13ff9a4bf" providerId="ADAL" clId="{8D8EA906-E9D8-4C30-8EB6-22828687E48D}" dt="2024-09-14T18:01:06.701" v="538" actId="478"/>
          <ac:picMkLst>
            <pc:docMk/>
            <pc:sldMk cId="2397955613" sldId="305"/>
            <ac:picMk id="6" creationId="{10D1FB7D-06F2-63CB-A868-4AF1A045BEE9}"/>
          </ac:picMkLst>
        </pc:picChg>
        <pc:picChg chg="del">
          <ac:chgData name="MIGUEL TRIGUEROS MUÑOZ" userId="a4ee0321-97d7-430f-98a8-7ed13ff9a4bf" providerId="ADAL" clId="{8D8EA906-E9D8-4C30-8EB6-22828687E48D}" dt="2024-09-14T18:01:06.701" v="538" actId="478"/>
          <ac:picMkLst>
            <pc:docMk/>
            <pc:sldMk cId="2397955613" sldId="305"/>
            <ac:picMk id="7" creationId="{B8A77A59-728A-6CFF-58E3-4585659F0104}"/>
          </ac:picMkLst>
        </pc:picChg>
        <pc:picChg chg="add mod">
          <ac:chgData name="MIGUEL TRIGUEROS MUÑOZ" userId="a4ee0321-97d7-430f-98a8-7ed13ff9a4bf" providerId="ADAL" clId="{8D8EA906-E9D8-4C30-8EB6-22828687E48D}" dt="2024-09-14T18:01:14.321" v="541" actId="1076"/>
          <ac:picMkLst>
            <pc:docMk/>
            <pc:sldMk cId="2397955613" sldId="305"/>
            <ac:picMk id="9" creationId="{E05D7BCB-1EC2-D666-62C5-883F94050F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A95CC8A-7C54-4E9A-B72E-38398675B06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2F4D880-7463-40FC-B558-11B8E7B3C5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En la </a:t>
            </a:r>
            <a:r>
              <a:rPr lang="en-US" err="1">
                <a:cs typeface="Calibri"/>
              </a:rPr>
              <a:t>programación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definitiva</a:t>
            </a:r>
            <a:r>
              <a:rPr lang="en-US" dirty="0">
                <a:cs typeface="Calibri"/>
              </a:rPr>
              <a:t> se cambia </a:t>
            </a:r>
            <a:r>
              <a:rPr lang="en-US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orden</a:t>
            </a:r>
            <a:r>
              <a:rPr lang="en-US" dirty="0">
                <a:cs typeface="Calibri"/>
              </a:rPr>
              <a:t> de las UT 2 y 3</a:t>
            </a:r>
          </a:p>
          <a:p>
            <a:r>
              <a:rPr lang="en-US" dirty="0" err="1">
                <a:cs typeface="Calibri"/>
              </a:rPr>
              <a:t>Siguiendo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instrucciones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pedagógicas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centro</a:t>
            </a:r>
            <a:r>
              <a:rPr lang="en-US" dirty="0">
                <a:cs typeface="Calibri"/>
              </a:rPr>
              <a:t>, se </a:t>
            </a:r>
            <a:r>
              <a:rPr lang="en-US" dirty="0" err="1">
                <a:cs typeface="Calibri"/>
              </a:rPr>
              <a:t>modifican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criterios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calificación</a:t>
            </a:r>
            <a:r>
              <a:rPr lang="en-US" dirty="0">
                <a:cs typeface="Calibri"/>
              </a:rPr>
              <a:t> (30P + 70T + 5A)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77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En la version definitive de la PROGRAMACIÓN DIDÁCTICA, las </a:t>
            </a:r>
            <a:r>
              <a:rPr lang="en-US" dirty="0" err="1">
                <a:cs typeface="Calibri"/>
              </a:rPr>
              <a:t>calificaciones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posibles</a:t>
            </a:r>
            <a:r>
              <a:rPr lang="en-US" dirty="0">
                <a:cs typeface="Calibri"/>
              </a:rPr>
              <a:t> para </a:t>
            </a:r>
            <a:r>
              <a:rPr lang="en-US">
                <a:cs typeface="Calibri"/>
              </a:rPr>
              <a:t>las practices son 0 3 6 9 10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81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1345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001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83182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03811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6463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54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4695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625648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 subapart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s-ES" dirty="0"/>
              <a:t>PRESENTACIÓN  		                                   	                                                     MÓDULO: A.W.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32000" y="6588000"/>
            <a:ext cx="611560" cy="28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21 Marcador de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92D050"/>
                </a:solidFill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0" y="908720"/>
            <a:ext cx="9144000" cy="5688632"/>
          </a:xfrm>
          <a:prstGeom prst="rect">
            <a:avLst/>
          </a:prstGeom>
        </p:spPr>
        <p:txBody>
          <a:bodyPr/>
          <a:lstStyle>
            <a:lvl1pPr marL="268288" indent="-268288" algn="just">
              <a:buClr>
                <a:srgbClr val="FF0000"/>
              </a:buClr>
              <a:buSzPct val="100000"/>
              <a:buFont typeface="Wingdings" pitchFamily="2" charset="2"/>
              <a:buChar char=""/>
              <a:defRPr sz="2000"/>
            </a:lvl1pPr>
            <a:lvl2pPr marL="627063" indent="-284163" algn="just">
              <a:defRPr sz="2000"/>
            </a:lvl2pPr>
            <a:lvl3pPr marL="1079500" indent="-177800" algn="just">
              <a:defRPr sz="2000"/>
            </a:lvl3pPr>
            <a:lvl4pPr algn="just">
              <a:defRPr sz="2000"/>
            </a:lvl4pPr>
            <a:lvl5pPr algn="just">
              <a:defRPr sz="20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16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360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l">
              <a:buNone/>
              <a:defRPr sz="2400" b="1">
                <a:solidFill>
                  <a:srgbClr val="92D050"/>
                </a:solidFill>
              </a:defRPr>
            </a:lvl1pPr>
            <a:lvl2pPr algn="ctr">
              <a:buNone/>
              <a:defRPr>
                <a:solidFill>
                  <a:srgbClr val="00B050"/>
                </a:solidFill>
              </a:defRPr>
            </a:lvl2pPr>
            <a:lvl3pPr algn="ctr">
              <a:buNone/>
              <a:defRPr>
                <a:solidFill>
                  <a:srgbClr val="00B050"/>
                </a:solidFill>
              </a:defRPr>
            </a:lvl3pPr>
            <a:lvl4pPr algn="ctr">
              <a:buNone/>
              <a:defRPr>
                <a:solidFill>
                  <a:srgbClr val="00B050"/>
                </a:solidFill>
              </a:defRPr>
            </a:lvl4pPr>
            <a:lvl5pPr algn="ctr">
              <a:buNone/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631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os sub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s-ES" dirty="0"/>
              <a:t>PRESENTACIÓN  		                                   	                                                     MÓDULO: A.W.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32000" y="6588000"/>
            <a:ext cx="611560" cy="28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21 Marcador de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92D050"/>
                </a:solidFill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68760"/>
            <a:ext cx="9144000" cy="5328592"/>
          </a:xfrm>
          <a:prstGeom prst="rect">
            <a:avLst/>
          </a:prstGeom>
        </p:spPr>
        <p:txBody>
          <a:bodyPr/>
          <a:lstStyle>
            <a:lvl1pPr marL="268288" indent="-268288" algn="just">
              <a:buClr>
                <a:srgbClr val="FF0000"/>
              </a:buClr>
              <a:buSzPct val="100000"/>
              <a:buFont typeface="Wingdings" pitchFamily="2" charset="2"/>
              <a:buChar char=""/>
              <a:defRPr sz="2000"/>
            </a:lvl1pPr>
            <a:lvl2pPr marL="627063" indent="-284163" algn="just">
              <a:defRPr sz="2000"/>
            </a:lvl2pPr>
            <a:lvl3pPr marL="1079500" indent="-177800" algn="just">
              <a:defRPr sz="2000"/>
            </a:lvl3pPr>
            <a:lvl4pPr algn="just">
              <a:defRPr sz="2000"/>
            </a:lvl4pPr>
            <a:lvl5pPr algn="just">
              <a:defRPr sz="20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16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360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l">
              <a:buNone/>
              <a:defRPr sz="2400" b="1">
                <a:solidFill>
                  <a:srgbClr val="92D050"/>
                </a:solidFill>
              </a:defRPr>
            </a:lvl1pPr>
            <a:lvl2pPr algn="ctr">
              <a:buNone/>
              <a:defRPr>
                <a:solidFill>
                  <a:srgbClr val="00B050"/>
                </a:solidFill>
              </a:defRPr>
            </a:lvl2pPr>
            <a:lvl3pPr algn="ctr">
              <a:buNone/>
              <a:defRPr>
                <a:solidFill>
                  <a:srgbClr val="00B050"/>
                </a:solidFill>
              </a:defRPr>
            </a:lvl3pPr>
            <a:lvl4pPr algn="ctr">
              <a:buNone/>
              <a:defRPr>
                <a:solidFill>
                  <a:srgbClr val="00B050"/>
                </a:solidFill>
              </a:defRPr>
            </a:lvl4pPr>
            <a:lvl5pPr algn="ctr">
              <a:buNone/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0" name="16 Marcador de texto"/>
          <p:cNvSpPr>
            <a:spLocks noGrp="1"/>
          </p:cNvSpPr>
          <p:nvPr>
            <p:ph type="body" sz="quarter" idx="12"/>
          </p:nvPr>
        </p:nvSpPr>
        <p:spPr>
          <a:xfrm>
            <a:off x="0" y="908720"/>
            <a:ext cx="9144000" cy="360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l">
              <a:buNone/>
              <a:defRPr sz="2400" b="1">
                <a:solidFill>
                  <a:srgbClr val="92D050"/>
                </a:solidFill>
              </a:defRPr>
            </a:lvl1pPr>
            <a:lvl2pPr algn="ctr">
              <a:buNone/>
              <a:defRPr>
                <a:solidFill>
                  <a:srgbClr val="00B050"/>
                </a:solidFill>
              </a:defRPr>
            </a:lvl2pPr>
            <a:lvl3pPr algn="ctr">
              <a:buNone/>
              <a:defRPr>
                <a:solidFill>
                  <a:srgbClr val="00B050"/>
                </a:solidFill>
              </a:defRPr>
            </a:lvl3pPr>
            <a:lvl4pPr algn="ctr">
              <a:buNone/>
              <a:defRPr>
                <a:solidFill>
                  <a:srgbClr val="00B050"/>
                </a:solidFill>
              </a:defRPr>
            </a:lvl4pPr>
            <a:lvl5pPr algn="ctr">
              <a:buNone/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5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34241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0259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14595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93726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02227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746087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257031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61388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8" name="21 Marcador de título">
            <a:extLst>
              <a:ext uri="{FF2B5EF4-FFF2-40B4-BE49-F238E27FC236}">
                <a16:creationId xmlns:a16="http://schemas.microsoft.com/office/drawing/2014/main" id="{7F2C694F-D778-9742-C944-F21301238ECC}"/>
              </a:ext>
            </a:extLst>
          </p:cNvPr>
          <p:cNvSpPr txBox="1">
            <a:spLocks/>
          </p:cNvSpPr>
          <p:nvPr userDrawn="1"/>
        </p:nvSpPr>
        <p:spPr>
          <a:xfrm>
            <a:off x="234417" y="35748"/>
            <a:ext cx="6806777" cy="548680"/>
          </a:xfrm>
          <a:prstGeom prst="rect">
            <a:avLst/>
          </a:prstGeom>
          <a:noFill/>
        </p:spPr>
        <p:txBody>
          <a:bodyPr vert="horz" anchor="ctr">
            <a:normAutofit fontScale="85000" lnSpcReduction="10000"/>
          </a:bodyPr>
          <a:lstStyle>
            <a:lvl1pPr algn="l">
              <a:defRPr sz="3200" b="1">
                <a:solidFill>
                  <a:srgbClr val="92D05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Presentación ENTORNOS DE DESARROLLO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4C076E-FA8E-508F-59D8-DA1A0E489D6A}"/>
              </a:ext>
            </a:extLst>
          </p:cNvPr>
          <p:cNvSpPr txBox="1"/>
          <p:nvPr userDrawn="1"/>
        </p:nvSpPr>
        <p:spPr>
          <a:xfrm>
            <a:off x="524311" y="6548377"/>
            <a:ext cx="340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</a:rPr>
              <a:t>ENTORNOS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42938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13" r:id="rId17"/>
    <p:sldLayoutId id="2147483714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0VDt6S8FCWL8Ye7cCzdbDcsCHPWO5qJl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SSnRJBMfhQR4eelhL2b6wx-zA2GIiKwY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6" descr="Persona escribiendo en un bloc de notas">
            <a:extLst>
              <a:ext uri="{FF2B5EF4-FFF2-40B4-BE49-F238E27FC236}">
                <a16:creationId xmlns:a16="http://schemas.microsoft.com/office/drawing/2014/main" id="{AF9D512A-DEDE-16F2-EBCB-4D6699A2C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94" t="839" r="6821" b="-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240F34C7-F9A0-4752-DB66-1C454227E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0" y="1678666"/>
            <a:ext cx="3066142" cy="2369093"/>
          </a:xfrm>
        </p:spPr>
        <p:txBody>
          <a:bodyPr>
            <a:normAutofit/>
          </a:bodyPr>
          <a:lstStyle/>
          <a:p>
            <a:r>
              <a:rPr lang="es-ES" sz="2900"/>
              <a:t>PRESENTACIÓN</a:t>
            </a:r>
          </a:p>
        </p:txBody>
      </p:sp>
      <p:sp>
        <p:nvSpPr>
          <p:cNvPr id="22" name="Subtítulo 21">
            <a:extLst>
              <a:ext uri="{FF2B5EF4-FFF2-40B4-BE49-F238E27FC236}">
                <a16:creationId xmlns:a16="http://schemas.microsoft.com/office/drawing/2014/main" id="{6A8CBBC8-9A44-24DD-4C7A-71B693A41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1" y="4050831"/>
            <a:ext cx="3059791" cy="1096901"/>
          </a:xfrm>
        </p:spPr>
        <p:txBody>
          <a:bodyPr>
            <a:normAutofit/>
          </a:bodyPr>
          <a:lstStyle/>
          <a:p>
            <a:r>
              <a:rPr lang="es-ES" sz="1400" dirty="0"/>
              <a:t>ENTORNOS DE DESARROLLO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132FADFE-3B8F-471C-ABF0-DBC7717ECBBC}" type="slidenum">
              <a:rPr lang="en-US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9A668-FA3E-6FEB-D010-D606DEAC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1320800"/>
          </a:xfrm>
        </p:spPr>
        <p:txBody>
          <a:bodyPr>
            <a:normAutofit/>
          </a:bodyPr>
          <a:lstStyle/>
          <a:p>
            <a:r>
              <a:rPr lang="es-ES" dirty="0"/>
              <a:t>Convocatorias: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14E767-DE37-199B-0C75-795503DB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40134-CA35-155E-00AD-935A7787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34" y="1270000"/>
            <a:ext cx="6773078" cy="3880773"/>
          </a:xfrm>
        </p:spPr>
        <p:txBody>
          <a:bodyPr/>
          <a:lstStyle/>
          <a:p>
            <a:r>
              <a:rPr lang="es-ES" dirty="0"/>
              <a:t>Dispones de dos convocatorias:</a:t>
            </a:r>
          </a:p>
          <a:p>
            <a:pPr lvl="1"/>
            <a:r>
              <a:rPr lang="es-ES" dirty="0"/>
              <a:t>Ordinaria 1: la nota final de cada UT (PE + P + C)</a:t>
            </a:r>
          </a:p>
          <a:p>
            <a:pPr lvl="2"/>
            <a:r>
              <a:rPr lang="es-ES" dirty="0"/>
              <a:t>Vas eliminando materia</a:t>
            </a:r>
          </a:p>
          <a:p>
            <a:pPr lvl="1"/>
            <a:r>
              <a:rPr lang="es-ES" dirty="0"/>
              <a:t>Ordinaria 2: en junio</a:t>
            </a:r>
          </a:p>
          <a:p>
            <a:pPr lvl="2"/>
            <a:r>
              <a:rPr lang="es-ES" dirty="0"/>
              <a:t>Examen final, en el que te presentas a las UT que no superaste en su momento</a:t>
            </a:r>
          </a:p>
          <a:p>
            <a:pPr lvl="2"/>
            <a:r>
              <a:rPr lang="es-ES" dirty="0"/>
              <a:t>Se podrá solicitar la realización de las prácticas pendientes</a:t>
            </a:r>
          </a:p>
        </p:txBody>
      </p:sp>
    </p:spTree>
    <p:extLst>
      <p:ext uri="{BB962C8B-B14F-4D97-AF65-F5344CB8AC3E}">
        <p14:creationId xmlns:p14="http://schemas.microsoft.com/office/powerpoint/2010/main" val="296257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7B729D4-B142-E5C2-9A60-716C18F8996A}"/>
              </a:ext>
            </a:extLst>
          </p:cNvPr>
          <p:cNvSpPr/>
          <p:nvPr/>
        </p:nvSpPr>
        <p:spPr>
          <a:xfrm>
            <a:off x="7005719" y="5170948"/>
            <a:ext cx="1526721" cy="1235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AAD095-0A4D-20E0-BCD5-E80EBE23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Normas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2645D-285C-F891-19CF-EF0ABC28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ADB1D2-35EF-EBD7-54DA-46527EF8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EFEDA1D-D8B3-6D91-F5AD-F80843F9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b="17648"/>
          <a:stretch/>
        </p:blipFill>
        <p:spPr bwMode="auto">
          <a:xfrm>
            <a:off x="469505" y="1366039"/>
            <a:ext cx="8064896" cy="445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B50FA6-987B-D0BC-1018-7A34933A4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86" b="19965"/>
          <a:stretch/>
        </p:blipFill>
        <p:spPr>
          <a:xfrm>
            <a:off x="755576" y="5809107"/>
            <a:ext cx="7725853" cy="5040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4050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409C-B562-4DB7-668D-2DA9D7F8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346777" cy="1320800"/>
          </a:xfrm>
        </p:spPr>
        <p:txBody>
          <a:bodyPr/>
          <a:lstStyle/>
          <a:p>
            <a:r>
              <a:rPr lang="es-ES" dirty="0"/>
              <a:t>Normas de Evaluación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D1FB7D-06F2-63CB-A868-4AF1A045BE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b="73581"/>
          <a:stretch/>
        </p:blipFill>
        <p:spPr bwMode="auto">
          <a:xfrm>
            <a:off x="323528" y="1376181"/>
            <a:ext cx="807170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74995A-2D56-8D1F-02B9-8A988EC6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8A77A59-728A-6CFF-58E3-4585659F01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88158"/>
          <a:stretch/>
        </p:blipFill>
        <p:spPr bwMode="auto">
          <a:xfrm>
            <a:off x="323528" y="2899844"/>
            <a:ext cx="8071705" cy="59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627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1409C-B562-4DB7-668D-2DA9D7F8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Normas Evaluación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74995A-2D56-8D1F-02B9-8A988EC6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D3EBE77-9668-CE72-0FDC-65EFBFCA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05D7BCB-1EC2-D666-62C5-883F9405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152" y="1595306"/>
            <a:ext cx="89678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79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F1264-BF5B-4194-F2B0-93EC75B4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44" y="620688"/>
            <a:ext cx="6347713" cy="1320800"/>
          </a:xfrm>
        </p:spPr>
        <p:txBody>
          <a:bodyPr/>
          <a:lstStyle/>
          <a:p>
            <a:r>
              <a:rPr lang="es-ES"/>
              <a:t>Temporalización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8847BE-EC01-B5DB-F2B0-ED899E75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6C32C6-B13F-A10A-166D-317CC14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94B80B-7C84-7E65-9970-0283991D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5" r="1141"/>
          <a:stretch/>
        </p:blipFill>
        <p:spPr>
          <a:xfrm>
            <a:off x="150589" y="1556792"/>
            <a:ext cx="8741891" cy="4680520"/>
          </a:xfrm>
          <a:prstGeom prst="rect">
            <a:avLst/>
          </a:prstGeom>
        </p:spPr>
      </p:pic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7F68382F-6E22-7D12-579D-A66C96527D63}"/>
              </a:ext>
            </a:extLst>
          </p:cNvPr>
          <p:cNvSpPr/>
          <p:nvPr/>
        </p:nvSpPr>
        <p:spPr>
          <a:xfrm>
            <a:off x="617998" y="2488804"/>
            <a:ext cx="353961" cy="4901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0D068C1-AC89-66AA-A2A1-281F237D37B9}"/>
              </a:ext>
            </a:extLst>
          </p:cNvPr>
          <p:cNvSpPr/>
          <p:nvPr/>
        </p:nvSpPr>
        <p:spPr>
          <a:xfrm rot="10800000">
            <a:off x="5394534" y="2488804"/>
            <a:ext cx="353961" cy="4901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A1D881-0FCE-A49B-B5BF-924F034F770E}"/>
              </a:ext>
            </a:extLst>
          </p:cNvPr>
          <p:cNvCxnSpPr/>
          <p:nvPr/>
        </p:nvCxnSpPr>
        <p:spPr>
          <a:xfrm flipV="1">
            <a:off x="1763859" y="5982566"/>
            <a:ext cx="2757054" cy="13856"/>
          </a:xfrm>
          <a:prstGeom prst="straightConnector1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8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C02B2-0FEA-67DC-808E-FD76891B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E84BDB3-24F8-5DAE-D4BA-32116D23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https://drive.google.com/file/d/10VDt6S8FCWL8Ye7cCzdbDcsCHPWO5qJl/view?usp=sharing</a:t>
            </a:r>
            <a:r>
              <a:rPr lang="es-ES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79E6E8-3D10-F374-CF0F-3E448916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11" name="Gráfico 10" descr="Documento contorno">
            <a:hlinkClick r:id="rId2"/>
            <a:extLst>
              <a:ext uri="{FF2B5EF4-FFF2-40B4-BE49-F238E27FC236}">
                <a16:creationId xmlns:a16="http://schemas.microsoft.com/office/drawing/2014/main" id="{F5FDB15E-3A42-D5BD-8556-B37B2CD99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3124" y="270892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6B37-24FA-B6E3-2E41-4B0F53DE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84C65-2266-F01C-200A-E5B91AF3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https://drive.google.com/file/d/1SSnRJBMfhQR4eelhL2b6wx-zA2GIiKwY/view?usp=sharing</a:t>
            </a:r>
            <a:r>
              <a:rPr lang="es-ES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174800-6747-B798-4F9F-FD3D94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6" name="Gráfico 5" descr="Documento contorno">
            <a:hlinkClick r:id="rId2"/>
            <a:extLst>
              <a:ext uri="{FF2B5EF4-FFF2-40B4-BE49-F238E27FC236}">
                <a16:creationId xmlns:a16="http://schemas.microsoft.com/office/drawing/2014/main" id="{5B66C61E-E8C3-1D4E-4F73-8301A67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3124" y="270892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6B37-24FA-B6E3-2E41-4B0F53DE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Instrumentos de evaluación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174800-6747-B798-4F9F-FD3D94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41FCA85-57BA-02C2-A5A7-A9CFCCC775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504809"/>
            <a:ext cx="7011581" cy="469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333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Lupa sobre fondo claro">
            <a:extLst>
              <a:ext uri="{FF2B5EF4-FFF2-40B4-BE49-F238E27FC236}">
                <a16:creationId xmlns:a16="http://schemas.microsoft.com/office/drawing/2014/main" id="{FD4B1577-3B27-AB03-E27E-52A7E95BD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B7E19FD-8547-41BB-B671-B0720815D42B}"/>
              </a:ext>
            </a:extLst>
          </p:cNvPr>
          <p:cNvSpPr txBox="1">
            <a:spLocks/>
          </p:cNvSpPr>
          <p:nvPr/>
        </p:nvSpPr>
        <p:spPr>
          <a:xfrm>
            <a:off x="1811381" y="4267349"/>
            <a:ext cx="5144120" cy="17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¡Y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aprobar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claro!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86B37-24FA-B6E3-2E41-4B0F53DE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19622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un </a:t>
            </a:r>
            <a:r>
              <a:rPr lang="en-US" dirty="0" err="1"/>
              <a:t>montón</a:t>
            </a:r>
            <a:r>
              <a:rPr lang="en-US" dirty="0"/>
              <a:t>…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174800-6747-B798-4F9F-FD3D94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2FADFE-3B8F-471C-ABF0-DBC7717ECBBC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4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9A668-FA3E-6FEB-D010-D606DEAC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8138865" cy="1320800"/>
          </a:xfrm>
        </p:spPr>
        <p:txBody>
          <a:bodyPr>
            <a:normAutofit/>
          </a:bodyPr>
          <a:lstStyle/>
          <a:p>
            <a:r>
              <a:rPr lang="es-ES" dirty="0"/>
              <a:t>Criterios de calificación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6657B4B4-0A17-2143-055A-1048C72EB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13962"/>
              </p:ext>
            </p:extLst>
          </p:nvPr>
        </p:nvGraphicFramePr>
        <p:xfrm>
          <a:off x="527743" y="1371095"/>
          <a:ext cx="8088514" cy="2736305"/>
        </p:xfrm>
        <a:graphic>
          <a:graphicData uri="http://schemas.openxmlformats.org/drawingml/2006/table">
            <a:tbl>
              <a:tblPr/>
              <a:tblGrid>
                <a:gridCol w="6185938">
                  <a:extLst>
                    <a:ext uri="{9D8B030D-6E8A-4147-A177-3AD203B41FA5}">
                      <a16:colId xmlns:a16="http://schemas.microsoft.com/office/drawing/2014/main" val="2181452732"/>
                    </a:ext>
                  </a:extLst>
                </a:gridCol>
                <a:gridCol w="1902576">
                  <a:extLst>
                    <a:ext uri="{9D8B030D-6E8A-4147-A177-3AD203B41FA5}">
                      <a16:colId xmlns:a16="http://schemas.microsoft.com/office/drawing/2014/main" val="2131511089"/>
                    </a:ext>
                  </a:extLst>
                </a:gridCol>
              </a:tblGrid>
              <a:tr h="959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CRITERIO DE CALIFICACIÓN</a:t>
                      </a:r>
                      <a:endParaRPr lang="es-ES" sz="1600" dirty="0">
                        <a:solidFill>
                          <a:srgbClr val="695D46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kern="1200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PORCENTAJE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41641"/>
                  </a:ext>
                </a:extLst>
              </a:tr>
              <a:tr h="615324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Tareas Prácticas de cada Unidad de Trabajo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30 %</a:t>
                      </a:r>
                      <a:endParaRPr lang="es-ES" sz="1600" dirty="0">
                        <a:solidFill>
                          <a:srgbClr val="695D46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5430"/>
                  </a:ext>
                </a:extLst>
              </a:tr>
              <a:tr h="58053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Exámenes Teórico-Prácticos</a:t>
                      </a:r>
                      <a:endParaRPr lang="es-ES" sz="1600" dirty="0">
                        <a:solidFill>
                          <a:srgbClr val="695D46"/>
                        </a:solidFill>
                        <a:effectLst/>
                        <a:latin typeface="Open Sans"/>
                        <a:ea typeface="Open Sans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strike="sngStrike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65 </a:t>
                      </a:r>
                      <a:r>
                        <a:rPr lang="es-ES" sz="1600" strike="noStrike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70 %</a:t>
                      </a:r>
                      <a:endParaRPr lang="es-ES"/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87469"/>
                  </a:ext>
                </a:extLst>
              </a:tr>
              <a:tr h="58053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Actitud y Participación (CPPS)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+ 5 %</a:t>
                      </a:r>
                      <a:endParaRPr lang="es-ES" sz="1600" dirty="0">
                        <a:solidFill>
                          <a:srgbClr val="695D46"/>
                        </a:solidFill>
                        <a:effectLst/>
                        <a:latin typeface="Open Sans"/>
                        <a:ea typeface="Open Sans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9620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14E767-DE37-199B-0C75-795503DB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2BE054-AFA4-E0C3-D337-5831DC6586D6}"/>
              </a:ext>
            </a:extLst>
          </p:cNvPr>
          <p:cNvSpPr txBox="1"/>
          <p:nvPr/>
        </p:nvSpPr>
        <p:spPr>
          <a:xfrm>
            <a:off x="527744" y="4365104"/>
            <a:ext cx="8220720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Debo superar cada unidad de trabajo de manera independiente: nota &gt;= 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Nota del módulo: media ponderada de la nota de cada unidad de trabajo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Evaluaciones intermedias: solo informativas</a:t>
            </a:r>
          </a:p>
        </p:txBody>
      </p:sp>
    </p:spTree>
    <p:extLst>
      <p:ext uri="{BB962C8B-B14F-4D97-AF65-F5344CB8AC3E}">
        <p14:creationId xmlns:p14="http://schemas.microsoft.com/office/powerpoint/2010/main" val="285582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9A668-FA3E-6FEB-D010-D606DEAC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922841" cy="1320800"/>
          </a:xfrm>
        </p:spPr>
        <p:txBody>
          <a:bodyPr>
            <a:normAutofit/>
          </a:bodyPr>
          <a:lstStyle/>
          <a:p>
            <a:r>
              <a:rPr lang="es-ES" dirty="0"/>
              <a:t>Criterios de calificación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6657B4B4-0A17-2143-055A-1048C72EB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938349"/>
              </p:ext>
            </p:extLst>
          </p:nvPr>
        </p:nvGraphicFramePr>
        <p:xfrm>
          <a:off x="899592" y="1412776"/>
          <a:ext cx="6564537" cy="1429458"/>
        </p:xfrm>
        <a:graphic>
          <a:graphicData uri="http://schemas.openxmlformats.org/drawingml/2006/table">
            <a:tbl>
              <a:tblPr/>
              <a:tblGrid>
                <a:gridCol w="5020430">
                  <a:extLst>
                    <a:ext uri="{9D8B030D-6E8A-4147-A177-3AD203B41FA5}">
                      <a16:colId xmlns:a16="http://schemas.microsoft.com/office/drawing/2014/main" val="2181452732"/>
                    </a:ext>
                  </a:extLst>
                </a:gridCol>
                <a:gridCol w="1544107">
                  <a:extLst>
                    <a:ext uri="{9D8B030D-6E8A-4147-A177-3AD203B41FA5}">
                      <a16:colId xmlns:a16="http://schemas.microsoft.com/office/drawing/2014/main" val="2131511089"/>
                    </a:ext>
                  </a:extLst>
                </a:gridCol>
              </a:tblGrid>
              <a:tr h="448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CRITERIO DE CALIFICACIÓN</a:t>
                      </a:r>
                      <a:endParaRPr lang="es-ES" sz="1600" dirty="0">
                        <a:solidFill>
                          <a:srgbClr val="695D46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kern="1200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PORCENTAJE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4164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Tareas Prácticas de cada Unidad de Trabajo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30 %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5430"/>
                  </a:ext>
                </a:extLst>
              </a:tr>
              <a:tr h="27152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Exámenes Teórico-Prácticos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70 %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87469"/>
                  </a:ext>
                </a:extLst>
              </a:tr>
              <a:tr h="27152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Actitud y Participación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+5 %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9620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14E767-DE37-199B-0C75-795503DB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2BE054-AFA4-E0C3-D337-5831DC6586D6}"/>
              </a:ext>
            </a:extLst>
          </p:cNvPr>
          <p:cNvSpPr txBox="1"/>
          <p:nvPr/>
        </p:nvSpPr>
        <p:spPr>
          <a:xfrm>
            <a:off x="726201" y="3015900"/>
            <a:ext cx="8088514" cy="22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EXÁMENES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Nota de cada examen mínimo un 5</a:t>
            </a:r>
            <a:r>
              <a:rPr lang="es-ES" dirty="0"/>
              <a:t> (T + P)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Sin faltas de ortografía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Sin copiar</a:t>
            </a:r>
          </a:p>
        </p:txBody>
      </p:sp>
    </p:spTree>
    <p:extLst>
      <p:ext uri="{BB962C8B-B14F-4D97-AF65-F5344CB8AC3E}">
        <p14:creationId xmlns:p14="http://schemas.microsoft.com/office/powerpoint/2010/main" val="41229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9A668-FA3E-6FEB-D010-D606DEAC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1320800"/>
          </a:xfrm>
        </p:spPr>
        <p:txBody>
          <a:bodyPr>
            <a:normAutofit/>
          </a:bodyPr>
          <a:lstStyle/>
          <a:p>
            <a:r>
              <a:rPr lang="es-ES" dirty="0"/>
              <a:t>Criterios de calificación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6657B4B4-0A17-2143-055A-1048C72EB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709104"/>
              </p:ext>
            </p:extLst>
          </p:nvPr>
        </p:nvGraphicFramePr>
        <p:xfrm>
          <a:off x="1043608" y="1484784"/>
          <a:ext cx="6564537" cy="1429458"/>
        </p:xfrm>
        <a:graphic>
          <a:graphicData uri="http://schemas.openxmlformats.org/drawingml/2006/table">
            <a:tbl>
              <a:tblPr/>
              <a:tblGrid>
                <a:gridCol w="5020430">
                  <a:extLst>
                    <a:ext uri="{9D8B030D-6E8A-4147-A177-3AD203B41FA5}">
                      <a16:colId xmlns:a16="http://schemas.microsoft.com/office/drawing/2014/main" val="2181452732"/>
                    </a:ext>
                  </a:extLst>
                </a:gridCol>
                <a:gridCol w="1544107">
                  <a:extLst>
                    <a:ext uri="{9D8B030D-6E8A-4147-A177-3AD203B41FA5}">
                      <a16:colId xmlns:a16="http://schemas.microsoft.com/office/drawing/2014/main" val="2131511089"/>
                    </a:ext>
                  </a:extLst>
                </a:gridCol>
              </a:tblGrid>
              <a:tr h="448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CRITERIO DE CALIFICACIÓN</a:t>
                      </a:r>
                      <a:endParaRPr lang="es-ES" sz="1600" dirty="0">
                        <a:solidFill>
                          <a:srgbClr val="695D46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s-ES" sz="1600" b="1" kern="1200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+mn-cs"/>
                        </a:rPr>
                        <a:t>PORCENTAJE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41641"/>
                  </a:ext>
                </a:extLst>
              </a:tr>
              <a:tr h="28779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Tareas Prácticas de cada Unidad de Trabajo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30 %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5430"/>
                  </a:ext>
                </a:extLst>
              </a:tr>
              <a:tr h="27152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Exámenes Teórico-Prácticos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65 %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87469"/>
                  </a:ext>
                </a:extLst>
              </a:tr>
              <a:tr h="271521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Actitud y Participación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</a:rPr>
                        <a:t>5 %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9620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14E767-DE37-199B-0C75-795503DB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2BE054-AFA4-E0C3-D337-5831DC6586D6}"/>
              </a:ext>
            </a:extLst>
          </p:cNvPr>
          <p:cNvSpPr txBox="1"/>
          <p:nvPr/>
        </p:nvSpPr>
        <p:spPr>
          <a:xfrm>
            <a:off x="726201" y="3015900"/>
            <a:ext cx="8088514" cy="33654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PRÁCTICAS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Media de prácticas mínimo un 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Entregar todas</a:t>
            </a:r>
            <a:endParaRPr lang="es-E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Obtener mínimo un 4 en cada una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Sin faltas de ortografía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Sin copiar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Siguiendo las indicaciones de formato (si no, nota máxima 4)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Notas: 0 – 3 – </a:t>
            </a:r>
            <a:r>
              <a:rPr lang="es-ES" strike="sngStrike" dirty="0"/>
              <a:t>7</a:t>
            </a:r>
            <a:r>
              <a:rPr lang="es-ES" dirty="0"/>
              <a:t> </a:t>
            </a:r>
            <a:r>
              <a:rPr lang="es-ES"/>
              <a:t>6 </a:t>
            </a:r>
            <a:r>
              <a:rPr lang="es-ES" dirty="0"/>
              <a:t>– 9 - 10</a:t>
            </a:r>
          </a:p>
        </p:txBody>
      </p:sp>
    </p:spTree>
    <p:extLst>
      <p:ext uri="{BB962C8B-B14F-4D97-AF65-F5344CB8AC3E}">
        <p14:creationId xmlns:p14="http://schemas.microsoft.com/office/powerpoint/2010/main" val="3375748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16713</TotalTime>
  <Words>376</Words>
  <Application>Microsoft Office PowerPoint</Application>
  <PresentationFormat>Presentación en pantalla (4:3)</PresentationFormat>
  <Paragraphs>81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Open Sans</vt:lpstr>
      <vt:lpstr>Trebuchet MS</vt:lpstr>
      <vt:lpstr>Wingdings</vt:lpstr>
      <vt:lpstr>Wingdings 3</vt:lpstr>
      <vt:lpstr>Faceta</vt:lpstr>
      <vt:lpstr>PRESENTACIÓN</vt:lpstr>
      <vt:lpstr>Temporalización</vt:lpstr>
      <vt:lpstr>Contenidos</vt:lpstr>
      <vt:lpstr>Criterios de evaluación</vt:lpstr>
      <vt:lpstr>Instrumentos de evaluación</vt:lpstr>
      <vt:lpstr>Yo quiero aprender un montón…</vt:lpstr>
      <vt:lpstr>Criterios de calificación</vt:lpstr>
      <vt:lpstr>Criterios de calificación</vt:lpstr>
      <vt:lpstr>Criterios de calificación</vt:lpstr>
      <vt:lpstr>Convocatorias:</vt:lpstr>
      <vt:lpstr>Normas Evaluación</vt:lpstr>
      <vt:lpstr>Normas de Evaluación</vt:lpstr>
      <vt:lpstr>Normas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PEJERTOMAN</dc:creator>
  <cp:lastModifiedBy>MIGUEL TRIGUEROS MUÑOZ</cp:lastModifiedBy>
  <cp:revision>1051</cp:revision>
  <dcterms:created xsi:type="dcterms:W3CDTF">2012-09-26T16:46:49Z</dcterms:created>
  <dcterms:modified xsi:type="dcterms:W3CDTF">2024-11-03T07:13:52Z</dcterms:modified>
</cp:coreProperties>
</file>