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handoutMasterIdLst>
    <p:handoutMasterId r:id="rId10"/>
  </p:handout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2" r:id="rId9"/>
  </p:sldIdLst>
  <p:sldSz cx="9144000" cy="6858000" type="screen4x3"/>
  <p:notesSz cx="12192000" cy="6858000"/>
  <p:embeddedFontLst>
    <p:embeddedFont>
      <p:font typeface="Trebuchet MS" panose="020B0603020202020204" pitchFamily="34" charset="0"/>
      <p:regular r:id="rId11"/>
      <p:bold r:id="rId12"/>
      <p:italic r:id="rId13"/>
      <p:boldItalic r:id="rId14"/>
    </p:embeddedFont>
    <p:embeddedFont>
      <p:font typeface="Wingdings 3" panose="05040102010807070707" pitchFamily="18" charset="2"/>
      <p:regular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AD4F2-853A-1E32-8089-97FB848B2ECD}" v="20" dt="2024-11-21T11:19:07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130" y="22"/>
      </p:cViewPr>
      <p:guideLst>
        <p:guide orient="horz" pos="3168"/>
        <p:guide pos="18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119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GUEROS MUÑOZ, MIGUEL" userId="93f31087-8566-4d16-a7a1-f20635823349" providerId="ADAL" clId="{28A45800-A829-4FF9-9AF1-45101DDF326D}"/>
    <pc:docChg chg="undo custSel addSld delSld modSld sldOrd modMainMaster addSection delSection modSection">
      <pc:chgData name="TRIGUEROS MUÑOZ, MIGUEL" userId="93f31087-8566-4d16-a7a1-f20635823349" providerId="ADAL" clId="{28A45800-A829-4FF9-9AF1-45101DDF326D}" dt="2022-11-27T18:04:54.027" v="3125" actId="20577"/>
      <pc:docMkLst>
        <pc:docMk/>
      </pc:docMkLst>
      <pc:sldChg chg="addSp delSp modSp">
        <pc:chgData name="TRIGUEROS MUÑOZ, MIGUEL" userId="93f31087-8566-4d16-a7a1-f20635823349" providerId="ADAL" clId="{28A45800-A829-4FF9-9AF1-45101DDF326D}" dt="2022-11-20T17:38:11.657" v="78"/>
        <pc:sldMkLst>
          <pc:docMk/>
          <pc:sldMk cId="308865771" sldId="256"/>
        </pc:sldMkLst>
        <pc:picChg chg="add mod">
          <ac:chgData name="TRIGUEROS MUÑOZ, MIGUEL" userId="93f31087-8566-4d16-a7a1-f20635823349" providerId="ADAL" clId="{28A45800-A829-4FF9-9AF1-45101DDF326D}" dt="2022-11-20T17:38:11.657" v="78"/>
          <ac:picMkLst>
            <pc:docMk/>
            <pc:sldMk cId="308865771" sldId="256"/>
            <ac:picMk id="3" creationId="{B4540A4D-DE5D-DF8E-FCB1-EB54AB7AC00D}"/>
          </ac:picMkLst>
        </pc:picChg>
        <pc:picChg chg="del">
          <ac:chgData name="TRIGUEROS MUÑOZ, MIGUEL" userId="93f31087-8566-4d16-a7a1-f20635823349" providerId="ADAL" clId="{28A45800-A829-4FF9-9AF1-45101DDF326D}" dt="2022-11-20T17:37:44.143" v="75" actId="21"/>
          <ac:picMkLst>
            <pc:docMk/>
            <pc:sldMk cId="308865771" sldId="256"/>
            <ac:picMk id="1026" creationId="{66054DA5-D910-A9EA-CAE6-EAD2CEBE6AEB}"/>
          </ac:picMkLst>
        </pc:picChg>
      </pc:sldChg>
      <pc:sldChg chg="modSp mod">
        <pc:chgData name="TRIGUEROS MUÑOZ, MIGUEL" userId="93f31087-8566-4d16-a7a1-f20635823349" providerId="ADAL" clId="{28A45800-A829-4FF9-9AF1-45101DDF326D}" dt="2022-11-21T11:24:52.245" v="89" actId="207"/>
        <pc:sldMkLst>
          <pc:docMk/>
          <pc:sldMk cId="2182144064" sldId="295"/>
        </pc:sldMkLst>
        <pc:spChg chg="mod">
          <ac:chgData name="TRIGUEROS MUÑOZ, MIGUEL" userId="93f31087-8566-4d16-a7a1-f20635823349" providerId="ADAL" clId="{28A45800-A829-4FF9-9AF1-45101DDF326D}" dt="2022-11-21T11:24:52.245" v="89" actId="207"/>
          <ac:spMkLst>
            <pc:docMk/>
            <pc:sldMk cId="2182144064" sldId="295"/>
            <ac:spMk id="18" creationId="{7DF993F7-E6BE-ABBB-E9C7-A1856566E7E9}"/>
          </ac:spMkLst>
        </pc:spChg>
      </pc:sldChg>
      <pc:sldChg chg="delSp del mod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3881213358" sldId="296"/>
        </pc:sldMkLst>
        <pc:spChg chg="del">
          <ac:chgData name="TRIGUEROS MUÑOZ, MIGUEL" userId="93f31087-8566-4d16-a7a1-f20635823349" providerId="ADAL" clId="{28A45800-A829-4FF9-9AF1-45101DDF326D}" dt="2022-11-20T17:39:17.696" v="82" actId="478"/>
          <ac:spMkLst>
            <pc:docMk/>
            <pc:sldMk cId="3881213358" sldId="296"/>
            <ac:spMk id="11" creationId="{E6266818-8CE7-0EBE-9B9F-A3AE2F3BE2BC}"/>
          </ac:spMkLst>
        </pc:spChg>
      </pc:sldChg>
      <pc:sldChg chg="del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651048111" sldId="297"/>
        </pc:sldMkLst>
      </pc:sldChg>
      <pc:sldChg chg="del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1285496475" sldId="298"/>
        </pc:sldMkLst>
      </pc:sldChg>
      <pc:sldChg chg="del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975738591" sldId="299"/>
        </pc:sldMkLst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1286011775" sldId="300"/>
        </pc:sldMkLst>
      </pc:sldChg>
      <pc:sldChg chg="modSp mod">
        <pc:chgData name="TRIGUEROS MUÑOZ, MIGUEL" userId="93f31087-8566-4d16-a7a1-f20635823349" providerId="ADAL" clId="{28A45800-A829-4FF9-9AF1-45101DDF326D}" dt="2022-11-20T17:33:14.803" v="28" actId="20577"/>
        <pc:sldMkLst>
          <pc:docMk/>
          <pc:sldMk cId="1662085430" sldId="302"/>
        </pc:sldMkLst>
        <pc:spChg chg="mod">
          <ac:chgData name="TRIGUEROS MUÑOZ, MIGUEL" userId="93f31087-8566-4d16-a7a1-f20635823349" providerId="ADAL" clId="{28A45800-A829-4FF9-9AF1-45101DDF326D}" dt="2022-11-20T17:33:14.803" v="28" actId="20577"/>
          <ac:spMkLst>
            <pc:docMk/>
            <pc:sldMk cId="1662085430" sldId="302"/>
            <ac:spMk id="2" creationId="{3EA543D3-C58C-1AE7-0D94-9F33892E7FF5}"/>
          </ac:spMkLst>
        </pc:spChg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1878582030" sldId="304"/>
        </pc:sldMkLst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524834107" sldId="305"/>
        </pc:sldMkLst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3007344242" sldId="306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1441313987" sldId="308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1679762254" sldId="309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2242644199" sldId="310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1813723418" sldId="311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2269836530" sldId="312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1814859966" sldId="313"/>
        </pc:sldMkLst>
      </pc:sldChg>
      <pc:sldChg chg="addSp delSp modSp mod">
        <pc:chgData name="TRIGUEROS MUÑOZ, MIGUEL" userId="93f31087-8566-4d16-a7a1-f20635823349" providerId="ADAL" clId="{28A45800-A829-4FF9-9AF1-45101DDF326D}" dt="2022-11-21T11:39:53.543" v="761" actId="1076"/>
        <pc:sldMkLst>
          <pc:docMk/>
          <pc:sldMk cId="745458148" sldId="314"/>
        </pc:sldMkLst>
        <pc:spChg chg="mod">
          <ac:chgData name="TRIGUEROS MUÑOZ, MIGUEL" userId="93f31087-8566-4d16-a7a1-f20635823349" providerId="ADAL" clId="{28A45800-A829-4FF9-9AF1-45101DDF326D}" dt="2022-11-21T11:39:53.543" v="761" actId="1076"/>
          <ac:spMkLst>
            <pc:docMk/>
            <pc:sldMk cId="745458148" sldId="314"/>
            <ac:spMk id="3" creationId="{B6D7D569-2E40-41FB-F9B2-C2262085590C}"/>
          </ac:spMkLst>
        </pc:spChg>
        <pc:graphicFrameChg chg="add del mod modGraphic">
          <ac:chgData name="TRIGUEROS MUÑOZ, MIGUEL" userId="93f31087-8566-4d16-a7a1-f20635823349" providerId="ADAL" clId="{28A45800-A829-4FF9-9AF1-45101DDF326D}" dt="2022-11-21T11:26:37.461" v="98" actId="478"/>
          <ac:graphicFrameMkLst>
            <pc:docMk/>
            <pc:sldMk cId="745458148" sldId="314"/>
            <ac:graphicFrameMk id="5" creationId="{3751FF8A-2866-D4AB-27F9-6CD226394611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1T11:26:35.405" v="96" actId="478"/>
          <ac:graphicFrameMkLst>
            <pc:docMk/>
            <pc:sldMk cId="745458148" sldId="314"/>
            <ac:graphicFrameMk id="7" creationId="{7C912676-2A08-C3D8-59FD-4BA438BB138C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1T11:26:34.075" v="94" actId="478"/>
          <ac:graphicFrameMkLst>
            <pc:docMk/>
            <pc:sldMk cId="745458148" sldId="314"/>
            <ac:graphicFrameMk id="9" creationId="{76FA3953-1EB9-1E89-96C9-5ADB9CC36A7E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1T11:26:34.824" v="95" actId="478"/>
          <ac:graphicFrameMkLst>
            <pc:docMk/>
            <pc:sldMk cId="745458148" sldId="314"/>
            <ac:graphicFrameMk id="11" creationId="{56AE80C2-0F11-BE03-0931-1731970A37FF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1T11:26:35.960" v="97" actId="478"/>
          <ac:graphicFrameMkLst>
            <pc:docMk/>
            <pc:sldMk cId="745458148" sldId="314"/>
            <ac:graphicFrameMk id="13" creationId="{8B1BE558-68EC-7B78-0E79-1DC9FB0E8B60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0T17:36:04.460" v="64" actId="21"/>
          <ac:graphicFrameMkLst>
            <pc:docMk/>
            <pc:sldMk cId="745458148" sldId="314"/>
            <ac:graphicFrameMk id="15" creationId="{C61ABD70-902E-C99A-CDA1-D0697F1AA924}"/>
          </ac:graphicFrameMkLst>
        </pc:graphicFrameChg>
      </pc:sldChg>
      <pc:sldChg chg="delSp del mod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279635090" sldId="315"/>
        </pc:sldMkLst>
        <pc:spChg chg="del">
          <ac:chgData name="TRIGUEROS MUÑOZ, MIGUEL" userId="93f31087-8566-4d16-a7a1-f20635823349" providerId="ADAL" clId="{28A45800-A829-4FF9-9AF1-45101DDF326D}" dt="2022-11-20T17:38:26.571" v="79" actId="478"/>
          <ac:spMkLst>
            <pc:docMk/>
            <pc:sldMk cId="279635090" sldId="315"/>
            <ac:spMk id="11" creationId="{E6266818-8CE7-0EBE-9B9F-A3AE2F3BE2BC}"/>
          </ac:spMkLst>
        </pc:spChg>
      </pc:sldChg>
      <pc:sldChg chg="addSp delSp modSp new mod">
        <pc:chgData name="TRIGUEROS MUÑOZ, MIGUEL" userId="93f31087-8566-4d16-a7a1-f20635823349" providerId="ADAL" clId="{28A45800-A829-4FF9-9AF1-45101DDF326D}" dt="2022-11-21T11:39:38.909" v="760" actId="207"/>
        <pc:sldMkLst>
          <pc:docMk/>
          <pc:sldMk cId="3526330062" sldId="315"/>
        </pc:sldMkLst>
        <pc:spChg chg="mod">
          <ac:chgData name="TRIGUEROS MUÑOZ, MIGUEL" userId="93f31087-8566-4d16-a7a1-f20635823349" providerId="ADAL" clId="{28A45800-A829-4FF9-9AF1-45101DDF326D}" dt="2022-11-21T11:33:22.172" v="413" actId="11"/>
          <ac:spMkLst>
            <pc:docMk/>
            <pc:sldMk cId="3526330062" sldId="315"/>
            <ac:spMk id="2" creationId="{C67B4903-AC98-F31D-0610-6FD4789F2717}"/>
          </ac:spMkLst>
        </pc:spChg>
        <pc:spChg chg="mod">
          <ac:chgData name="TRIGUEROS MUÑOZ, MIGUEL" userId="93f31087-8566-4d16-a7a1-f20635823349" providerId="ADAL" clId="{28A45800-A829-4FF9-9AF1-45101DDF326D}" dt="2022-11-21T11:39:38.909" v="760" actId="207"/>
          <ac:spMkLst>
            <pc:docMk/>
            <pc:sldMk cId="3526330062" sldId="315"/>
            <ac:spMk id="3" creationId="{F32CF12D-988F-B563-F1F6-C481FD993F74}"/>
          </ac:spMkLst>
        </pc:spChg>
        <pc:spChg chg="add del mod">
          <ac:chgData name="TRIGUEROS MUÑOZ, MIGUEL" userId="93f31087-8566-4d16-a7a1-f20635823349" providerId="ADAL" clId="{28A45800-A829-4FF9-9AF1-45101DDF326D}" dt="2022-11-21T11:38:39.695" v="750" actId="478"/>
          <ac:spMkLst>
            <pc:docMk/>
            <pc:sldMk cId="3526330062" sldId="315"/>
            <ac:spMk id="6" creationId="{42392E04-632F-CBF2-40C7-CACA60182EDE}"/>
          </ac:spMkLst>
        </pc:spChg>
        <pc:spChg chg="add mod">
          <ac:chgData name="TRIGUEROS MUÑOZ, MIGUEL" userId="93f31087-8566-4d16-a7a1-f20635823349" providerId="ADAL" clId="{28A45800-A829-4FF9-9AF1-45101DDF326D}" dt="2022-11-21T11:38:47.234" v="752" actId="1076"/>
          <ac:spMkLst>
            <pc:docMk/>
            <pc:sldMk cId="3526330062" sldId="315"/>
            <ac:spMk id="9" creationId="{38E4A723-231A-654E-359C-28BDC660B2EC}"/>
          </ac:spMkLst>
        </pc:spChg>
        <pc:spChg chg="add mod">
          <ac:chgData name="TRIGUEROS MUÑOZ, MIGUEL" userId="93f31087-8566-4d16-a7a1-f20635823349" providerId="ADAL" clId="{28A45800-A829-4FF9-9AF1-45101DDF326D}" dt="2022-11-21T11:39:13.988" v="757" actId="1076"/>
          <ac:spMkLst>
            <pc:docMk/>
            <pc:sldMk cId="3526330062" sldId="315"/>
            <ac:spMk id="12" creationId="{FCEA2AA4-3E41-5898-229A-6884A6A57179}"/>
          </ac:spMkLst>
        </pc:spChg>
        <pc:picChg chg="add del mod">
          <ac:chgData name="TRIGUEROS MUÑOZ, MIGUEL" userId="93f31087-8566-4d16-a7a1-f20635823349" providerId="ADAL" clId="{28A45800-A829-4FF9-9AF1-45101DDF326D}" dt="2022-11-21T11:38:39.695" v="750" actId="478"/>
          <ac:picMkLst>
            <pc:docMk/>
            <pc:sldMk cId="3526330062" sldId="315"/>
            <ac:picMk id="5" creationId="{C2DA31BC-A7EB-D308-6AA7-3EE53B231B92}"/>
          </ac:picMkLst>
        </pc:picChg>
        <pc:picChg chg="add mod">
          <ac:chgData name="TRIGUEROS MUÑOZ, MIGUEL" userId="93f31087-8566-4d16-a7a1-f20635823349" providerId="ADAL" clId="{28A45800-A829-4FF9-9AF1-45101DDF326D}" dt="2022-11-21T11:38:43.084" v="751" actId="1076"/>
          <ac:picMkLst>
            <pc:docMk/>
            <pc:sldMk cId="3526330062" sldId="315"/>
            <ac:picMk id="8" creationId="{9CAB4FD1-2285-8E75-9E33-7ACBB3CE531B}"/>
          </ac:picMkLst>
        </pc:picChg>
        <pc:picChg chg="add mod">
          <ac:chgData name="TRIGUEROS MUÑOZ, MIGUEL" userId="93f31087-8566-4d16-a7a1-f20635823349" providerId="ADAL" clId="{28A45800-A829-4FF9-9AF1-45101DDF326D}" dt="2022-11-21T11:39:13.988" v="757" actId="1076"/>
          <ac:picMkLst>
            <pc:docMk/>
            <pc:sldMk cId="3526330062" sldId="315"/>
            <ac:picMk id="11" creationId="{E36E1281-15EF-206A-0466-18B42DDF2636}"/>
          </ac:picMkLst>
        </pc:picChg>
      </pc:sldChg>
      <pc:sldChg chg="addSp modSp new mod ord">
        <pc:chgData name="TRIGUEROS MUÑOZ, MIGUEL" userId="93f31087-8566-4d16-a7a1-f20635823349" providerId="ADAL" clId="{28A45800-A829-4FF9-9AF1-45101DDF326D}" dt="2022-11-21T12:27:47.805" v="2389" actId="1076"/>
        <pc:sldMkLst>
          <pc:docMk/>
          <pc:sldMk cId="634721557" sldId="316"/>
        </pc:sldMkLst>
        <pc:spChg chg="mod">
          <ac:chgData name="TRIGUEROS MUÑOZ, MIGUEL" userId="93f31087-8566-4d16-a7a1-f20635823349" providerId="ADAL" clId="{28A45800-A829-4FF9-9AF1-45101DDF326D}" dt="2022-11-21T11:41:27.908" v="843" actId="14100"/>
          <ac:spMkLst>
            <pc:docMk/>
            <pc:sldMk cId="634721557" sldId="316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28A45800-A829-4FF9-9AF1-45101DDF326D}" dt="2022-11-21T12:27:41.968" v="2388" actId="20577"/>
          <ac:spMkLst>
            <pc:docMk/>
            <pc:sldMk cId="634721557" sldId="316"/>
            <ac:spMk id="3" creationId="{BBD2C6B3-99D2-B9CC-5F50-ADD31ADFF127}"/>
          </ac:spMkLst>
        </pc:spChg>
        <pc:picChg chg="add mod">
          <ac:chgData name="TRIGUEROS MUÑOZ, MIGUEL" userId="93f31087-8566-4d16-a7a1-f20635823349" providerId="ADAL" clId="{28A45800-A829-4FF9-9AF1-45101DDF326D}" dt="2022-11-21T11:45:39.163" v="855" actId="1036"/>
          <ac:picMkLst>
            <pc:docMk/>
            <pc:sldMk cId="634721557" sldId="316"/>
            <ac:picMk id="4" creationId="{8A730AD6-F52B-7D81-F532-D3750CC7D794}"/>
          </ac:picMkLst>
        </pc:picChg>
        <pc:picChg chg="add mod">
          <ac:chgData name="TRIGUEROS MUÑOZ, MIGUEL" userId="93f31087-8566-4d16-a7a1-f20635823349" providerId="ADAL" clId="{28A45800-A829-4FF9-9AF1-45101DDF326D}" dt="2022-11-21T11:44:56.712" v="849" actId="14100"/>
          <ac:picMkLst>
            <pc:docMk/>
            <pc:sldMk cId="634721557" sldId="316"/>
            <ac:picMk id="5" creationId="{CFC72328-673B-9EC1-DBA6-C19B959503F4}"/>
          </ac:picMkLst>
        </pc:picChg>
        <pc:picChg chg="add mod">
          <ac:chgData name="TRIGUEROS MUÑOZ, MIGUEL" userId="93f31087-8566-4d16-a7a1-f20635823349" providerId="ADAL" clId="{28A45800-A829-4FF9-9AF1-45101DDF326D}" dt="2022-11-21T11:44:56.712" v="849" actId="14100"/>
          <ac:picMkLst>
            <pc:docMk/>
            <pc:sldMk cId="634721557" sldId="316"/>
            <ac:picMk id="6" creationId="{5F461F8D-59B3-FDD3-08BA-0CDBBC67153C}"/>
          </ac:picMkLst>
        </pc:picChg>
        <pc:picChg chg="add mod">
          <ac:chgData name="TRIGUEROS MUÑOZ, MIGUEL" userId="93f31087-8566-4d16-a7a1-f20635823349" providerId="ADAL" clId="{28A45800-A829-4FF9-9AF1-45101DDF326D}" dt="2022-11-21T11:44:56.712" v="849" actId="14100"/>
          <ac:picMkLst>
            <pc:docMk/>
            <pc:sldMk cId="634721557" sldId="316"/>
            <ac:picMk id="7" creationId="{D3A56ABF-DADB-9FB3-4B7A-E43D2E9C4FAA}"/>
          </ac:picMkLst>
        </pc:picChg>
        <pc:picChg chg="add mod">
          <ac:chgData name="TRIGUEROS MUÑOZ, MIGUEL" userId="93f31087-8566-4d16-a7a1-f20635823349" providerId="ADAL" clId="{28A45800-A829-4FF9-9AF1-45101DDF326D}" dt="2022-11-21T12:27:47.805" v="2389" actId="1076"/>
          <ac:picMkLst>
            <pc:docMk/>
            <pc:sldMk cId="634721557" sldId="316"/>
            <ac:picMk id="8" creationId="{A4D0B861-7419-F9E9-B2C4-A7C129726FED}"/>
          </ac:picMkLst>
        </pc:picChg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2861142992" sldId="316"/>
        </pc:sldMkLst>
      </pc:sldChg>
      <pc:sldChg chg="modSp add mod ord">
        <pc:chgData name="TRIGUEROS MUÑOZ, MIGUEL" userId="93f31087-8566-4d16-a7a1-f20635823349" providerId="ADAL" clId="{28A45800-A829-4FF9-9AF1-45101DDF326D}" dt="2022-11-21T11:55:31.506" v="1244"/>
        <pc:sldMkLst>
          <pc:docMk/>
          <pc:sldMk cId="2154345873" sldId="317"/>
        </pc:sldMkLst>
        <pc:spChg chg="mod">
          <ac:chgData name="TRIGUEROS MUÑOZ, MIGUEL" userId="93f31087-8566-4d16-a7a1-f20635823349" providerId="ADAL" clId="{28A45800-A829-4FF9-9AF1-45101DDF326D}" dt="2022-11-21T11:47:28.724" v="950" actId="20577"/>
          <ac:spMkLst>
            <pc:docMk/>
            <pc:sldMk cId="2154345873" sldId="317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28A45800-A829-4FF9-9AF1-45101DDF326D}" dt="2022-11-21T11:51:49.202" v="1232" actId="20577"/>
          <ac:spMkLst>
            <pc:docMk/>
            <pc:sldMk cId="2154345873" sldId="317"/>
            <ac:spMk id="3" creationId="{BBD2C6B3-99D2-B9CC-5F50-ADD31ADFF127}"/>
          </ac:spMkLst>
        </pc:spChg>
        <pc:picChg chg="mod">
          <ac:chgData name="TRIGUEROS MUÑOZ, MIGUEL" userId="93f31087-8566-4d16-a7a1-f20635823349" providerId="ADAL" clId="{28A45800-A829-4FF9-9AF1-45101DDF326D}" dt="2022-11-21T11:51:41.601" v="1231" actId="1076"/>
          <ac:picMkLst>
            <pc:docMk/>
            <pc:sldMk cId="2154345873" sldId="317"/>
            <ac:picMk id="4" creationId="{8A730AD6-F52B-7D81-F532-D3750CC7D794}"/>
          </ac:picMkLst>
        </pc:picChg>
        <pc:picChg chg="mod">
          <ac:chgData name="TRIGUEROS MUÑOZ, MIGUEL" userId="93f31087-8566-4d16-a7a1-f20635823349" providerId="ADAL" clId="{28A45800-A829-4FF9-9AF1-45101DDF326D}" dt="2022-11-21T11:53:13.454" v="1233" actId="1076"/>
          <ac:picMkLst>
            <pc:docMk/>
            <pc:sldMk cId="2154345873" sldId="317"/>
            <ac:picMk id="5" creationId="{CFC72328-673B-9EC1-DBA6-C19B959503F4}"/>
          </ac:picMkLst>
        </pc:picChg>
        <pc:picChg chg="mod">
          <ac:chgData name="TRIGUEROS MUÑOZ, MIGUEL" userId="93f31087-8566-4d16-a7a1-f20635823349" providerId="ADAL" clId="{28A45800-A829-4FF9-9AF1-45101DDF326D}" dt="2022-11-21T11:53:13.454" v="1233" actId="1076"/>
          <ac:picMkLst>
            <pc:docMk/>
            <pc:sldMk cId="2154345873" sldId="317"/>
            <ac:picMk id="6" creationId="{5F461F8D-59B3-FDD3-08BA-0CDBBC67153C}"/>
          </ac:picMkLst>
        </pc:picChg>
        <pc:picChg chg="mod">
          <ac:chgData name="TRIGUEROS MUÑOZ, MIGUEL" userId="93f31087-8566-4d16-a7a1-f20635823349" providerId="ADAL" clId="{28A45800-A829-4FF9-9AF1-45101DDF326D}" dt="2022-11-21T11:53:13.454" v="1233" actId="1076"/>
          <ac:picMkLst>
            <pc:docMk/>
            <pc:sldMk cId="2154345873" sldId="317"/>
            <ac:picMk id="7" creationId="{D3A56ABF-DADB-9FB3-4B7A-E43D2E9C4FAA}"/>
          </ac:picMkLst>
        </pc:picChg>
        <pc:picChg chg="mod">
          <ac:chgData name="TRIGUEROS MUÑOZ, MIGUEL" userId="93f31087-8566-4d16-a7a1-f20635823349" providerId="ADAL" clId="{28A45800-A829-4FF9-9AF1-45101DDF326D}" dt="2022-11-21T11:53:13.454" v="1233" actId="1076"/>
          <ac:picMkLst>
            <pc:docMk/>
            <pc:sldMk cId="2154345873" sldId="317"/>
            <ac:picMk id="8" creationId="{A4D0B861-7419-F9E9-B2C4-A7C129726FED}"/>
          </ac:picMkLst>
        </pc:picChg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2928801094" sldId="317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579504102" sldId="318"/>
        </pc:sldMkLst>
      </pc:sldChg>
      <pc:sldChg chg="addSp delSp modSp add mod">
        <pc:chgData name="TRIGUEROS MUÑOZ, MIGUEL" userId="93f31087-8566-4d16-a7a1-f20635823349" providerId="ADAL" clId="{28A45800-A829-4FF9-9AF1-45101DDF326D}" dt="2022-11-21T12:19:09.079" v="2151" actId="1582"/>
        <pc:sldMkLst>
          <pc:docMk/>
          <pc:sldMk cId="3289438449" sldId="318"/>
        </pc:sldMkLst>
        <pc:spChg chg="mod">
          <ac:chgData name="TRIGUEROS MUÑOZ, MIGUEL" userId="93f31087-8566-4d16-a7a1-f20635823349" providerId="ADAL" clId="{28A45800-A829-4FF9-9AF1-45101DDF326D}" dt="2022-11-21T11:59:49.612" v="1461" actId="20577"/>
          <ac:spMkLst>
            <pc:docMk/>
            <pc:sldMk cId="3289438449" sldId="318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28A45800-A829-4FF9-9AF1-45101DDF326D}" dt="2022-11-21T12:01:29.078" v="1566" actId="20577"/>
          <ac:spMkLst>
            <pc:docMk/>
            <pc:sldMk cId="3289438449" sldId="318"/>
            <ac:spMk id="3" creationId="{BBD2C6B3-99D2-B9CC-5F50-ADD31ADFF127}"/>
          </ac:spMkLst>
        </pc:spChg>
        <pc:spChg chg="add mod">
          <ac:chgData name="TRIGUEROS MUÑOZ, MIGUEL" userId="93f31087-8566-4d16-a7a1-f20635823349" providerId="ADAL" clId="{28A45800-A829-4FF9-9AF1-45101DDF326D}" dt="2022-11-21T12:18:57.637" v="2150" actId="1076"/>
          <ac:spMkLst>
            <pc:docMk/>
            <pc:sldMk cId="3289438449" sldId="318"/>
            <ac:spMk id="14" creationId="{6B985FD2-9943-DBEC-4164-EEFFAAAEB98A}"/>
          </ac:spMkLst>
        </pc:spChg>
        <pc:graphicFrameChg chg="add mod">
          <ac:chgData name="TRIGUEROS MUÑOZ, MIGUEL" userId="93f31087-8566-4d16-a7a1-f20635823349" providerId="ADAL" clId="{28A45800-A829-4FF9-9AF1-45101DDF326D}" dt="2022-11-21T12:18:39.490" v="2147" actId="1076"/>
          <ac:graphicFrameMkLst>
            <pc:docMk/>
            <pc:sldMk cId="3289438449" sldId="318"/>
            <ac:graphicFrameMk id="11" creationId="{CB1D6DA4-B760-0DE3-6F5C-3AD54AF62A48}"/>
          </ac:graphicFrameMkLst>
        </pc:graphicFrameChg>
        <pc:graphicFrameChg chg="add mod">
          <ac:chgData name="TRIGUEROS MUÑOZ, MIGUEL" userId="93f31087-8566-4d16-a7a1-f20635823349" providerId="ADAL" clId="{28A45800-A829-4FF9-9AF1-45101DDF326D}" dt="2022-11-21T12:18:39.490" v="2147" actId="1076"/>
          <ac:graphicFrameMkLst>
            <pc:docMk/>
            <pc:sldMk cId="3289438449" sldId="318"/>
            <ac:graphicFrameMk id="12" creationId="{D85D805C-F554-CA2E-4DD1-B2DD56F9E9A2}"/>
          </ac:graphicFrameMkLst>
        </pc:graphicFrameChg>
        <pc:picChg chg="del">
          <ac:chgData name="TRIGUEROS MUÑOZ, MIGUEL" userId="93f31087-8566-4d16-a7a1-f20635823349" providerId="ADAL" clId="{28A45800-A829-4FF9-9AF1-45101DDF326D}" dt="2022-11-21T11:56:26.339" v="1263" actId="478"/>
          <ac:picMkLst>
            <pc:docMk/>
            <pc:sldMk cId="3289438449" sldId="318"/>
            <ac:picMk id="4" creationId="{8A730AD6-F52B-7D81-F532-D3750CC7D794}"/>
          </ac:picMkLst>
        </pc:picChg>
        <pc:picChg chg="del">
          <ac:chgData name="TRIGUEROS MUÑOZ, MIGUEL" userId="93f31087-8566-4d16-a7a1-f20635823349" providerId="ADAL" clId="{28A45800-A829-4FF9-9AF1-45101DDF326D}" dt="2022-11-21T12:02:30.336" v="1569" actId="478"/>
          <ac:picMkLst>
            <pc:docMk/>
            <pc:sldMk cId="3289438449" sldId="318"/>
            <ac:picMk id="5" creationId="{CFC72328-673B-9EC1-DBA6-C19B959503F4}"/>
          </ac:picMkLst>
        </pc:picChg>
        <pc:picChg chg="del">
          <ac:chgData name="TRIGUEROS MUÑOZ, MIGUEL" userId="93f31087-8566-4d16-a7a1-f20635823349" providerId="ADAL" clId="{28A45800-A829-4FF9-9AF1-45101DDF326D}" dt="2022-11-21T12:02:31.561" v="1571" actId="478"/>
          <ac:picMkLst>
            <pc:docMk/>
            <pc:sldMk cId="3289438449" sldId="318"/>
            <ac:picMk id="6" creationId="{5F461F8D-59B3-FDD3-08BA-0CDBBC67153C}"/>
          </ac:picMkLst>
        </pc:picChg>
        <pc:picChg chg="del">
          <ac:chgData name="TRIGUEROS MUÑOZ, MIGUEL" userId="93f31087-8566-4d16-a7a1-f20635823349" providerId="ADAL" clId="{28A45800-A829-4FF9-9AF1-45101DDF326D}" dt="2022-11-21T12:02:31.080" v="1570" actId="478"/>
          <ac:picMkLst>
            <pc:docMk/>
            <pc:sldMk cId="3289438449" sldId="318"/>
            <ac:picMk id="7" creationId="{D3A56ABF-DADB-9FB3-4B7A-E43D2E9C4FAA}"/>
          </ac:picMkLst>
        </pc:picChg>
        <pc:picChg chg="del">
          <ac:chgData name="TRIGUEROS MUÑOZ, MIGUEL" userId="93f31087-8566-4d16-a7a1-f20635823349" providerId="ADAL" clId="{28A45800-A829-4FF9-9AF1-45101DDF326D}" dt="2022-11-21T12:02:29.411" v="1568" actId="478"/>
          <ac:picMkLst>
            <pc:docMk/>
            <pc:sldMk cId="3289438449" sldId="318"/>
            <ac:picMk id="8" creationId="{A4D0B861-7419-F9E9-B2C4-A7C129726FED}"/>
          </ac:picMkLst>
        </pc:picChg>
        <pc:picChg chg="add del mod">
          <ac:chgData name="TRIGUEROS MUÑOZ, MIGUEL" userId="93f31087-8566-4d16-a7a1-f20635823349" providerId="ADAL" clId="{28A45800-A829-4FF9-9AF1-45101DDF326D}" dt="2022-11-21T12:18:34.490" v="2145" actId="478"/>
          <ac:picMkLst>
            <pc:docMk/>
            <pc:sldMk cId="3289438449" sldId="318"/>
            <ac:picMk id="10" creationId="{C40D02F3-57FA-7109-7F33-F484F6CB270F}"/>
          </ac:picMkLst>
        </pc:picChg>
        <pc:cxnChg chg="add mod">
          <ac:chgData name="TRIGUEROS MUÑOZ, MIGUEL" userId="93f31087-8566-4d16-a7a1-f20635823349" providerId="ADAL" clId="{28A45800-A829-4FF9-9AF1-45101DDF326D}" dt="2022-11-21T12:19:09.079" v="2151" actId="1582"/>
          <ac:cxnSpMkLst>
            <pc:docMk/>
            <pc:sldMk cId="3289438449" sldId="318"/>
            <ac:cxnSpMk id="13" creationId="{E1A41C76-76A5-339F-D4D4-1988F231D798}"/>
          </ac:cxnSpMkLst>
        </pc:cxnChg>
      </pc:sldChg>
      <pc:sldChg chg="addSp delSp modSp add mod">
        <pc:chgData name="TRIGUEROS MUÑOZ, MIGUEL" userId="93f31087-8566-4d16-a7a1-f20635823349" providerId="ADAL" clId="{28A45800-A829-4FF9-9AF1-45101DDF326D}" dt="2022-11-21T19:07:41.195" v="2804" actId="1076"/>
        <pc:sldMkLst>
          <pc:docMk/>
          <pc:sldMk cId="1059083778" sldId="319"/>
        </pc:sldMkLst>
        <pc:spChg chg="mod">
          <ac:chgData name="TRIGUEROS MUÑOZ, MIGUEL" userId="93f31087-8566-4d16-a7a1-f20635823349" providerId="ADAL" clId="{28A45800-A829-4FF9-9AF1-45101DDF326D}" dt="2022-11-21T19:07:41.195" v="2804" actId="1076"/>
          <ac:spMkLst>
            <pc:docMk/>
            <pc:sldMk cId="1059083778" sldId="319"/>
            <ac:spMk id="3" creationId="{BBD2C6B3-99D2-B9CC-5F50-ADD31ADFF127}"/>
          </ac:spMkLst>
        </pc:spChg>
        <pc:spChg chg="add del mod">
          <ac:chgData name="TRIGUEROS MUÑOZ, MIGUEL" userId="93f31087-8566-4d16-a7a1-f20635823349" providerId="ADAL" clId="{28A45800-A829-4FF9-9AF1-45101DDF326D}" dt="2022-11-21T12:04:38.628" v="1596" actId="767"/>
          <ac:spMkLst>
            <pc:docMk/>
            <pc:sldMk cId="1059083778" sldId="319"/>
            <ac:spMk id="4" creationId="{6CFC38B7-1944-C445-5902-687CFBB2A280}"/>
          </ac:spMkLst>
        </pc:spChg>
        <pc:spChg chg="add mod">
          <ac:chgData name="TRIGUEROS MUÑOZ, MIGUEL" userId="93f31087-8566-4d16-a7a1-f20635823349" providerId="ADAL" clId="{28A45800-A829-4FF9-9AF1-45101DDF326D}" dt="2022-11-21T12:14:01.904" v="1787"/>
          <ac:spMkLst>
            <pc:docMk/>
            <pc:sldMk cId="1059083778" sldId="319"/>
            <ac:spMk id="9" creationId="{45C11F8F-C291-F98A-45CD-CE12FC75D86A}"/>
          </ac:spMkLst>
        </pc:spChg>
        <pc:graphicFrameChg chg="add mod modGraphic">
          <ac:chgData name="TRIGUEROS MUÑOZ, MIGUEL" userId="93f31087-8566-4d16-a7a1-f20635823349" providerId="ADAL" clId="{28A45800-A829-4FF9-9AF1-45101DDF326D}" dt="2022-11-21T12:12:05.455" v="1748" actId="14100"/>
          <ac:graphicFrameMkLst>
            <pc:docMk/>
            <pc:sldMk cId="1059083778" sldId="319"/>
            <ac:graphicFrameMk id="5" creationId="{65DCCEED-BCD4-39ED-770E-C15625D2107B}"/>
          </ac:graphicFrameMkLst>
        </pc:graphicFrameChg>
        <pc:graphicFrameChg chg="add mod modGraphic">
          <ac:chgData name="TRIGUEROS MUÑOZ, MIGUEL" userId="93f31087-8566-4d16-a7a1-f20635823349" providerId="ADAL" clId="{28A45800-A829-4FF9-9AF1-45101DDF326D}" dt="2022-11-21T12:12:42.218" v="1755" actId="1076"/>
          <ac:graphicFrameMkLst>
            <pc:docMk/>
            <pc:sldMk cId="1059083778" sldId="319"/>
            <ac:graphicFrameMk id="6" creationId="{473ACAC4-F722-5AA0-81B9-614F478FA065}"/>
          </ac:graphicFrameMkLst>
        </pc:graphicFrameChg>
        <pc:picChg chg="del mod">
          <ac:chgData name="TRIGUEROS MUÑOZ, MIGUEL" userId="93f31087-8566-4d16-a7a1-f20635823349" providerId="ADAL" clId="{28A45800-A829-4FF9-9AF1-45101DDF326D}" dt="2022-11-21T12:09:42.795" v="1723" actId="478"/>
          <ac:picMkLst>
            <pc:docMk/>
            <pc:sldMk cId="1059083778" sldId="319"/>
            <ac:picMk id="10" creationId="{C40D02F3-57FA-7109-7F33-F484F6CB270F}"/>
          </ac:picMkLst>
        </pc:picChg>
        <pc:cxnChg chg="add">
          <ac:chgData name="TRIGUEROS MUÑOZ, MIGUEL" userId="93f31087-8566-4d16-a7a1-f20635823349" providerId="ADAL" clId="{28A45800-A829-4FF9-9AF1-45101DDF326D}" dt="2022-11-21T12:12:55.070" v="1756" actId="11529"/>
          <ac:cxnSpMkLst>
            <pc:docMk/>
            <pc:sldMk cId="1059083778" sldId="319"/>
            <ac:cxnSpMk id="8" creationId="{6830A4EF-FB31-EDF9-0B92-4ADBB99F2CAC}"/>
          </ac:cxnSpMkLst>
        </pc:cxnChg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3820478449" sldId="319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3143426356" sldId="320"/>
        </pc:sldMkLst>
      </pc:sldChg>
      <pc:sldChg chg="addSp delSp modSp add mod">
        <pc:chgData name="TRIGUEROS MUÑOZ, MIGUEL" userId="93f31087-8566-4d16-a7a1-f20635823349" providerId="ADAL" clId="{28A45800-A829-4FF9-9AF1-45101DDF326D}" dt="2022-11-21T12:28:54.842" v="2393"/>
        <pc:sldMkLst>
          <pc:docMk/>
          <pc:sldMk cId="3948044143" sldId="320"/>
        </pc:sldMkLst>
        <pc:spChg chg="mod">
          <ac:chgData name="TRIGUEROS MUÑOZ, MIGUEL" userId="93f31087-8566-4d16-a7a1-f20635823349" providerId="ADAL" clId="{28A45800-A829-4FF9-9AF1-45101DDF326D}" dt="2022-11-21T12:22:38.857" v="2318" actId="20577"/>
          <ac:spMkLst>
            <pc:docMk/>
            <pc:sldMk cId="3948044143" sldId="320"/>
            <ac:spMk id="3" creationId="{BBD2C6B3-99D2-B9CC-5F50-ADD31ADFF127}"/>
          </ac:spMkLst>
        </pc:spChg>
        <pc:spChg chg="mod">
          <ac:chgData name="TRIGUEROS MUÑOZ, MIGUEL" userId="93f31087-8566-4d16-a7a1-f20635823349" providerId="ADAL" clId="{28A45800-A829-4FF9-9AF1-45101DDF326D}" dt="2022-11-21T12:23:57.216" v="2328" actId="1076"/>
          <ac:spMkLst>
            <pc:docMk/>
            <pc:sldMk cId="3948044143" sldId="320"/>
            <ac:spMk id="9" creationId="{45C11F8F-C291-F98A-45CD-CE12FC75D86A}"/>
          </ac:spMkLst>
        </pc:spChg>
        <pc:graphicFrameChg chg="add mod modGraphic">
          <ac:chgData name="TRIGUEROS MUÑOZ, MIGUEL" userId="93f31087-8566-4d16-a7a1-f20635823349" providerId="ADAL" clId="{28A45800-A829-4FF9-9AF1-45101DDF326D}" dt="2022-11-21T12:24:14.279" v="2332" actId="1076"/>
          <ac:graphicFrameMkLst>
            <pc:docMk/>
            <pc:sldMk cId="3948044143" sldId="320"/>
            <ac:graphicFrameMk id="4" creationId="{2FBDD3A7-4529-A91E-49CA-B634221869A3}"/>
          </ac:graphicFrameMkLst>
        </pc:graphicFrameChg>
        <pc:graphicFrameChg chg="mod modGraphic">
          <ac:chgData name="TRIGUEROS MUÑOZ, MIGUEL" userId="93f31087-8566-4d16-a7a1-f20635823349" providerId="ADAL" clId="{28A45800-A829-4FF9-9AF1-45101DDF326D}" dt="2022-11-21T12:23:57.216" v="2328" actId="1076"/>
          <ac:graphicFrameMkLst>
            <pc:docMk/>
            <pc:sldMk cId="3948044143" sldId="320"/>
            <ac:graphicFrameMk id="5" creationId="{65DCCEED-BCD4-39ED-770E-C15625D2107B}"/>
          </ac:graphicFrameMkLst>
        </pc:graphicFrameChg>
        <pc:graphicFrameChg chg="mod modGraphic">
          <ac:chgData name="TRIGUEROS MUÑOZ, MIGUEL" userId="93f31087-8566-4d16-a7a1-f20635823349" providerId="ADAL" clId="{28A45800-A829-4FF9-9AF1-45101DDF326D}" dt="2022-11-21T12:24:27.691" v="2335" actId="1076"/>
          <ac:graphicFrameMkLst>
            <pc:docMk/>
            <pc:sldMk cId="3948044143" sldId="320"/>
            <ac:graphicFrameMk id="6" creationId="{473ACAC4-F722-5AA0-81B9-614F478FA065}"/>
          </ac:graphicFrameMkLst>
        </pc:graphicFrameChg>
        <pc:graphicFrameChg chg="add mod modGraphic">
          <ac:chgData name="TRIGUEROS MUÑOZ, MIGUEL" userId="93f31087-8566-4d16-a7a1-f20635823349" providerId="ADAL" clId="{28A45800-A829-4FF9-9AF1-45101DDF326D}" dt="2022-11-21T12:23:17.697" v="2327" actId="20577"/>
          <ac:graphicFrameMkLst>
            <pc:docMk/>
            <pc:sldMk cId="3948044143" sldId="320"/>
            <ac:graphicFrameMk id="7" creationId="{E384A83A-4F29-7F6B-0709-25256335C833}"/>
          </ac:graphicFrameMkLst>
        </pc:graphicFrameChg>
        <pc:cxnChg chg="mod">
          <ac:chgData name="TRIGUEROS MUÑOZ, MIGUEL" userId="93f31087-8566-4d16-a7a1-f20635823349" providerId="ADAL" clId="{28A45800-A829-4FF9-9AF1-45101DDF326D}" dt="2022-11-21T12:25:21.106" v="2345" actId="1582"/>
          <ac:cxnSpMkLst>
            <pc:docMk/>
            <pc:sldMk cId="3948044143" sldId="320"/>
            <ac:cxnSpMk id="8" creationId="{6830A4EF-FB31-EDF9-0B92-4ADBB99F2CAC}"/>
          </ac:cxnSpMkLst>
        </pc:cxnChg>
        <pc:cxnChg chg="add mod">
          <ac:chgData name="TRIGUEROS MUÑOZ, MIGUEL" userId="93f31087-8566-4d16-a7a1-f20635823349" providerId="ADAL" clId="{28A45800-A829-4FF9-9AF1-45101DDF326D}" dt="2022-11-21T12:25:28.174" v="2346" actId="14100"/>
          <ac:cxnSpMkLst>
            <pc:docMk/>
            <pc:sldMk cId="3948044143" sldId="320"/>
            <ac:cxnSpMk id="12" creationId="{FA1BA85C-5F83-AD46-24A0-AFBA283721FA}"/>
          </ac:cxnSpMkLst>
        </pc:cxnChg>
        <pc:cxnChg chg="add mod">
          <ac:chgData name="TRIGUEROS MUÑOZ, MIGUEL" userId="93f31087-8566-4d16-a7a1-f20635823349" providerId="ADAL" clId="{28A45800-A829-4FF9-9AF1-45101DDF326D}" dt="2022-11-21T12:25:21.106" v="2345" actId="1582"/>
          <ac:cxnSpMkLst>
            <pc:docMk/>
            <pc:sldMk cId="3948044143" sldId="320"/>
            <ac:cxnSpMk id="13" creationId="{07B29534-B703-EBDE-65C7-FBA2D782B762}"/>
          </ac:cxnSpMkLst>
        </pc:cxnChg>
        <pc:cxnChg chg="add del mod">
          <ac:chgData name="TRIGUEROS MUÑOZ, MIGUEL" userId="93f31087-8566-4d16-a7a1-f20635823349" providerId="ADAL" clId="{28A45800-A829-4FF9-9AF1-45101DDF326D}" dt="2022-11-21T12:28:54.842" v="2393"/>
          <ac:cxnSpMkLst>
            <pc:docMk/>
            <pc:sldMk cId="3948044143" sldId="320"/>
            <ac:cxnSpMk id="19" creationId="{8AE3FBE2-EB4D-596A-2D3D-A87ACF1EEDDB}"/>
          </ac:cxnSpMkLst>
        </pc:cxnChg>
      </pc:sldChg>
      <pc:sldChg chg="addSp delSp modSp add mod">
        <pc:chgData name="TRIGUEROS MUÑOZ, MIGUEL" userId="93f31087-8566-4d16-a7a1-f20635823349" providerId="ADAL" clId="{28A45800-A829-4FF9-9AF1-45101DDF326D}" dt="2022-11-21T12:51:44.533" v="2796" actId="255"/>
        <pc:sldMkLst>
          <pc:docMk/>
          <pc:sldMk cId="3771477886" sldId="321"/>
        </pc:sldMkLst>
        <pc:spChg chg="mod">
          <ac:chgData name="TRIGUEROS MUÑOZ, MIGUEL" userId="93f31087-8566-4d16-a7a1-f20635823349" providerId="ADAL" clId="{28A45800-A829-4FF9-9AF1-45101DDF326D}" dt="2022-11-21T12:29:19.411" v="2422" actId="20577"/>
          <ac:spMkLst>
            <pc:docMk/>
            <pc:sldMk cId="3771477886" sldId="321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28A45800-A829-4FF9-9AF1-45101DDF326D}" dt="2022-11-21T12:51:44.533" v="2796" actId="255"/>
          <ac:spMkLst>
            <pc:docMk/>
            <pc:sldMk cId="3771477886" sldId="321"/>
            <ac:spMk id="3" creationId="{BBD2C6B3-99D2-B9CC-5F50-ADD31ADFF127}"/>
          </ac:spMkLst>
        </pc:spChg>
        <pc:spChg chg="del">
          <ac:chgData name="TRIGUEROS MUÑOZ, MIGUEL" userId="93f31087-8566-4d16-a7a1-f20635823349" providerId="ADAL" clId="{28A45800-A829-4FF9-9AF1-45101DDF326D}" dt="2022-11-21T12:47:48.388" v="2683" actId="478"/>
          <ac:spMkLst>
            <pc:docMk/>
            <pc:sldMk cId="3771477886" sldId="321"/>
            <ac:spMk id="9" creationId="{45C11F8F-C291-F98A-45CD-CE12FC75D86A}"/>
          </ac:spMkLst>
        </pc:spChg>
        <pc:graphicFrameChg chg="del">
          <ac:chgData name="TRIGUEROS MUÑOZ, MIGUEL" userId="93f31087-8566-4d16-a7a1-f20635823349" providerId="ADAL" clId="{28A45800-A829-4FF9-9AF1-45101DDF326D}" dt="2022-11-21T12:47:54.959" v="2685" actId="478"/>
          <ac:graphicFrameMkLst>
            <pc:docMk/>
            <pc:sldMk cId="3771477886" sldId="321"/>
            <ac:graphicFrameMk id="4" creationId="{2FBDD3A7-4529-A91E-49CA-B634221869A3}"/>
          </ac:graphicFrameMkLst>
        </pc:graphicFrameChg>
        <pc:graphicFrameChg chg="mod modGraphic">
          <ac:chgData name="TRIGUEROS MUÑOZ, MIGUEL" userId="93f31087-8566-4d16-a7a1-f20635823349" providerId="ADAL" clId="{28A45800-A829-4FF9-9AF1-45101DDF326D}" dt="2022-11-21T12:49:24.815" v="2695" actId="2711"/>
          <ac:graphicFrameMkLst>
            <pc:docMk/>
            <pc:sldMk cId="3771477886" sldId="321"/>
            <ac:graphicFrameMk id="5" creationId="{65DCCEED-BCD4-39ED-770E-C15625D2107B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1T12:47:46.825" v="2682" actId="478"/>
          <ac:graphicFrameMkLst>
            <pc:docMk/>
            <pc:sldMk cId="3771477886" sldId="321"/>
            <ac:graphicFrameMk id="6" creationId="{473ACAC4-F722-5AA0-81B9-614F478FA065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1T12:47:57.274" v="2686" actId="478"/>
          <ac:graphicFrameMkLst>
            <pc:docMk/>
            <pc:sldMk cId="3771477886" sldId="321"/>
            <ac:graphicFrameMk id="7" creationId="{E384A83A-4F29-7F6B-0709-25256335C833}"/>
          </ac:graphicFrameMkLst>
        </pc:graphicFrameChg>
        <pc:graphicFrameChg chg="add mod modGraphic">
          <ac:chgData name="TRIGUEROS MUÑOZ, MIGUEL" userId="93f31087-8566-4d16-a7a1-f20635823349" providerId="ADAL" clId="{28A45800-A829-4FF9-9AF1-45101DDF326D}" dt="2022-11-21T12:49:55.561" v="2700" actId="20577"/>
          <ac:graphicFrameMkLst>
            <pc:docMk/>
            <pc:sldMk cId="3771477886" sldId="321"/>
            <ac:graphicFrameMk id="14" creationId="{DB03E078-CBF8-5653-A270-8AF1B8C64621}"/>
          </ac:graphicFrameMkLst>
        </pc:graphicFrameChg>
        <pc:graphicFrameChg chg="add mod modGraphic">
          <ac:chgData name="TRIGUEROS MUÑOZ, MIGUEL" userId="93f31087-8566-4d16-a7a1-f20635823349" providerId="ADAL" clId="{28A45800-A829-4FF9-9AF1-45101DDF326D}" dt="2022-11-21T12:50:14.865" v="2707" actId="20577"/>
          <ac:graphicFrameMkLst>
            <pc:docMk/>
            <pc:sldMk cId="3771477886" sldId="321"/>
            <ac:graphicFrameMk id="15" creationId="{D13EE8A5-7770-5A26-2ED4-C0466732F7B0}"/>
          </ac:graphicFrameMkLst>
        </pc:graphicFrameChg>
        <pc:picChg chg="add mod">
          <ac:chgData name="TRIGUEROS MUÑOZ, MIGUEL" userId="93f31087-8566-4d16-a7a1-f20635823349" providerId="ADAL" clId="{28A45800-A829-4FF9-9AF1-45101DDF326D}" dt="2022-11-21T12:51:36.693" v="2795" actId="1035"/>
          <ac:picMkLst>
            <pc:docMk/>
            <pc:sldMk cId="3771477886" sldId="321"/>
            <ac:picMk id="11" creationId="{4A1A5893-F350-4746-FF7D-3EDB4054A517}"/>
          </ac:picMkLst>
        </pc:picChg>
        <pc:cxnChg chg="del">
          <ac:chgData name="TRIGUEROS MUÑOZ, MIGUEL" userId="93f31087-8566-4d16-a7a1-f20635823349" providerId="ADAL" clId="{28A45800-A829-4FF9-9AF1-45101DDF326D}" dt="2022-11-21T12:47:49.478" v="2684" actId="478"/>
          <ac:cxnSpMkLst>
            <pc:docMk/>
            <pc:sldMk cId="3771477886" sldId="321"/>
            <ac:cxnSpMk id="8" creationId="{6830A4EF-FB31-EDF9-0B92-4ADBB99F2CAC}"/>
          </ac:cxnSpMkLst>
        </pc:cxnChg>
        <pc:cxnChg chg="del mod">
          <ac:chgData name="TRIGUEROS MUÑOZ, MIGUEL" userId="93f31087-8566-4d16-a7a1-f20635823349" providerId="ADAL" clId="{28A45800-A829-4FF9-9AF1-45101DDF326D}" dt="2022-11-21T12:47:54.959" v="2685" actId="478"/>
          <ac:cxnSpMkLst>
            <pc:docMk/>
            <pc:sldMk cId="3771477886" sldId="321"/>
            <ac:cxnSpMk id="12" creationId="{FA1BA85C-5F83-AD46-24A0-AFBA283721FA}"/>
          </ac:cxnSpMkLst>
        </pc:cxnChg>
        <pc:cxnChg chg="del mod">
          <ac:chgData name="TRIGUEROS MUÑOZ, MIGUEL" userId="93f31087-8566-4d16-a7a1-f20635823349" providerId="ADAL" clId="{28A45800-A829-4FF9-9AF1-45101DDF326D}" dt="2022-11-21T12:47:54.959" v="2685" actId="478"/>
          <ac:cxnSpMkLst>
            <pc:docMk/>
            <pc:sldMk cId="3771477886" sldId="321"/>
            <ac:cxnSpMk id="13" creationId="{07B29534-B703-EBDE-65C7-FBA2D782B762}"/>
          </ac:cxnSpMkLst>
        </pc:cxnChg>
      </pc:sldChg>
      <pc:sldChg chg="addSp delSp modSp mod">
        <pc:chgData name="TRIGUEROS MUÑOZ, MIGUEL" userId="93f31087-8566-4d16-a7a1-f20635823349" providerId="ADAL" clId="{28A45800-A829-4FF9-9AF1-45101DDF326D}" dt="2022-11-27T18:04:28.250" v="3094" actId="1076"/>
        <pc:sldMkLst>
          <pc:docMk/>
          <pc:sldMk cId="4205591290" sldId="324"/>
        </pc:sldMkLst>
        <pc:spChg chg="mod">
          <ac:chgData name="TRIGUEROS MUÑOZ, MIGUEL" userId="93f31087-8566-4d16-a7a1-f20635823349" providerId="ADAL" clId="{28A45800-A829-4FF9-9AF1-45101DDF326D}" dt="2022-11-27T18:04:23.589" v="3093" actId="14100"/>
          <ac:spMkLst>
            <pc:docMk/>
            <pc:sldMk cId="4205591290" sldId="324"/>
            <ac:spMk id="3" creationId="{BBD2C6B3-99D2-B9CC-5F50-ADD31ADFF127}"/>
          </ac:spMkLst>
        </pc:spChg>
        <pc:graphicFrameChg chg="del">
          <ac:chgData name="TRIGUEROS MUÑOZ, MIGUEL" userId="93f31087-8566-4d16-a7a1-f20635823349" providerId="ADAL" clId="{28A45800-A829-4FF9-9AF1-45101DDF326D}" dt="2022-11-27T17:40:59.751" v="2807" actId="478"/>
          <ac:graphicFrameMkLst>
            <pc:docMk/>
            <pc:sldMk cId="4205591290" sldId="324"/>
            <ac:graphicFrameMk id="4" creationId="{A8FD805D-FFDB-39A3-3293-FFDDC2998E54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7T17:40:56.072" v="2806" actId="478"/>
          <ac:graphicFrameMkLst>
            <pc:docMk/>
            <pc:sldMk cId="4205591290" sldId="324"/>
            <ac:graphicFrameMk id="5" creationId="{65DCCEED-BCD4-39ED-770E-C15625D2107B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7T17:41:01.474" v="2808" actId="478"/>
          <ac:graphicFrameMkLst>
            <pc:docMk/>
            <pc:sldMk cId="4205591290" sldId="324"/>
            <ac:graphicFrameMk id="14" creationId="{DB03E078-CBF8-5653-A270-8AF1B8C64621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7T17:41:01.474" v="2808" actId="478"/>
          <ac:graphicFrameMkLst>
            <pc:docMk/>
            <pc:sldMk cId="4205591290" sldId="324"/>
            <ac:graphicFrameMk id="15" creationId="{D13EE8A5-7770-5A26-2ED4-C0466732F7B0}"/>
          </ac:graphicFrameMkLst>
        </pc:graphicFrameChg>
        <pc:picChg chg="add mod">
          <ac:chgData name="TRIGUEROS MUÑOZ, MIGUEL" userId="93f31087-8566-4d16-a7a1-f20635823349" providerId="ADAL" clId="{28A45800-A829-4FF9-9AF1-45101DDF326D}" dt="2022-11-27T18:04:28.250" v="3094" actId="1076"/>
          <ac:picMkLst>
            <pc:docMk/>
            <pc:sldMk cId="4205591290" sldId="324"/>
            <ac:picMk id="1026" creationId="{191B4907-B6D8-FB70-400A-62D14081026D}"/>
          </ac:picMkLst>
        </pc:picChg>
      </pc:sldChg>
      <pc:sldChg chg="modSp add mod">
        <pc:chgData name="TRIGUEROS MUÑOZ, MIGUEL" userId="93f31087-8566-4d16-a7a1-f20635823349" providerId="ADAL" clId="{28A45800-A829-4FF9-9AF1-45101DDF326D}" dt="2022-11-27T18:04:54.027" v="3125" actId="20577"/>
        <pc:sldMkLst>
          <pc:docMk/>
          <pc:sldMk cId="3317774778" sldId="325"/>
        </pc:sldMkLst>
        <pc:spChg chg="mod">
          <ac:chgData name="TRIGUEROS MUÑOZ, MIGUEL" userId="93f31087-8566-4d16-a7a1-f20635823349" providerId="ADAL" clId="{28A45800-A829-4FF9-9AF1-45101DDF326D}" dt="2022-11-27T18:04:54.027" v="3125" actId="20577"/>
          <ac:spMkLst>
            <pc:docMk/>
            <pc:sldMk cId="3317774778" sldId="325"/>
            <ac:spMk id="3" creationId="{BBD2C6B3-99D2-B9CC-5F50-ADD31ADFF127}"/>
          </ac:spMkLst>
        </pc:spChg>
      </pc:sldChg>
      <pc:sldMasterChg chg="addSp modSp mod addSldLayout delSldLayout modSldLayout">
        <pc:chgData name="TRIGUEROS MUÑOZ, MIGUEL" userId="93f31087-8566-4d16-a7a1-f20635823349" providerId="ADAL" clId="{28A45800-A829-4FF9-9AF1-45101DDF326D}" dt="2022-11-21T11:53:52.187" v="1236" actId="2696"/>
        <pc:sldMasterMkLst>
          <pc:docMk/>
          <pc:sldMasterMk cId="138951284" sldId="2147483668"/>
        </pc:sldMasterMkLst>
        <pc:spChg chg="mod">
          <ac:chgData name="TRIGUEROS MUÑOZ, MIGUEL" userId="93f31087-8566-4d16-a7a1-f20635823349" providerId="ADAL" clId="{28A45800-A829-4FF9-9AF1-45101DDF326D}" dt="2022-11-20T17:28:44.224" v="1" actId="207"/>
          <ac:spMkLst>
            <pc:docMk/>
            <pc:sldMasterMk cId="138951284" sldId="2147483668"/>
            <ac:spMk id="3" creationId="{00000000-0000-0000-0000-000000000000}"/>
          </ac:spMkLst>
        </pc:spChg>
        <pc:spChg chg="mod">
          <ac:chgData name="TRIGUEROS MUÑOZ, MIGUEL" userId="93f31087-8566-4d16-a7a1-f20635823349" providerId="ADAL" clId="{28A45800-A829-4FF9-9AF1-45101DDF326D}" dt="2022-11-20T17:38:58.764" v="81" actId="113"/>
          <ac:spMkLst>
            <pc:docMk/>
            <pc:sldMasterMk cId="138951284" sldId="2147483668"/>
            <ac:spMk id="6" creationId="{00000000-0000-0000-0000-000000000000}"/>
          </ac:spMkLst>
        </pc:spChg>
        <pc:graphicFrameChg chg="add mod">
          <ac:chgData name="TRIGUEROS MUÑOZ, MIGUEL" userId="93f31087-8566-4d16-a7a1-f20635823349" providerId="ADAL" clId="{28A45800-A829-4FF9-9AF1-45101DDF326D}" dt="2022-11-20T17:37:14.335" v="74" actId="1076"/>
          <ac:graphicFrameMkLst>
            <pc:docMk/>
            <pc:sldMasterMk cId="138951284" sldId="2147483668"/>
            <ac:graphicFrameMk id="18" creationId="{5FBE6D92-71F7-A7EB-B1D0-71469C729F0D}"/>
          </ac:graphicFrameMkLst>
        </pc:graphicFrameChg>
        <pc:picChg chg="add mod">
          <ac:chgData name="TRIGUEROS MUÑOZ, MIGUEL" userId="93f31087-8566-4d16-a7a1-f20635823349" providerId="ADAL" clId="{28A45800-A829-4FF9-9AF1-45101DDF326D}" dt="2022-11-20T17:38:01.970" v="77" actId="1076"/>
          <ac:picMkLst>
            <pc:docMk/>
            <pc:sldMasterMk cId="138951284" sldId="2147483668"/>
            <ac:picMk id="19" creationId="{AA00D4CA-9F02-C217-1A71-A101EAA384CB}"/>
          </ac:picMkLst>
        </pc:picChg>
        <pc:sldLayoutChg chg="addSp delSp modSp">
          <pc:chgData name="TRIGUEROS MUÑOZ, MIGUEL" userId="93f31087-8566-4d16-a7a1-f20635823349" providerId="ADAL" clId="{28A45800-A829-4FF9-9AF1-45101DDF326D}" dt="2022-11-20T17:40:05.951" v="87"/>
          <pc:sldLayoutMkLst>
            <pc:docMk/>
            <pc:sldMasterMk cId="3315148912" sldId="2147483686"/>
            <pc:sldLayoutMk cId="2151700916" sldId="2147483669"/>
          </pc:sldLayoutMkLst>
          <pc:spChg chg="del">
            <ac:chgData name="TRIGUEROS MUÑOZ, MIGUEL" userId="93f31087-8566-4d16-a7a1-f20635823349" providerId="ADAL" clId="{28A45800-A829-4FF9-9AF1-45101DDF326D}" dt="2022-11-20T17:40:05.251" v="86"/>
            <ac:spMkLst>
              <pc:docMk/>
              <pc:sldMasterMk cId="3315148912" sldId="2147483686"/>
              <pc:sldLayoutMk cId="2151700916" sldId="2147483669"/>
              <ac:spMk id="2" creationId="{00000000-0000-0000-0000-000000000000}"/>
            </ac:spMkLst>
          </pc:spChg>
          <pc:spChg chg="del">
            <ac:chgData name="TRIGUEROS MUÑOZ, MIGUEL" userId="93f31087-8566-4d16-a7a1-f20635823349" providerId="ADAL" clId="{28A45800-A829-4FF9-9AF1-45101DDF326D}" dt="2022-11-20T17:40:03.325" v="84"/>
            <ac:spMkLst>
              <pc:docMk/>
              <pc:sldMasterMk cId="3315148912" sldId="2147483686"/>
              <pc:sldLayoutMk cId="2151700916" sldId="2147483669"/>
              <ac:spMk id="4" creationId="{00000000-0000-0000-0000-000000000000}"/>
            </ac:spMkLst>
          </pc:spChg>
          <pc:spChg chg="del">
            <ac:chgData name="TRIGUEROS MUÑOZ, MIGUEL" userId="93f31087-8566-4d16-a7a1-f20635823349" providerId="ADAL" clId="{28A45800-A829-4FF9-9AF1-45101DDF326D}" dt="2022-11-20T17:40:03.325" v="84"/>
            <ac:spMkLst>
              <pc:docMk/>
              <pc:sldMasterMk cId="3315148912" sldId="2147483686"/>
              <pc:sldLayoutMk cId="2151700916" sldId="2147483669"/>
              <ac:spMk id="5" creationId="{00000000-0000-0000-0000-000000000000}"/>
            </ac:spMkLst>
          </pc:spChg>
          <pc:spChg chg="del">
            <ac:chgData name="TRIGUEROS MUÑOZ, MIGUEL" userId="93f31087-8566-4d16-a7a1-f20635823349" providerId="ADAL" clId="{28A45800-A829-4FF9-9AF1-45101DDF326D}" dt="2022-11-20T17:40:03.325" v="84"/>
            <ac:spMkLst>
              <pc:docMk/>
              <pc:sldMasterMk cId="3315148912" sldId="2147483686"/>
              <pc:sldLayoutMk cId="2151700916" sldId="2147483669"/>
              <ac:spMk id="6" creationId="{00000000-0000-0000-0000-000000000000}"/>
            </ac:spMkLst>
          </pc:spChg>
          <pc:spChg chg="add mod">
            <ac:chgData name="TRIGUEROS MUÑOZ, MIGUEL" userId="93f31087-8566-4d16-a7a1-f20635823349" providerId="ADAL" clId="{28A45800-A829-4FF9-9AF1-45101DDF326D}" dt="2022-11-20T17:40:04.495" v="85"/>
            <ac:spMkLst>
              <pc:docMk/>
              <pc:sldMasterMk cId="3315148912" sldId="2147483686"/>
              <pc:sldLayoutMk cId="2151700916" sldId="2147483669"/>
              <ac:spMk id="8" creationId="{AE3049DF-A480-77B0-C1C9-F6A157F31D9C}"/>
            </ac:spMkLst>
          </pc:spChg>
          <pc:spChg chg="add mod">
            <ac:chgData name="TRIGUEROS MUÑOZ, MIGUEL" userId="93f31087-8566-4d16-a7a1-f20635823349" providerId="ADAL" clId="{28A45800-A829-4FF9-9AF1-45101DDF326D}" dt="2022-11-20T17:40:04.495" v="85"/>
            <ac:spMkLst>
              <pc:docMk/>
              <pc:sldMasterMk cId="3315148912" sldId="2147483686"/>
              <pc:sldLayoutMk cId="2151700916" sldId="2147483669"/>
              <ac:spMk id="9" creationId="{8100B48C-AFC7-6B3E-350F-D289CA0F304F}"/>
            </ac:spMkLst>
          </pc:spChg>
          <pc:spChg chg="add mod">
            <ac:chgData name="TRIGUEROS MUÑOZ, MIGUEL" userId="93f31087-8566-4d16-a7a1-f20635823349" providerId="ADAL" clId="{28A45800-A829-4FF9-9AF1-45101DDF326D}" dt="2022-11-20T17:40:04.495" v="85"/>
            <ac:spMkLst>
              <pc:docMk/>
              <pc:sldMasterMk cId="3315148912" sldId="2147483686"/>
              <pc:sldLayoutMk cId="2151700916" sldId="2147483669"/>
              <ac:spMk id="10" creationId="{2A13A0AB-4612-F620-3EED-C60DF9953E8B}"/>
            </ac:spMkLst>
          </pc:spChg>
          <pc:spChg chg="add mod">
            <ac:chgData name="TRIGUEROS MUÑOZ, MIGUEL" userId="93f31087-8566-4d16-a7a1-f20635823349" providerId="ADAL" clId="{28A45800-A829-4FF9-9AF1-45101DDF326D}" dt="2022-11-20T17:40:05.951" v="87"/>
            <ac:spMkLst>
              <pc:docMk/>
              <pc:sldMasterMk cId="3315148912" sldId="2147483686"/>
              <pc:sldLayoutMk cId="2151700916" sldId="2147483669"/>
              <ac:spMk id="11" creationId="{A1E5D97F-AFB0-796F-E6AF-47B0045FAA9A}"/>
            </ac:spMkLst>
          </pc:spChg>
        </pc:sldLayoutChg>
        <pc:sldLayoutChg chg="addSp delSp modSp mod">
          <pc:chgData name="TRIGUEROS MUÑOZ, MIGUEL" userId="93f31087-8566-4d16-a7a1-f20635823349" providerId="ADAL" clId="{28A45800-A829-4FF9-9AF1-45101DDF326D}" dt="2022-11-20T17:37:03.080" v="71" actId="21"/>
          <pc:sldLayoutMkLst>
            <pc:docMk/>
            <pc:sldMasterMk cId="138951284" sldId="2147483668"/>
            <pc:sldLayoutMk cId="1423141970" sldId="2147483670"/>
          </pc:sldLayoutMkLst>
          <pc:graphicFrameChg chg="add del mod">
            <ac:chgData name="TRIGUEROS MUÑOZ, MIGUEL" userId="93f31087-8566-4d16-a7a1-f20635823349" providerId="ADAL" clId="{28A45800-A829-4FF9-9AF1-45101DDF326D}" dt="2022-11-20T17:37:03.080" v="71" actId="21"/>
            <ac:graphicFrameMkLst>
              <pc:docMk/>
              <pc:sldMasterMk cId="138951284" sldId="2147483668"/>
              <pc:sldLayoutMk cId="1423141970" sldId="2147483670"/>
              <ac:graphicFrameMk id="7" creationId="{6B77967A-72E8-7279-9F5A-FEF6E4028668}"/>
            </ac:graphicFrameMkLst>
          </pc:graphicFrameChg>
        </pc:sldLayoutChg>
        <pc:sldLayoutChg chg="new del mod">
          <pc:chgData name="TRIGUEROS MUÑOZ, MIGUEL" userId="93f31087-8566-4d16-a7a1-f20635823349" providerId="ADAL" clId="{28A45800-A829-4FF9-9AF1-45101DDF326D}" dt="2022-11-21T11:53:52.187" v="1236" actId="2696"/>
          <pc:sldLayoutMkLst>
            <pc:docMk/>
            <pc:sldMasterMk cId="138951284" sldId="2147483668"/>
            <pc:sldLayoutMk cId="1007035637" sldId="2147483686"/>
          </pc:sldLayoutMkLst>
        </pc:sldLayoutChg>
        <pc:sldLayoutChg chg="new del mod">
          <pc:chgData name="TRIGUEROS MUÑOZ, MIGUEL" userId="93f31087-8566-4d16-a7a1-f20635823349" providerId="ADAL" clId="{28A45800-A829-4FF9-9AF1-45101DDF326D}" dt="2022-11-21T11:53:51.191" v="1235" actId="2696"/>
          <pc:sldLayoutMkLst>
            <pc:docMk/>
            <pc:sldMasterMk cId="138951284" sldId="2147483668"/>
            <pc:sldLayoutMk cId="2906178998" sldId="2147483687"/>
          </pc:sldLayoutMkLst>
        </pc:sldLayoutChg>
      </pc:sldMasterChg>
    </pc:docChg>
  </pc:docChgLst>
  <pc:docChgLst>
    <pc:chgData name="TRIGUEROS MUÑOZ, MIGUEL" userId="93f31087-8566-4d16-a7a1-f20635823349" providerId="ADAL" clId="{1FFE3D5C-5B75-4780-BAA3-BA1AF02199A4}"/>
    <pc:docChg chg="undo custSel addSld delSld modSld modMainMaster delSection modSection">
      <pc:chgData name="TRIGUEROS MUÑOZ, MIGUEL" userId="93f31087-8566-4d16-a7a1-f20635823349" providerId="ADAL" clId="{1FFE3D5C-5B75-4780-BAA3-BA1AF02199A4}" dt="2023-01-18T19:26:55.161" v="1526" actId="20577"/>
      <pc:docMkLst>
        <pc:docMk/>
      </pc:docMkLst>
      <pc:sldChg chg="addSp delSp modSp mod">
        <pc:chgData name="TRIGUEROS MUÑOZ, MIGUEL" userId="93f31087-8566-4d16-a7a1-f20635823349" providerId="ADAL" clId="{1FFE3D5C-5B75-4780-BAA3-BA1AF02199A4}" dt="2023-01-08T12:23:52.494" v="1383" actId="478"/>
        <pc:sldMkLst>
          <pc:docMk/>
          <pc:sldMk cId="308865771" sldId="256"/>
        </pc:sldMkLst>
        <pc:spChg chg="mod">
          <ac:chgData name="TRIGUEROS MUÑOZ, MIGUEL" userId="93f31087-8566-4d16-a7a1-f20635823349" providerId="ADAL" clId="{1FFE3D5C-5B75-4780-BAA3-BA1AF02199A4}" dt="2023-01-08T12:20:37.826" v="1365" actId="1076"/>
          <ac:spMkLst>
            <pc:docMk/>
            <pc:sldMk cId="308865771" sldId="256"/>
            <ac:spMk id="2" creationId="{BB6B5ACD-B995-716B-F5F7-1C14289F141D}"/>
          </ac:spMkLst>
        </pc:spChg>
        <pc:spChg chg="add del mod">
          <ac:chgData name="TRIGUEROS MUÑOZ, MIGUEL" userId="93f31087-8566-4d16-a7a1-f20635823349" providerId="ADAL" clId="{1FFE3D5C-5B75-4780-BAA3-BA1AF02199A4}" dt="2023-01-08T12:20:00.507" v="1359" actId="478"/>
          <ac:spMkLst>
            <pc:docMk/>
            <pc:sldMk cId="308865771" sldId="256"/>
            <ac:spMk id="6" creationId="{B7108D26-6637-9CAD-1942-C9B5EA517A2A}"/>
          </ac:spMkLst>
        </pc:spChg>
        <pc:spChg chg="mod">
          <ac:chgData name="TRIGUEROS MUÑOZ, MIGUEL" userId="93f31087-8566-4d16-a7a1-f20635823349" providerId="ADAL" clId="{1FFE3D5C-5B75-4780-BAA3-BA1AF02199A4}" dt="2023-01-02T07:11:22.262" v="53" actId="20577"/>
          <ac:spMkLst>
            <pc:docMk/>
            <pc:sldMk cId="308865771" sldId="256"/>
            <ac:spMk id="8" creationId="{224F4294-9767-96BB-A7D3-EBFE8CEFC64B}"/>
          </ac:spMkLst>
        </pc:spChg>
        <pc:spChg chg="mod">
          <ac:chgData name="TRIGUEROS MUÑOZ, MIGUEL" userId="93f31087-8566-4d16-a7a1-f20635823349" providerId="ADAL" clId="{1FFE3D5C-5B75-4780-BAA3-BA1AF02199A4}" dt="2023-01-02T07:11:12.734" v="48" actId="20577"/>
          <ac:spMkLst>
            <pc:docMk/>
            <pc:sldMk cId="308865771" sldId="256"/>
            <ac:spMk id="9" creationId="{163AF1D7-99DA-EAC5-BC03-9B1BE7C81353}"/>
          </ac:spMkLst>
        </pc:spChg>
        <pc:spChg chg="add del mod">
          <ac:chgData name="TRIGUEROS MUÑOZ, MIGUEL" userId="93f31087-8566-4d16-a7a1-f20635823349" providerId="ADAL" clId="{1FFE3D5C-5B75-4780-BAA3-BA1AF02199A4}" dt="2023-01-08T12:23:52.494" v="1383" actId="478"/>
          <ac:spMkLst>
            <pc:docMk/>
            <pc:sldMk cId="308865771" sldId="256"/>
            <ac:spMk id="12" creationId="{84F6A96A-2553-D0FD-69BC-6C5C8F33CED2}"/>
          </ac:spMkLst>
        </pc:spChg>
        <pc:spChg chg="add del mod">
          <ac:chgData name="TRIGUEROS MUÑOZ, MIGUEL" userId="93f31087-8566-4d16-a7a1-f20635823349" providerId="ADAL" clId="{1FFE3D5C-5B75-4780-BAA3-BA1AF02199A4}" dt="2023-01-08T12:20:02.040" v="1361" actId="478"/>
          <ac:spMkLst>
            <pc:docMk/>
            <pc:sldMk cId="308865771" sldId="256"/>
            <ac:spMk id="15" creationId="{A9602468-AD6A-26CE-6B60-6C8B5B7F73B0}"/>
          </ac:spMkLst>
        </pc:spChg>
        <pc:spChg chg="add del mod">
          <ac:chgData name="TRIGUEROS MUÑOZ, MIGUEL" userId="93f31087-8566-4d16-a7a1-f20635823349" providerId="ADAL" clId="{1FFE3D5C-5B75-4780-BAA3-BA1AF02199A4}" dt="2023-01-08T12:23:38.276" v="1379" actId="478"/>
          <ac:spMkLst>
            <pc:docMk/>
            <pc:sldMk cId="308865771" sldId="256"/>
            <ac:spMk id="19" creationId="{8D6DD8AA-7F33-98B1-41A6-471920EE47E2}"/>
          </ac:spMkLst>
        </pc:spChg>
        <pc:picChg chg="add mod">
          <ac:chgData name="TRIGUEROS MUÑOZ, MIGUEL" userId="93f31087-8566-4d16-a7a1-f20635823349" providerId="ADAL" clId="{1FFE3D5C-5B75-4780-BAA3-BA1AF02199A4}" dt="2023-01-08T12:20:12.033" v="1364" actId="1076"/>
          <ac:picMkLst>
            <pc:docMk/>
            <pc:sldMk cId="308865771" sldId="256"/>
            <ac:picMk id="5" creationId="{458EE082-1B41-6D36-1FC3-5A35CEC21519}"/>
          </ac:picMkLst>
        </pc:picChg>
        <pc:picChg chg="add mod">
          <ac:chgData name="TRIGUEROS MUÑOZ, MIGUEL" userId="93f31087-8566-4d16-a7a1-f20635823349" providerId="ADAL" clId="{1FFE3D5C-5B75-4780-BAA3-BA1AF02199A4}" dt="2023-01-08T12:19:44.503" v="1355" actId="1076"/>
          <ac:picMkLst>
            <pc:docMk/>
            <pc:sldMk cId="308865771" sldId="256"/>
            <ac:picMk id="11" creationId="{042A63F4-3732-A4AF-4A23-84626639BE4E}"/>
          </ac:picMkLst>
        </pc:picChg>
        <pc:picChg chg="add mod">
          <ac:chgData name="TRIGUEROS MUÑOZ, MIGUEL" userId="93f31087-8566-4d16-a7a1-f20635823349" providerId="ADAL" clId="{1FFE3D5C-5B75-4780-BAA3-BA1AF02199A4}" dt="2023-01-08T12:20:10.223" v="1363" actId="1076"/>
          <ac:picMkLst>
            <pc:docMk/>
            <pc:sldMk cId="308865771" sldId="256"/>
            <ac:picMk id="14" creationId="{301F3ED0-098F-D3C9-ACB3-94FA2FE6E687}"/>
          </ac:picMkLst>
        </pc:picChg>
        <pc:picChg chg="add mod">
          <ac:chgData name="TRIGUEROS MUÑOZ, MIGUEL" userId="93f31087-8566-4d16-a7a1-f20635823349" providerId="ADAL" clId="{1FFE3D5C-5B75-4780-BAA3-BA1AF02199A4}" dt="2023-01-08T12:23:02.690" v="1372" actId="1076"/>
          <ac:picMkLst>
            <pc:docMk/>
            <pc:sldMk cId="308865771" sldId="256"/>
            <ac:picMk id="16" creationId="{5600CCC3-B2F1-770D-1889-BABD0AFAC70F}"/>
          </ac:picMkLst>
        </pc:picChg>
        <pc:picChg chg="add mod">
          <ac:chgData name="TRIGUEROS MUÑOZ, MIGUEL" userId="93f31087-8566-4d16-a7a1-f20635823349" providerId="ADAL" clId="{1FFE3D5C-5B75-4780-BAA3-BA1AF02199A4}" dt="2023-01-08T12:23:43.553" v="1382" actId="1076"/>
          <ac:picMkLst>
            <pc:docMk/>
            <pc:sldMk cId="308865771" sldId="256"/>
            <ac:picMk id="18" creationId="{8860BA26-CE87-DBC9-19DE-1EE2C1FE3B02}"/>
          </ac:picMkLst>
        </pc:pic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182144064" sldId="29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881213358" sldId="29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651048111" sldId="29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285496475" sldId="29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975738591" sldId="29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286011775" sldId="300"/>
        </pc:sldMkLst>
      </pc:sldChg>
      <pc:sldChg chg="modSp mod">
        <pc:chgData name="TRIGUEROS MUÑOZ, MIGUEL" userId="93f31087-8566-4d16-a7a1-f20635823349" providerId="ADAL" clId="{1FFE3D5C-5B75-4780-BAA3-BA1AF02199A4}" dt="2023-01-08T12:25:23.255" v="1386" actId="1076"/>
        <pc:sldMkLst>
          <pc:docMk/>
          <pc:sldMk cId="1662085430" sldId="302"/>
        </pc:sldMkLst>
        <pc:spChg chg="mod">
          <ac:chgData name="TRIGUEROS MUÑOZ, MIGUEL" userId="93f31087-8566-4d16-a7a1-f20635823349" providerId="ADAL" clId="{1FFE3D5C-5B75-4780-BAA3-BA1AF02199A4}" dt="2023-01-08T12:25:23.255" v="1386" actId="1076"/>
          <ac:spMkLst>
            <pc:docMk/>
            <pc:sldMk cId="1662085430" sldId="302"/>
            <ac:spMk id="2" creationId="{3EA543D3-C58C-1AE7-0D94-9F33892E7FF5}"/>
          </ac:spMkLst>
        </pc:spChg>
        <pc:spChg chg="mod">
          <ac:chgData name="TRIGUEROS MUÑOZ, MIGUEL" userId="93f31087-8566-4d16-a7a1-f20635823349" providerId="ADAL" clId="{1FFE3D5C-5B75-4780-BAA3-BA1AF02199A4}" dt="2023-01-08T12:25:16.171" v="1385" actId="1076"/>
          <ac:spMkLst>
            <pc:docMk/>
            <pc:sldMk cId="1662085430" sldId="302"/>
            <ac:spMk id="5" creationId="{2E672CE3-414F-1E3C-9928-F4B6B7568735}"/>
          </ac:spMkLst>
        </pc:spChg>
      </pc:sldChg>
      <pc:sldChg chg="addSp modSp new mod">
        <pc:chgData name="TRIGUEROS MUÑOZ, MIGUEL" userId="93f31087-8566-4d16-a7a1-f20635823349" providerId="ADAL" clId="{1FFE3D5C-5B75-4780-BAA3-BA1AF02199A4}" dt="2023-01-08T12:18:17.577" v="1344" actId="1076"/>
        <pc:sldMkLst>
          <pc:docMk/>
          <pc:sldMk cId="1199431660" sldId="303"/>
        </pc:sldMkLst>
        <pc:spChg chg="mod">
          <ac:chgData name="TRIGUEROS MUÑOZ, MIGUEL" userId="93f31087-8566-4d16-a7a1-f20635823349" providerId="ADAL" clId="{1FFE3D5C-5B75-4780-BAA3-BA1AF02199A4}" dt="2023-01-02T07:14:10.176" v="88" actId="20577"/>
          <ac:spMkLst>
            <pc:docMk/>
            <pc:sldMk cId="1199431660" sldId="303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1FFE3D5C-5B75-4780-BAA3-BA1AF02199A4}" dt="2023-01-08T12:12:10.609" v="1338"/>
          <ac:spMkLst>
            <pc:docMk/>
            <pc:sldMk cId="1199431660" sldId="303"/>
            <ac:spMk id="3" creationId="{091CCF6D-BA8B-6C62-BBAD-9E4D924744CE}"/>
          </ac:spMkLst>
        </pc:spChg>
        <pc:picChg chg="add mod">
          <ac:chgData name="TRIGUEROS MUÑOZ, MIGUEL" userId="93f31087-8566-4d16-a7a1-f20635823349" providerId="ADAL" clId="{1FFE3D5C-5B75-4780-BAA3-BA1AF02199A4}" dt="2023-01-08T12:18:17.577" v="1344" actId="1076"/>
          <ac:picMkLst>
            <pc:docMk/>
            <pc:sldMk cId="1199431660" sldId="303"/>
            <ac:picMk id="4" creationId="{F7CFE94E-5584-3D4A-89E4-34957CE5CE98}"/>
          </ac:picMkLst>
        </pc:pic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878582030" sldId="304"/>
        </pc:sldMkLst>
      </pc:sldChg>
      <pc:sldChg chg="addSp delSp modSp add mod">
        <pc:chgData name="TRIGUEROS MUÑOZ, MIGUEL" userId="93f31087-8566-4d16-a7a1-f20635823349" providerId="ADAL" clId="{1FFE3D5C-5B75-4780-BAA3-BA1AF02199A4}" dt="2023-01-08T12:22:54.574" v="1369" actId="21"/>
        <pc:sldMkLst>
          <pc:docMk/>
          <pc:sldMk cId="2241499555" sldId="304"/>
        </pc:sldMkLst>
        <pc:spChg chg="mod">
          <ac:chgData name="TRIGUEROS MUÑOZ, MIGUEL" userId="93f31087-8566-4d16-a7a1-f20635823349" providerId="ADAL" clId="{1FFE3D5C-5B75-4780-BAA3-BA1AF02199A4}" dt="2023-01-02T07:21:13.859" v="359" actId="20577"/>
          <ac:spMkLst>
            <pc:docMk/>
            <pc:sldMk cId="2241499555" sldId="304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1FFE3D5C-5B75-4780-BAA3-BA1AF02199A4}" dt="2023-01-02T07:23:48.257" v="574" actId="20577"/>
          <ac:spMkLst>
            <pc:docMk/>
            <pc:sldMk cId="2241499555" sldId="304"/>
            <ac:spMk id="3" creationId="{091CCF6D-BA8B-6C62-BBAD-9E4D924744CE}"/>
          </ac:spMkLst>
        </pc:spChg>
        <pc:picChg chg="add del mod">
          <ac:chgData name="TRIGUEROS MUÑOZ, MIGUEL" userId="93f31087-8566-4d16-a7a1-f20635823349" providerId="ADAL" clId="{1FFE3D5C-5B75-4780-BAA3-BA1AF02199A4}" dt="2023-01-08T12:22:54.574" v="1369" actId="21"/>
          <ac:picMkLst>
            <pc:docMk/>
            <pc:sldMk cId="2241499555" sldId="304"/>
            <ac:picMk id="5" creationId="{5188F471-D5EE-5022-8DF5-A8436924B6CD}"/>
          </ac:picMkLst>
        </pc:pic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524834107" sldId="305"/>
        </pc:sldMkLst>
      </pc:sldChg>
      <pc:sldChg chg="modSp add mod">
        <pc:chgData name="TRIGUEROS MUÑOZ, MIGUEL" userId="93f31087-8566-4d16-a7a1-f20635823349" providerId="ADAL" clId="{1FFE3D5C-5B75-4780-BAA3-BA1AF02199A4}" dt="2023-01-02T07:27:15.680" v="845" actId="20577"/>
        <pc:sldMkLst>
          <pc:docMk/>
          <pc:sldMk cId="4266078562" sldId="305"/>
        </pc:sldMkLst>
        <pc:spChg chg="mod">
          <ac:chgData name="TRIGUEROS MUÑOZ, MIGUEL" userId="93f31087-8566-4d16-a7a1-f20635823349" providerId="ADAL" clId="{1FFE3D5C-5B75-4780-BAA3-BA1AF02199A4}" dt="2023-01-02T07:24:10.768" v="588" actId="20577"/>
          <ac:spMkLst>
            <pc:docMk/>
            <pc:sldMk cId="4266078562" sldId="305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1FFE3D5C-5B75-4780-BAA3-BA1AF02199A4}" dt="2023-01-02T07:27:15.680" v="845" actId="20577"/>
          <ac:spMkLst>
            <pc:docMk/>
            <pc:sldMk cId="4266078562" sldId="305"/>
            <ac:spMk id="3" creationId="{091CCF6D-BA8B-6C62-BBAD-9E4D924744CE}"/>
          </ac:spMkLst>
        </pc:spChg>
      </pc:sldChg>
      <pc:sldChg chg="modSp add mod">
        <pc:chgData name="TRIGUEROS MUÑOZ, MIGUEL" userId="93f31087-8566-4d16-a7a1-f20635823349" providerId="ADAL" clId="{1FFE3D5C-5B75-4780-BAA3-BA1AF02199A4}" dt="2023-01-08T12:24:48.506" v="1384" actId="20577"/>
        <pc:sldMkLst>
          <pc:docMk/>
          <pc:sldMk cId="1713019180" sldId="306"/>
        </pc:sldMkLst>
        <pc:spChg chg="mod">
          <ac:chgData name="TRIGUEROS MUÑOZ, MIGUEL" userId="93f31087-8566-4d16-a7a1-f20635823349" providerId="ADAL" clId="{1FFE3D5C-5B75-4780-BAA3-BA1AF02199A4}" dt="2023-01-08T12:24:48.506" v="1384" actId="20577"/>
          <ac:spMkLst>
            <pc:docMk/>
            <pc:sldMk cId="1713019180" sldId="306"/>
            <ac:spMk id="3" creationId="{091CCF6D-BA8B-6C62-BBAD-9E4D924744CE}"/>
          </ac:spMkLst>
        </pc:sp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007344242" sldId="306"/>
        </pc:sldMkLst>
      </pc:sldChg>
      <pc:sldChg chg="modSp add mod">
        <pc:chgData name="TRIGUEROS MUÑOZ, MIGUEL" userId="93f31087-8566-4d16-a7a1-f20635823349" providerId="ADAL" clId="{1FFE3D5C-5B75-4780-BAA3-BA1AF02199A4}" dt="2023-01-08T12:25:54.487" v="1405" actId="20577"/>
        <pc:sldMkLst>
          <pc:docMk/>
          <pc:sldMk cId="2297116559" sldId="307"/>
        </pc:sldMkLst>
        <pc:spChg chg="mod">
          <ac:chgData name="TRIGUEROS MUÑOZ, MIGUEL" userId="93f31087-8566-4d16-a7a1-f20635823349" providerId="ADAL" clId="{1FFE3D5C-5B75-4780-BAA3-BA1AF02199A4}" dt="2023-01-02T07:37:59.296" v="1221" actId="20577"/>
          <ac:spMkLst>
            <pc:docMk/>
            <pc:sldMk cId="2297116559" sldId="307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1FFE3D5C-5B75-4780-BAA3-BA1AF02199A4}" dt="2023-01-08T12:25:54.487" v="1405" actId="20577"/>
          <ac:spMkLst>
            <pc:docMk/>
            <pc:sldMk cId="2297116559" sldId="307"/>
            <ac:spMk id="3" creationId="{091CCF6D-BA8B-6C62-BBAD-9E4D924744CE}"/>
          </ac:spMkLst>
        </pc:spChg>
      </pc:sldChg>
      <pc:sldChg chg="modSp add mod">
        <pc:chgData name="TRIGUEROS MUÑOZ, MIGUEL" userId="93f31087-8566-4d16-a7a1-f20635823349" providerId="ADAL" clId="{1FFE3D5C-5B75-4780-BAA3-BA1AF02199A4}" dt="2023-01-18T19:26:55.161" v="1526" actId="20577"/>
        <pc:sldMkLst>
          <pc:docMk/>
          <pc:sldMk cId="719552621" sldId="308"/>
        </pc:sldMkLst>
        <pc:spChg chg="mod">
          <ac:chgData name="TRIGUEROS MUÑOZ, MIGUEL" userId="93f31087-8566-4d16-a7a1-f20635823349" providerId="ADAL" clId="{1FFE3D5C-5B75-4780-BAA3-BA1AF02199A4}" dt="2023-01-18T19:26:21.904" v="1430" actId="20577"/>
          <ac:spMkLst>
            <pc:docMk/>
            <pc:sldMk cId="719552621" sldId="308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1FFE3D5C-5B75-4780-BAA3-BA1AF02199A4}" dt="2023-01-18T19:26:55.161" v="1526" actId="20577"/>
          <ac:spMkLst>
            <pc:docMk/>
            <pc:sldMk cId="719552621" sldId="308"/>
            <ac:spMk id="3" creationId="{091CCF6D-BA8B-6C62-BBAD-9E4D924744CE}"/>
          </ac:spMkLst>
        </pc:sp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441313987" sldId="30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679762254" sldId="30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242644199" sldId="31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813723418" sldId="31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269836530" sldId="31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814859966" sldId="31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745458148" sldId="31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526330062" sldId="31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634721557" sldId="31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154345873" sldId="31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289438449" sldId="31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059083778" sldId="31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948044143" sldId="32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771477886" sldId="32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675174442" sldId="32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4268188109" sldId="32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4205591290" sldId="32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317774778" sldId="32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94322529" sldId="32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044085444" sldId="32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55112023" sldId="32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498135890" sldId="32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85184565" sldId="33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25638638" sldId="33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659872342" sldId="33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952270227" sldId="33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289902073" sldId="33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360361628" sldId="33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70283012" sldId="33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066266296" sldId="33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443124605" sldId="33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088097569" sldId="33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520146235" sldId="34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79635090" sldId="34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861142992" sldId="34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143426356" sldId="34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928801094" sldId="34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579504102" sldId="34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820478449" sldId="34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536049848" sldId="34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969018867" sldId="348"/>
        </pc:sldMkLst>
      </pc:sldChg>
      <pc:sldMasterChg chg="delSp modSp mod modSldLayout">
        <pc:chgData name="TRIGUEROS MUÑOZ, MIGUEL" userId="93f31087-8566-4d16-a7a1-f20635823349" providerId="ADAL" clId="{1FFE3D5C-5B75-4780-BAA3-BA1AF02199A4}" dt="2023-01-02T07:20:27.447" v="344" actId="20577"/>
        <pc:sldMasterMkLst>
          <pc:docMk/>
          <pc:sldMasterMk cId="138951284" sldId="2147483668"/>
        </pc:sldMasterMkLst>
        <pc:spChg chg="mod">
          <ac:chgData name="TRIGUEROS MUÑOZ, MIGUEL" userId="93f31087-8566-4d16-a7a1-f20635823349" providerId="ADAL" clId="{1FFE3D5C-5B75-4780-BAA3-BA1AF02199A4}" dt="2023-01-02T07:19:45.629" v="331" actId="1076"/>
          <ac:spMkLst>
            <pc:docMk/>
            <pc:sldMasterMk cId="138951284" sldId="2147483668"/>
            <ac:spMk id="5" creationId="{00000000-0000-0000-0000-000000000000}"/>
          </ac:spMkLst>
        </pc:spChg>
        <pc:graphicFrameChg chg="del">
          <ac:chgData name="TRIGUEROS MUÑOZ, MIGUEL" userId="93f31087-8566-4d16-a7a1-f20635823349" providerId="ADAL" clId="{1FFE3D5C-5B75-4780-BAA3-BA1AF02199A4}" dt="2023-01-02T07:17:35.403" v="296" actId="478"/>
          <ac:graphicFrameMkLst>
            <pc:docMk/>
            <pc:sldMasterMk cId="138951284" sldId="2147483668"/>
            <ac:graphicFrameMk id="18" creationId="{5FBE6D92-71F7-A7EB-B1D0-71469C729F0D}"/>
          </ac:graphicFrameMkLst>
        </pc:graphicFrameChg>
        <pc:sldLayoutChg chg="modSp mod">
          <pc:chgData name="TRIGUEROS MUÑOZ, MIGUEL" userId="93f31087-8566-4d16-a7a1-f20635823349" providerId="ADAL" clId="{1FFE3D5C-5B75-4780-BAA3-BA1AF02199A4}" dt="2023-01-02T07:20:27.447" v="344" actId="20577"/>
          <pc:sldLayoutMkLst>
            <pc:docMk/>
            <pc:sldMasterMk cId="3315148912" sldId="2147483686"/>
            <pc:sldLayoutMk cId="2151700916" sldId="2147483669"/>
          </pc:sldLayoutMkLst>
          <pc:spChg chg="mod">
            <ac:chgData name="TRIGUEROS MUÑOZ, MIGUEL" userId="93f31087-8566-4d16-a7a1-f20635823349" providerId="ADAL" clId="{1FFE3D5C-5B75-4780-BAA3-BA1AF02199A4}" dt="2023-01-02T07:20:27.447" v="344" actId="20577"/>
            <ac:spMkLst>
              <pc:docMk/>
              <pc:sldMasterMk cId="3315148912" sldId="2147483686"/>
              <pc:sldLayoutMk cId="2151700916" sldId="2147483669"/>
              <ac:spMk id="9" creationId="{8100B48C-AFC7-6B3E-350F-D289CA0F304F}"/>
            </ac:spMkLst>
          </pc:spChg>
        </pc:sldLayoutChg>
      </pc:sldMasterChg>
    </pc:docChg>
  </pc:docChgLst>
  <pc:docChgLst>
    <pc:chgData name="MIGUEL TRIGUEROS MUÑOZ" userId="a4ee0321-97d7-430f-98a8-7ed13ff9a4bf" providerId="ADAL" clId="{5D5CC484-D080-4C3B-9209-D57C8596AFA0}"/>
    <pc:docChg chg="custSel modSld">
      <pc:chgData name="MIGUEL TRIGUEROS MUÑOZ" userId="a4ee0321-97d7-430f-98a8-7ed13ff9a4bf" providerId="ADAL" clId="{5D5CC484-D080-4C3B-9209-D57C8596AFA0}" dt="2023-10-15T09:12:16.488" v="19" actId="20577"/>
      <pc:docMkLst>
        <pc:docMk/>
      </pc:docMkLst>
      <pc:sldChg chg="modSp mod">
        <pc:chgData name="MIGUEL TRIGUEROS MUÑOZ" userId="a4ee0321-97d7-430f-98a8-7ed13ff9a4bf" providerId="ADAL" clId="{5D5CC484-D080-4C3B-9209-D57C8596AFA0}" dt="2023-10-15T09:12:16.488" v="19" actId="20577"/>
        <pc:sldMkLst>
          <pc:docMk/>
          <pc:sldMk cId="4266078562" sldId="305"/>
        </pc:sldMkLst>
        <pc:spChg chg="mod">
          <ac:chgData name="MIGUEL TRIGUEROS MUÑOZ" userId="a4ee0321-97d7-430f-98a8-7ed13ff9a4bf" providerId="ADAL" clId="{5D5CC484-D080-4C3B-9209-D57C8596AFA0}" dt="2023-10-15T09:12:16.488" v="19" actId="20577"/>
          <ac:spMkLst>
            <pc:docMk/>
            <pc:sldMk cId="4266078562" sldId="305"/>
            <ac:spMk id="3" creationId="{091CCF6D-BA8B-6C62-BBAD-9E4D924744CE}"/>
          </ac:spMkLst>
        </pc:spChg>
      </pc:sldChg>
    </pc:docChg>
  </pc:docChgLst>
  <pc:docChgLst>
    <pc:chgData name="MIGUEL TRIGUEROS MUÑOZ" userId="S::miguel.trigueros@aulaxxi.murciaeduca.es::a4ee0321-97d7-430f-98a8-7ed13ff9a4bf" providerId="AD" clId="Web-{431AD4F2-853A-1E32-8089-97FB848B2ECD}"/>
    <pc:docChg chg="modSld">
      <pc:chgData name="MIGUEL TRIGUEROS MUÑOZ" userId="S::miguel.trigueros@aulaxxi.murciaeduca.es::a4ee0321-97d7-430f-98a8-7ed13ff9a4bf" providerId="AD" clId="Web-{431AD4F2-853A-1E32-8089-97FB848B2ECD}" dt="2024-11-21T11:19:06.204" v="18" actId="20577"/>
      <pc:docMkLst>
        <pc:docMk/>
      </pc:docMkLst>
      <pc:sldChg chg="modSp">
        <pc:chgData name="MIGUEL TRIGUEROS MUÑOZ" userId="S::miguel.trigueros@aulaxxi.murciaeduca.es::a4ee0321-97d7-430f-98a8-7ed13ff9a4bf" providerId="AD" clId="Web-{431AD4F2-853A-1E32-8089-97FB848B2ECD}" dt="2024-11-21T11:19:06.204" v="18" actId="20577"/>
        <pc:sldMkLst>
          <pc:docMk/>
          <pc:sldMk cId="1662085430" sldId="302"/>
        </pc:sldMkLst>
        <pc:spChg chg="mod">
          <ac:chgData name="MIGUEL TRIGUEROS MUÑOZ" userId="S::miguel.trigueros@aulaxxi.murciaeduca.es::a4ee0321-97d7-430f-98a8-7ed13ff9a4bf" providerId="AD" clId="Web-{431AD4F2-853A-1E32-8089-97FB848B2ECD}" dt="2024-11-21T11:19:06.204" v="18" actId="20577"/>
          <ac:spMkLst>
            <pc:docMk/>
            <pc:sldMk cId="1662085430" sldId="302"/>
            <ac:spMk id="5" creationId="{2E672CE3-414F-1E3C-9928-F4B6B7568735}"/>
          </ac:spMkLst>
        </pc:spChg>
      </pc:sldChg>
    </pc:docChg>
  </pc:docChgLst>
  <pc:docChgLst>
    <pc:chgData name="MIGUEL TRIGUEROS MUÑOZ" userId="93f31087-8566-4d16-a7a1-f20635823349" providerId="ADAL" clId="{28A45800-A829-4FF9-9AF1-45101DDF326D}"/>
    <pc:docChg chg="undo custSel addSld delSld modSld">
      <pc:chgData name="MIGUEL TRIGUEROS MUÑOZ" userId="93f31087-8566-4d16-a7a1-f20635823349" providerId="ADAL" clId="{28A45800-A829-4FF9-9AF1-45101DDF326D}" dt="2022-11-13T18:01:51.441" v="523" actId="11"/>
      <pc:docMkLst>
        <pc:docMk/>
      </pc:docMkLst>
      <pc:sldChg chg="delSp modSp mod">
        <pc:chgData name="MIGUEL TRIGUEROS MUÑOZ" userId="93f31087-8566-4d16-a7a1-f20635823349" providerId="ADAL" clId="{28A45800-A829-4FF9-9AF1-45101DDF326D}" dt="2022-11-13T06:28:42.575" v="312" actId="113"/>
        <pc:sldMkLst>
          <pc:docMk/>
          <pc:sldMk cId="3881213358" sldId="296"/>
        </pc:sldMkLst>
        <pc:spChg chg="mod">
          <ac:chgData name="MIGUEL TRIGUEROS MUÑOZ" userId="93f31087-8566-4d16-a7a1-f20635823349" providerId="ADAL" clId="{28A45800-A829-4FF9-9AF1-45101DDF326D}" dt="2022-11-13T06:28:42.575" v="312" actId="113"/>
          <ac:spMkLst>
            <pc:docMk/>
            <pc:sldMk cId="3881213358" sldId="296"/>
            <ac:spMk id="3" creationId="{931475F3-FC26-7DBC-BE49-1E68A228D6CB}"/>
          </ac:spMkLst>
        </pc:spChg>
        <pc:spChg chg="del">
          <ac:chgData name="MIGUEL TRIGUEROS MUÑOZ" userId="93f31087-8566-4d16-a7a1-f20635823349" providerId="ADAL" clId="{28A45800-A829-4FF9-9AF1-45101DDF326D}" dt="2022-11-13T06:13:05.877" v="33" actId="478"/>
          <ac:spMkLst>
            <pc:docMk/>
            <pc:sldMk cId="3881213358" sldId="296"/>
            <ac:spMk id="8" creationId="{F3F233A9-547A-D553-3597-E763A2230617}"/>
          </ac:spMkLst>
        </pc:spChg>
        <pc:spChg chg="del">
          <ac:chgData name="MIGUEL TRIGUEROS MUÑOZ" userId="93f31087-8566-4d16-a7a1-f20635823349" providerId="ADAL" clId="{28A45800-A829-4FF9-9AF1-45101DDF326D}" dt="2022-11-13T06:13:05.877" v="33" actId="478"/>
          <ac:spMkLst>
            <pc:docMk/>
            <pc:sldMk cId="3881213358" sldId="296"/>
            <ac:spMk id="9" creationId="{A0EA8138-0D6E-A601-DFCA-B40BA720745C}"/>
          </ac:spMkLst>
        </pc:spChg>
        <pc:spChg chg="del">
          <ac:chgData name="MIGUEL TRIGUEROS MUÑOZ" userId="93f31087-8566-4d16-a7a1-f20635823349" providerId="ADAL" clId="{28A45800-A829-4FF9-9AF1-45101DDF326D}" dt="2022-11-13T06:13:05.877" v="33" actId="478"/>
          <ac:spMkLst>
            <pc:docMk/>
            <pc:sldMk cId="3881213358" sldId="296"/>
            <ac:spMk id="10" creationId="{24368EB7-AA95-DBE4-9180-DA44673ED414}"/>
          </ac:spMkLst>
        </pc:spChg>
      </pc:sldChg>
      <pc:sldChg chg="modSp mod">
        <pc:chgData name="MIGUEL TRIGUEROS MUÑOZ" userId="93f31087-8566-4d16-a7a1-f20635823349" providerId="ADAL" clId="{28A45800-A829-4FF9-9AF1-45101DDF326D}" dt="2022-11-13T17:55:53.386" v="473" actId="207"/>
        <pc:sldMkLst>
          <pc:docMk/>
          <pc:sldMk cId="1286011775" sldId="300"/>
        </pc:sldMkLst>
        <pc:spChg chg="mod">
          <ac:chgData name="MIGUEL TRIGUEROS MUÑOZ" userId="93f31087-8566-4d16-a7a1-f20635823349" providerId="ADAL" clId="{28A45800-A829-4FF9-9AF1-45101DDF326D}" dt="2022-11-13T07:40:21.850" v="421" actId="2711"/>
          <ac:spMkLst>
            <pc:docMk/>
            <pc:sldMk cId="1286011775" sldId="300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28A45800-A829-4FF9-9AF1-45101DDF326D}" dt="2022-11-13T07:40:21.850" v="421" actId="2711"/>
          <ac:spMkLst>
            <pc:docMk/>
            <pc:sldMk cId="1286011775" sldId="300"/>
            <ac:spMk id="5" creationId="{F0CE55C7-917D-1145-24E4-FA7508BA7563}"/>
          </ac:spMkLst>
        </pc:spChg>
        <pc:spChg chg="mod">
          <ac:chgData name="MIGUEL TRIGUEROS MUÑOZ" userId="93f31087-8566-4d16-a7a1-f20635823349" providerId="ADAL" clId="{28A45800-A829-4FF9-9AF1-45101DDF326D}" dt="2022-11-13T07:40:21.850" v="421" actId="2711"/>
          <ac:spMkLst>
            <pc:docMk/>
            <pc:sldMk cId="1286011775" sldId="300"/>
            <ac:spMk id="6" creationId="{D157F4AB-C14D-7573-5372-40B2E6A6237D}"/>
          </ac:spMkLst>
        </pc:spChg>
        <pc:spChg chg="mod">
          <ac:chgData name="MIGUEL TRIGUEROS MUÑOZ" userId="93f31087-8566-4d16-a7a1-f20635823349" providerId="ADAL" clId="{28A45800-A829-4FF9-9AF1-45101DDF326D}" dt="2022-11-13T17:55:53.386" v="473" actId="207"/>
          <ac:spMkLst>
            <pc:docMk/>
            <pc:sldMk cId="1286011775" sldId="300"/>
            <ac:spMk id="7" creationId="{1B8546C1-C656-435E-8681-42177A5E949C}"/>
          </ac:spMkLst>
        </pc:spChg>
      </pc:sldChg>
      <pc:sldChg chg="modSp add del mod">
        <pc:chgData name="MIGUEL TRIGUEROS MUÑOZ" userId="93f31087-8566-4d16-a7a1-f20635823349" providerId="ADAL" clId="{28A45800-A829-4FF9-9AF1-45101DDF326D}" dt="2022-11-13T17:59:04.065" v="478"/>
        <pc:sldMkLst>
          <pc:docMk/>
          <pc:sldMk cId="1564841555" sldId="301"/>
        </pc:sldMkLst>
        <pc:spChg chg="mod">
          <ac:chgData name="MIGUEL TRIGUEROS MUÑOZ" userId="93f31087-8566-4d16-a7a1-f20635823349" providerId="ADAL" clId="{28A45800-A829-4FF9-9AF1-45101DDF326D}" dt="2022-11-13T17:59:04.065" v="478"/>
          <ac:spMkLst>
            <pc:docMk/>
            <pc:sldMk cId="1564841555" sldId="301"/>
            <ac:spMk id="2" creationId="{3EA543D3-C58C-1AE7-0D94-9F33892E7FF5}"/>
          </ac:spMkLst>
        </pc:spChg>
      </pc:sldChg>
      <pc:sldChg chg="modSp mod">
        <pc:chgData name="MIGUEL TRIGUEROS MUÑOZ" userId="93f31087-8566-4d16-a7a1-f20635823349" providerId="ADAL" clId="{28A45800-A829-4FF9-9AF1-45101DDF326D}" dt="2022-11-13T18:01:51.441" v="523" actId="11"/>
        <pc:sldMkLst>
          <pc:docMk/>
          <pc:sldMk cId="1662085430" sldId="302"/>
        </pc:sldMkLst>
        <pc:spChg chg="mod">
          <ac:chgData name="MIGUEL TRIGUEROS MUÑOZ" userId="93f31087-8566-4d16-a7a1-f20635823349" providerId="ADAL" clId="{28A45800-A829-4FF9-9AF1-45101DDF326D}" dt="2022-11-13T18:01:51.441" v="523" actId="11"/>
          <ac:spMkLst>
            <pc:docMk/>
            <pc:sldMk cId="1662085430" sldId="302"/>
            <ac:spMk id="2" creationId="{3EA543D3-C58C-1AE7-0D94-9F33892E7FF5}"/>
          </ac:spMkLst>
        </pc:spChg>
      </pc:sldChg>
      <pc:sldChg chg="modSp add del mod">
        <pc:chgData name="MIGUEL TRIGUEROS MUÑOZ" userId="93f31087-8566-4d16-a7a1-f20635823349" providerId="ADAL" clId="{28A45800-A829-4FF9-9AF1-45101DDF326D}" dt="2022-11-13T18:01:36.302" v="522" actId="20577"/>
        <pc:sldMkLst>
          <pc:docMk/>
          <pc:sldMk cId="1441313987" sldId="308"/>
        </pc:sldMkLst>
        <pc:spChg chg="mod">
          <ac:chgData name="MIGUEL TRIGUEROS MUÑOZ" userId="93f31087-8566-4d16-a7a1-f20635823349" providerId="ADAL" clId="{28A45800-A829-4FF9-9AF1-45101DDF326D}" dt="2022-11-13T18:01:36.302" v="522" actId="20577"/>
          <ac:spMkLst>
            <pc:docMk/>
            <pc:sldMk cId="1441313987" sldId="308"/>
            <ac:spMk id="2" creationId="{3EA543D3-C58C-1AE7-0D94-9F33892E7FF5}"/>
          </ac:spMkLst>
        </pc:spChg>
      </pc:sldChg>
      <pc:sldChg chg="modSp mod">
        <pc:chgData name="MIGUEL TRIGUEROS MUÑOZ" userId="93f31087-8566-4d16-a7a1-f20635823349" providerId="ADAL" clId="{28A45800-A829-4FF9-9AF1-45101DDF326D}" dt="2022-11-13T17:56:50.534" v="474" actId="20577"/>
        <pc:sldMkLst>
          <pc:docMk/>
          <pc:sldMk cId="1679762254" sldId="309"/>
        </pc:sldMkLst>
        <pc:spChg chg="mod">
          <ac:chgData name="MIGUEL TRIGUEROS MUÑOZ" userId="93f31087-8566-4d16-a7a1-f20635823349" providerId="ADAL" clId="{28A45800-A829-4FF9-9AF1-45101DDF326D}" dt="2022-11-13T17:56:50.534" v="474" actId="20577"/>
          <ac:spMkLst>
            <pc:docMk/>
            <pc:sldMk cId="1679762254" sldId="309"/>
            <ac:spMk id="4" creationId="{C67C812D-06F7-5362-DEA9-22326FB39A8F}"/>
          </ac:spMkLst>
        </pc:spChg>
      </pc:sldChg>
      <pc:sldChg chg="modSp mod">
        <pc:chgData name="MIGUEL TRIGUEROS MUÑOZ" userId="93f31087-8566-4d16-a7a1-f20635823349" providerId="ADAL" clId="{28A45800-A829-4FF9-9AF1-45101DDF326D}" dt="2022-11-13T05:46:50.057" v="28" actId="20577"/>
        <pc:sldMkLst>
          <pc:docMk/>
          <pc:sldMk cId="2242644199" sldId="310"/>
        </pc:sldMkLst>
        <pc:spChg chg="mod">
          <ac:chgData name="MIGUEL TRIGUEROS MUÑOZ" userId="93f31087-8566-4d16-a7a1-f20635823349" providerId="ADAL" clId="{28A45800-A829-4FF9-9AF1-45101DDF326D}" dt="2022-11-13T05:46:50.057" v="28" actId="20577"/>
          <ac:spMkLst>
            <pc:docMk/>
            <pc:sldMk cId="2242644199" sldId="310"/>
            <ac:spMk id="5" creationId="{FCDC7A02-AF99-E407-2764-328B3B679745}"/>
          </ac:spMkLst>
        </pc:spChg>
      </pc:sldChg>
      <pc:sldChg chg="modSp mod">
        <pc:chgData name="MIGUEL TRIGUEROS MUÑOZ" userId="93f31087-8566-4d16-a7a1-f20635823349" providerId="ADAL" clId="{28A45800-A829-4FF9-9AF1-45101DDF326D}" dt="2022-11-13T18:00:24.255" v="510" actId="20577"/>
        <pc:sldMkLst>
          <pc:docMk/>
          <pc:sldMk cId="1814859966" sldId="313"/>
        </pc:sldMkLst>
        <pc:spChg chg="mod">
          <ac:chgData name="MIGUEL TRIGUEROS MUÑOZ" userId="93f31087-8566-4d16-a7a1-f20635823349" providerId="ADAL" clId="{28A45800-A829-4FF9-9AF1-45101DDF326D}" dt="2022-11-13T18:00:24.255" v="510" actId="20577"/>
          <ac:spMkLst>
            <pc:docMk/>
            <pc:sldMk cId="1814859966" sldId="313"/>
            <ac:spMk id="8" creationId="{F351AA54-C070-2364-7026-39D30F542985}"/>
          </ac:spMkLst>
        </pc:spChg>
      </pc:sldChg>
      <pc:sldChg chg="modSp mod">
        <pc:chgData name="MIGUEL TRIGUEROS MUÑOZ" userId="93f31087-8566-4d16-a7a1-f20635823349" providerId="ADAL" clId="{28A45800-A829-4FF9-9AF1-45101DDF326D}" dt="2022-11-13T17:54:34.728" v="469" actId="1076"/>
        <pc:sldMkLst>
          <pc:docMk/>
          <pc:sldMk cId="745458148" sldId="314"/>
        </pc:sldMkLst>
        <pc:spChg chg="mod">
          <ac:chgData name="MIGUEL TRIGUEROS MUÑOZ" userId="93f31087-8566-4d16-a7a1-f20635823349" providerId="ADAL" clId="{28A45800-A829-4FF9-9AF1-45101DDF326D}" dt="2022-11-13T17:54:29.947" v="468" actId="1076"/>
          <ac:spMkLst>
            <pc:docMk/>
            <pc:sldMk cId="745458148" sldId="314"/>
            <ac:spMk id="2" creationId="{83E806B4-64A7-7098-4FE2-E40610F1EF53}"/>
          </ac:spMkLst>
        </pc:spChg>
        <pc:spChg chg="mod">
          <ac:chgData name="MIGUEL TRIGUEROS MUÑOZ" userId="93f31087-8566-4d16-a7a1-f20635823349" providerId="ADAL" clId="{28A45800-A829-4FF9-9AF1-45101DDF326D}" dt="2022-11-13T17:54:34.728" v="469" actId="1076"/>
          <ac:spMkLst>
            <pc:docMk/>
            <pc:sldMk cId="745458148" sldId="314"/>
            <ac:spMk id="3" creationId="{B6D7D569-2E40-41FB-F9B2-C2262085590C}"/>
          </ac:spMkLst>
        </pc:spChg>
      </pc:sldChg>
      <pc:sldChg chg="delSp modSp add mod">
        <pc:chgData name="MIGUEL TRIGUEROS MUÑOZ" userId="93f31087-8566-4d16-a7a1-f20635823349" providerId="ADAL" clId="{28A45800-A829-4FF9-9AF1-45101DDF326D}" dt="2022-11-13T06:30:20.958" v="344" actId="122"/>
        <pc:sldMkLst>
          <pc:docMk/>
          <pc:sldMk cId="279635090" sldId="315"/>
        </pc:sldMkLst>
        <pc:spChg chg="del mod">
          <ac:chgData name="MIGUEL TRIGUEROS MUÑOZ" userId="93f31087-8566-4d16-a7a1-f20635823349" providerId="ADAL" clId="{28A45800-A829-4FF9-9AF1-45101DDF326D}" dt="2022-11-13T06:15:37.863" v="234" actId="478"/>
          <ac:spMkLst>
            <pc:docMk/>
            <pc:sldMk cId="279635090" sldId="315"/>
            <ac:spMk id="3" creationId="{931475F3-FC26-7DBC-BE49-1E68A228D6CB}"/>
          </ac:spMkLst>
        </pc:spChg>
        <pc:spChg chg="mod">
          <ac:chgData name="MIGUEL TRIGUEROS MUÑOZ" userId="93f31087-8566-4d16-a7a1-f20635823349" providerId="ADAL" clId="{28A45800-A829-4FF9-9AF1-45101DDF326D}" dt="2022-11-13T06:17:03.542" v="249" actId="2711"/>
          <ac:spMkLst>
            <pc:docMk/>
            <pc:sldMk cId="279635090" sldId="315"/>
            <ac:spMk id="8" creationId="{F3F233A9-547A-D553-3597-E763A2230617}"/>
          </ac:spMkLst>
        </pc:spChg>
        <pc:spChg chg="del mod">
          <ac:chgData name="MIGUEL TRIGUEROS MUÑOZ" userId="93f31087-8566-4d16-a7a1-f20635823349" providerId="ADAL" clId="{28A45800-A829-4FF9-9AF1-45101DDF326D}" dt="2022-11-13T06:16:12.078" v="243"/>
          <ac:spMkLst>
            <pc:docMk/>
            <pc:sldMk cId="279635090" sldId="315"/>
            <ac:spMk id="9" creationId="{A0EA8138-0D6E-A601-DFCA-B40BA720745C}"/>
          </ac:spMkLst>
        </pc:spChg>
        <pc:spChg chg="mod">
          <ac:chgData name="MIGUEL TRIGUEROS MUÑOZ" userId="93f31087-8566-4d16-a7a1-f20635823349" providerId="ADAL" clId="{28A45800-A829-4FF9-9AF1-45101DDF326D}" dt="2022-11-13T06:30:20.958" v="344" actId="122"/>
          <ac:spMkLst>
            <pc:docMk/>
            <pc:sldMk cId="279635090" sldId="315"/>
            <ac:spMk id="10" creationId="{24368EB7-AA95-DBE4-9180-DA44673ED414}"/>
          </ac:spMkLst>
        </pc:spChg>
      </pc:sldChg>
      <pc:sldChg chg="addSp delSp modSp add del mod">
        <pc:chgData name="MIGUEL TRIGUEROS MUÑOZ" userId="93f31087-8566-4d16-a7a1-f20635823349" providerId="ADAL" clId="{28A45800-A829-4FF9-9AF1-45101DDF326D}" dt="2022-11-13T17:59:32.177" v="485" actId="14100"/>
        <pc:sldMkLst>
          <pc:docMk/>
          <pc:sldMk cId="2861142992" sldId="316"/>
        </pc:sldMkLst>
        <pc:spChg chg="mod">
          <ac:chgData name="MIGUEL TRIGUEROS MUÑOZ" userId="93f31087-8566-4d16-a7a1-f20635823349" providerId="ADAL" clId="{28A45800-A829-4FF9-9AF1-45101DDF326D}" dt="2022-11-13T10:19:26.107" v="429"/>
          <ac:spMkLst>
            <pc:docMk/>
            <pc:sldMk cId="2861142992" sldId="316"/>
            <ac:spMk id="2" creationId="{3EA543D3-C58C-1AE7-0D94-9F33892E7FF5}"/>
          </ac:spMkLst>
        </pc:spChg>
        <pc:spChg chg="del">
          <ac:chgData name="MIGUEL TRIGUEROS MUÑOZ" userId="93f31087-8566-4d16-a7a1-f20635823349" providerId="ADAL" clId="{28A45800-A829-4FF9-9AF1-45101DDF326D}" dt="2022-11-13T17:59:18.140" v="480" actId="478"/>
          <ac:spMkLst>
            <pc:docMk/>
            <pc:sldMk cId="2861142992" sldId="316"/>
            <ac:spMk id="4" creationId="{3FD4757F-5E96-BBED-5ECF-79946E34431B}"/>
          </ac:spMkLst>
        </pc:spChg>
        <pc:grpChg chg="add mod">
          <ac:chgData name="MIGUEL TRIGUEROS MUÑOZ" userId="93f31087-8566-4d16-a7a1-f20635823349" providerId="ADAL" clId="{28A45800-A829-4FF9-9AF1-45101DDF326D}" dt="2022-11-13T17:59:32.177" v="485" actId="14100"/>
          <ac:grpSpMkLst>
            <pc:docMk/>
            <pc:sldMk cId="2861142992" sldId="316"/>
            <ac:grpSpMk id="5" creationId="{B9BBC554-A0D8-5F84-9186-57F0115D588C}"/>
          </ac:grpSpMkLst>
        </pc:grpChg>
        <pc:grpChg chg="del mod">
          <ac:chgData name="MIGUEL TRIGUEROS MUÑOZ" userId="93f31087-8566-4d16-a7a1-f20635823349" providerId="ADAL" clId="{28A45800-A829-4FF9-9AF1-45101DDF326D}" dt="2022-11-13T17:59:19.222" v="482" actId="478"/>
          <ac:grpSpMkLst>
            <pc:docMk/>
            <pc:sldMk cId="2861142992" sldId="316"/>
            <ac:grpSpMk id="9" creationId="{CDD2F43F-7E4F-38E4-E56C-07D6C836B909}"/>
          </ac:grpSpMkLst>
        </pc:grpChg>
        <pc:picChg chg="mod">
          <ac:chgData name="MIGUEL TRIGUEROS MUÑOZ" userId="93f31087-8566-4d16-a7a1-f20635823349" providerId="ADAL" clId="{28A45800-A829-4FF9-9AF1-45101DDF326D}" dt="2022-11-13T17:59:26.230" v="483"/>
          <ac:picMkLst>
            <pc:docMk/>
            <pc:sldMk cId="2861142992" sldId="316"/>
            <ac:picMk id="7" creationId="{978B3361-1CA6-C627-CD2E-4438D7F6877B}"/>
          </ac:picMkLst>
        </pc:picChg>
        <pc:picChg chg="mod">
          <ac:chgData name="MIGUEL TRIGUEROS MUÑOZ" userId="93f31087-8566-4d16-a7a1-f20635823349" providerId="ADAL" clId="{28A45800-A829-4FF9-9AF1-45101DDF326D}" dt="2022-11-13T17:59:26.230" v="483"/>
          <ac:picMkLst>
            <pc:docMk/>
            <pc:sldMk cId="2861142992" sldId="316"/>
            <ac:picMk id="10" creationId="{EC08145A-1555-F216-A75B-DA42ABB4C3CA}"/>
          </ac:picMkLst>
        </pc:picChg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2928801094" sldId="317"/>
        </pc:sldMkLst>
        <pc:spChg chg="mod">
          <ac:chgData name="MIGUEL TRIGUEROS MUÑOZ" userId="93f31087-8566-4d16-a7a1-f20635823349" providerId="ADAL" clId="{28A45800-A829-4FF9-9AF1-45101DDF326D}" dt="2022-11-13T10:19:26.107" v="429"/>
          <ac:spMkLst>
            <pc:docMk/>
            <pc:sldMk cId="2928801094" sldId="317"/>
            <ac:spMk id="2" creationId="{3EA543D3-C58C-1AE7-0D94-9F33892E7FF5}"/>
          </ac:spMkLst>
        </pc:spChg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579504102" sldId="318"/>
        </pc:sldMkLst>
        <pc:spChg chg="mod">
          <ac:chgData name="MIGUEL TRIGUEROS MUÑOZ" userId="93f31087-8566-4d16-a7a1-f20635823349" providerId="ADAL" clId="{28A45800-A829-4FF9-9AF1-45101DDF326D}" dt="2022-11-13T10:19:26.107" v="429"/>
          <ac:spMkLst>
            <pc:docMk/>
            <pc:sldMk cId="579504102" sldId="318"/>
            <ac:spMk id="2" creationId="{3EA543D3-C58C-1AE7-0D94-9F33892E7FF5}"/>
          </ac:spMkLst>
        </pc:spChg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3820478449" sldId="319"/>
        </pc:sldMkLst>
        <pc:spChg chg="mod">
          <ac:chgData name="MIGUEL TRIGUEROS MUÑOZ" userId="93f31087-8566-4d16-a7a1-f20635823349" providerId="ADAL" clId="{28A45800-A829-4FF9-9AF1-45101DDF326D}" dt="2022-11-13T10:19:26.107" v="429"/>
          <ac:spMkLst>
            <pc:docMk/>
            <pc:sldMk cId="3820478449" sldId="319"/>
            <ac:spMk id="2" creationId="{3EA543D3-C58C-1AE7-0D94-9F33892E7FF5}"/>
          </ac:spMkLst>
        </pc:spChg>
      </pc:sldChg>
      <pc:sldChg chg="add">
        <pc:chgData name="MIGUEL TRIGUEROS MUÑOZ" userId="93f31087-8566-4d16-a7a1-f20635823349" providerId="ADAL" clId="{28A45800-A829-4FF9-9AF1-45101DDF326D}" dt="2022-11-13T17:59:11.427" v="479" actId="2890"/>
        <pc:sldMkLst>
          <pc:docMk/>
          <pc:sldMk cId="3143426356" sldId="320"/>
        </pc:sldMkLst>
      </pc:sldChg>
    </pc:docChg>
  </pc:docChgLst>
  <pc:docChgLst>
    <pc:chgData name="TRIGUEROS MUÑOZ, MIGUEL" userId="93f31087-8566-4d16-a7a1-f20635823349" providerId="ADAL" clId="{8E21961B-35AB-48C6-936F-3EC61FAAFE09}"/>
    <pc:docChg chg="undo custSel addSld delSld modSld sldOrd addSection delSection modSection">
      <pc:chgData name="TRIGUEROS MUÑOZ, MIGUEL" userId="93f31087-8566-4d16-a7a1-f20635823349" providerId="ADAL" clId="{8E21961B-35AB-48C6-936F-3EC61FAAFE09}" dt="2022-12-18T07:33:26.582" v="2646" actId="115"/>
      <pc:docMkLst>
        <pc:docMk/>
      </pc:docMkLst>
      <pc:sldChg chg="modSp mod">
        <pc:chgData name="TRIGUEROS MUÑOZ, MIGUEL" userId="93f31087-8566-4d16-a7a1-f20635823349" providerId="ADAL" clId="{8E21961B-35AB-48C6-936F-3EC61FAAFE09}" dt="2022-12-18T05:56:14.676" v="2034" actId="207"/>
        <pc:sldMkLst>
          <pc:docMk/>
          <pc:sldMk cId="2182144064" sldId="295"/>
        </pc:sldMkLst>
        <pc:spChg chg="mod">
          <ac:chgData name="TRIGUEROS MUÑOZ, MIGUEL" userId="93f31087-8566-4d16-a7a1-f20635823349" providerId="ADAL" clId="{8E21961B-35AB-48C6-936F-3EC61FAAFE09}" dt="2022-12-18T05:56:14.676" v="2034" actId="207"/>
          <ac:spMkLst>
            <pc:docMk/>
            <pc:sldMk cId="2182144064" sldId="295"/>
            <ac:spMk id="18" creationId="{7DF993F7-E6BE-ABBB-E9C7-A1856566E7E9}"/>
          </ac:spMkLst>
        </pc:spChg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881213358" sldId="296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651048111" sldId="297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285496475" sldId="298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975738591" sldId="299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286011775" sldId="300"/>
        </pc:sldMkLst>
      </pc:sldChg>
      <pc:sldChg chg="modSp mod">
        <pc:chgData name="TRIGUEROS MUÑOZ, MIGUEL" userId="93f31087-8566-4d16-a7a1-f20635823349" providerId="ADAL" clId="{8E21961B-35AB-48C6-936F-3EC61FAAFE09}" dt="2022-12-18T06:00:54.437" v="2065" actId="20577"/>
        <pc:sldMkLst>
          <pc:docMk/>
          <pc:sldMk cId="1662085430" sldId="302"/>
        </pc:sldMkLst>
        <pc:spChg chg="mod">
          <ac:chgData name="TRIGUEROS MUÑOZ, MIGUEL" userId="93f31087-8566-4d16-a7a1-f20635823349" providerId="ADAL" clId="{8E21961B-35AB-48C6-936F-3EC61FAAFE09}" dt="2022-11-27T18:28:03.572" v="534" actId="12"/>
          <ac:spMkLst>
            <pc:docMk/>
            <pc:sldMk cId="1662085430" sldId="302"/>
            <ac:spMk id="2" creationId="{3EA543D3-C58C-1AE7-0D94-9F33892E7FF5}"/>
          </ac:spMkLst>
        </pc:spChg>
        <pc:spChg chg="mod">
          <ac:chgData name="TRIGUEROS MUÑOZ, MIGUEL" userId="93f31087-8566-4d16-a7a1-f20635823349" providerId="ADAL" clId="{8E21961B-35AB-48C6-936F-3EC61FAAFE09}" dt="2022-12-18T06:00:54.437" v="2065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878582030" sldId="304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524834107" sldId="305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007344242" sldId="306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441313987" sldId="308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679762254" sldId="309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242644199" sldId="310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813723418" sldId="311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269836530" sldId="312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814859966" sldId="313"/>
        </pc:sldMkLst>
      </pc:sldChg>
      <pc:sldChg chg="modSp">
        <pc:chgData name="TRIGUEROS MUÑOZ, MIGUEL" userId="93f31087-8566-4d16-a7a1-f20635823349" providerId="ADAL" clId="{8E21961B-35AB-48C6-936F-3EC61FAAFE09}" dt="2022-11-27T18:29:26.693" v="583"/>
        <pc:sldMkLst>
          <pc:docMk/>
          <pc:sldMk cId="3289438449" sldId="318"/>
        </pc:sldMkLst>
        <pc:graphicFrameChg chg="mod">
          <ac:chgData name="TRIGUEROS MUÑOZ, MIGUEL" userId="93f31087-8566-4d16-a7a1-f20635823349" providerId="ADAL" clId="{8E21961B-35AB-48C6-936F-3EC61FAAFE09}" dt="2022-11-27T18:29:26.693" v="583"/>
          <ac:graphicFrameMkLst>
            <pc:docMk/>
            <pc:sldMk cId="3289438449" sldId="318"/>
            <ac:graphicFrameMk id="11" creationId="{CB1D6DA4-B760-0DE3-6F5C-3AD54AF62A48}"/>
          </ac:graphicFrameMkLst>
        </pc:graphicFrameChg>
      </pc:sldChg>
      <pc:sldChg chg="modSp">
        <pc:chgData name="TRIGUEROS MUÑOZ, MIGUEL" userId="93f31087-8566-4d16-a7a1-f20635823349" providerId="ADAL" clId="{8E21961B-35AB-48C6-936F-3EC61FAAFE09}" dt="2022-11-27T18:20:02.700" v="450"/>
        <pc:sldMkLst>
          <pc:docMk/>
          <pc:sldMk cId="3771477886" sldId="321"/>
        </pc:sldMkLst>
        <pc:graphicFrameChg chg="mod">
          <ac:chgData name="TRIGUEROS MUÑOZ, MIGUEL" userId="93f31087-8566-4d16-a7a1-f20635823349" providerId="ADAL" clId="{8E21961B-35AB-48C6-936F-3EC61FAAFE09}" dt="2022-11-27T18:19:54.426" v="448"/>
          <ac:graphicFrameMkLst>
            <pc:docMk/>
            <pc:sldMk cId="3771477886" sldId="321"/>
            <ac:graphicFrameMk id="5" creationId="{65DCCEED-BCD4-39ED-770E-C15625D2107B}"/>
          </ac:graphicFrameMkLst>
        </pc:graphicFrameChg>
        <pc:graphicFrameChg chg="mod">
          <ac:chgData name="TRIGUEROS MUÑOZ, MIGUEL" userId="93f31087-8566-4d16-a7a1-f20635823349" providerId="ADAL" clId="{8E21961B-35AB-48C6-936F-3EC61FAAFE09}" dt="2022-11-27T18:19:58.374" v="449"/>
          <ac:graphicFrameMkLst>
            <pc:docMk/>
            <pc:sldMk cId="3771477886" sldId="321"/>
            <ac:graphicFrameMk id="14" creationId="{DB03E078-CBF8-5653-A270-8AF1B8C64621}"/>
          </ac:graphicFrameMkLst>
        </pc:graphicFrameChg>
        <pc:graphicFrameChg chg="mod">
          <ac:chgData name="TRIGUEROS MUÑOZ, MIGUEL" userId="93f31087-8566-4d16-a7a1-f20635823349" providerId="ADAL" clId="{8E21961B-35AB-48C6-936F-3EC61FAAFE09}" dt="2022-11-27T18:20:02.700" v="450"/>
          <ac:graphicFrameMkLst>
            <pc:docMk/>
            <pc:sldMk cId="3771477886" sldId="321"/>
            <ac:graphicFrameMk id="15" creationId="{D13EE8A5-7770-5A26-2ED4-C0466732F7B0}"/>
          </ac:graphicFrameMkLst>
        </pc:graphicFrameChg>
      </pc:sldChg>
      <pc:sldChg chg="modSp">
        <pc:chgData name="TRIGUEROS MUÑOZ, MIGUEL" userId="93f31087-8566-4d16-a7a1-f20635823349" providerId="ADAL" clId="{8E21961B-35AB-48C6-936F-3EC61FAAFE09}" dt="2022-11-27T18:29:36.082" v="585"/>
        <pc:sldMkLst>
          <pc:docMk/>
          <pc:sldMk cId="675174442" sldId="322"/>
        </pc:sldMkLst>
        <pc:graphicFrameChg chg="mod">
          <ac:chgData name="TRIGUEROS MUÑOZ, MIGUEL" userId="93f31087-8566-4d16-a7a1-f20635823349" providerId="ADAL" clId="{8E21961B-35AB-48C6-936F-3EC61FAAFE09}" dt="2022-11-27T18:29:31.911" v="584"/>
          <ac:graphicFrameMkLst>
            <pc:docMk/>
            <pc:sldMk cId="675174442" sldId="322"/>
            <ac:graphicFrameMk id="11" creationId="{CB1D6DA4-B760-0DE3-6F5C-3AD54AF62A48}"/>
          </ac:graphicFrameMkLst>
        </pc:graphicFrameChg>
        <pc:graphicFrameChg chg="mod">
          <ac:chgData name="TRIGUEROS MUÑOZ, MIGUEL" userId="93f31087-8566-4d16-a7a1-f20635823349" providerId="ADAL" clId="{8E21961B-35AB-48C6-936F-3EC61FAAFE09}" dt="2022-11-27T18:29:36.082" v="585"/>
          <ac:graphicFrameMkLst>
            <pc:docMk/>
            <pc:sldMk cId="675174442" sldId="322"/>
            <ac:graphicFrameMk id="12" creationId="{D85D805C-F554-CA2E-4DD1-B2DD56F9E9A2}"/>
          </ac:graphicFrameMkLst>
        </pc:graphicFrameChg>
      </pc:sldChg>
      <pc:sldChg chg="addSp delSp modSp mod">
        <pc:chgData name="TRIGUEROS MUÑOZ, MIGUEL" userId="93f31087-8566-4d16-a7a1-f20635823349" providerId="ADAL" clId="{8E21961B-35AB-48C6-936F-3EC61FAAFE09}" dt="2022-11-27T18:27:07.326" v="533" actId="313"/>
        <pc:sldMkLst>
          <pc:docMk/>
          <pc:sldMk cId="3317774778" sldId="325"/>
        </pc:sldMkLst>
        <pc:spChg chg="mod">
          <ac:chgData name="TRIGUEROS MUÑOZ, MIGUEL" userId="93f31087-8566-4d16-a7a1-f20635823349" providerId="ADAL" clId="{8E21961B-35AB-48C6-936F-3EC61FAAFE09}" dt="2022-11-27T18:17:05.255" v="355" actId="14100"/>
          <ac:spMkLst>
            <pc:docMk/>
            <pc:sldMk cId="3317774778" sldId="325"/>
            <ac:spMk id="3" creationId="{BBD2C6B3-99D2-B9CC-5F50-ADD31ADFF127}"/>
          </ac:spMkLst>
        </pc:spChg>
        <pc:graphicFrameChg chg="add mod modGraphic">
          <ac:chgData name="TRIGUEROS MUÑOZ, MIGUEL" userId="93f31087-8566-4d16-a7a1-f20635823349" providerId="ADAL" clId="{8E21961B-35AB-48C6-936F-3EC61FAAFE09}" dt="2022-11-27T18:22:30.153" v="499" actId="20577"/>
          <ac:graphicFrameMkLst>
            <pc:docMk/>
            <pc:sldMk cId="3317774778" sldId="325"/>
            <ac:graphicFrameMk id="4" creationId="{5E3ECE89-E459-E366-5F40-3B9CDDB70776}"/>
          </ac:graphicFrameMkLst>
        </pc:graphicFrameChg>
        <pc:graphicFrameChg chg="add mod modGraphic">
          <ac:chgData name="TRIGUEROS MUÑOZ, MIGUEL" userId="93f31087-8566-4d16-a7a1-f20635823349" providerId="ADAL" clId="{8E21961B-35AB-48C6-936F-3EC61FAAFE09}" dt="2022-11-27T18:27:07.326" v="533" actId="313"/>
          <ac:graphicFrameMkLst>
            <pc:docMk/>
            <pc:sldMk cId="3317774778" sldId="325"/>
            <ac:graphicFrameMk id="5" creationId="{4FFF690E-CA42-972C-ECDC-714DEF060D5A}"/>
          </ac:graphicFrameMkLst>
        </pc:graphicFrameChg>
        <pc:picChg chg="del">
          <ac:chgData name="TRIGUEROS MUÑOZ, MIGUEL" userId="93f31087-8566-4d16-a7a1-f20635823349" providerId="ADAL" clId="{8E21961B-35AB-48C6-936F-3EC61FAAFE09}" dt="2022-11-27T18:15:41.770" v="201" actId="478"/>
          <ac:picMkLst>
            <pc:docMk/>
            <pc:sldMk cId="3317774778" sldId="325"/>
            <ac:picMk id="1026" creationId="{191B4907-B6D8-FB70-400A-62D14081026D}"/>
          </ac:picMkLst>
        </pc:picChg>
        <pc:cxnChg chg="add mod">
          <ac:chgData name="TRIGUEROS MUÑOZ, MIGUEL" userId="93f31087-8566-4d16-a7a1-f20635823349" providerId="ADAL" clId="{8E21961B-35AB-48C6-936F-3EC61FAAFE09}" dt="2022-11-27T18:25:28.754" v="526" actId="692"/>
          <ac:cxnSpMkLst>
            <pc:docMk/>
            <pc:sldMk cId="3317774778" sldId="325"/>
            <ac:cxnSpMk id="7" creationId="{6D938BBB-01F6-09CE-AE4C-2313F95C1093}"/>
          </ac:cxnSpMkLst>
        </pc:cxnChg>
      </pc:sldChg>
      <pc:sldChg chg="modSp add mod ord">
        <pc:chgData name="TRIGUEROS MUÑOZ, MIGUEL" userId="93f31087-8566-4d16-a7a1-f20635823349" providerId="ADAL" clId="{8E21961B-35AB-48C6-936F-3EC61FAAFE09}" dt="2022-11-27T18:14:58.527" v="199" actId="9"/>
        <pc:sldMkLst>
          <pc:docMk/>
          <pc:sldMk cId="94322529" sldId="326"/>
        </pc:sldMkLst>
        <pc:spChg chg="mod">
          <ac:chgData name="TRIGUEROS MUÑOZ, MIGUEL" userId="93f31087-8566-4d16-a7a1-f20635823349" providerId="ADAL" clId="{8E21961B-35AB-48C6-936F-3EC61FAAFE09}" dt="2022-11-27T18:14:58.527" v="199" actId="9"/>
          <ac:spMkLst>
            <pc:docMk/>
            <pc:sldMk cId="94322529" sldId="326"/>
            <ac:spMk id="3" creationId="{BBD2C6B3-99D2-B9CC-5F50-ADD31ADFF127}"/>
          </ac:spMkLst>
        </pc:spChg>
        <pc:spChg chg="mod">
          <ac:chgData name="TRIGUEROS MUÑOZ, MIGUEL" userId="93f31087-8566-4d16-a7a1-f20635823349" providerId="ADAL" clId="{8E21961B-35AB-48C6-936F-3EC61FAAFE09}" dt="2022-11-27T18:13:19.164" v="151" actId="1076"/>
          <ac:spMkLst>
            <pc:docMk/>
            <pc:sldMk cId="94322529" sldId="326"/>
            <ac:spMk id="9" creationId="{45C11F8F-C291-F98A-45CD-CE12FC75D86A}"/>
          </ac:spMkLst>
        </pc:spChg>
        <pc:graphicFrameChg chg="mod modGraphic">
          <ac:chgData name="TRIGUEROS MUÑOZ, MIGUEL" userId="93f31087-8566-4d16-a7a1-f20635823349" providerId="ADAL" clId="{8E21961B-35AB-48C6-936F-3EC61FAAFE09}" dt="2022-11-27T18:14:41.761" v="196" actId="13926"/>
          <ac:graphicFrameMkLst>
            <pc:docMk/>
            <pc:sldMk cId="94322529" sldId="326"/>
            <ac:graphicFrameMk id="5" creationId="{65DCCEED-BCD4-39ED-770E-C15625D2107B}"/>
          </ac:graphicFrameMkLst>
        </pc:graphicFrameChg>
        <pc:graphicFrameChg chg="mod modGraphic">
          <ac:chgData name="TRIGUEROS MUÑOZ, MIGUEL" userId="93f31087-8566-4d16-a7a1-f20635823349" providerId="ADAL" clId="{8E21961B-35AB-48C6-936F-3EC61FAAFE09}" dt="2022-11-27T18:14:47.608" v="197" actId="13926"/>
          <ac:graphicFrameMkLst>
            <pc:docMk/>
            <pc:sldMk cId="94322529" sldId="326"/>
            <ac:graphicFrameMk id="6" creationId="{473ACAC4-F722-5AA0-81B9-614F478FA065}"/>
          </ac:graphicFrameMkLst>
        </pc:graphicFrameChg>
        <pc:cxnChg chg="mod">
          <ac:chgData name="TRIGUEROS MUÑOZ, MIGUEL" userId="93f31087-8566-4d16-a7a1-f20635823349" providerId="ADAL" clId="{8E21961B-35AB-48C6-936F-3EC61FAAFE09}" dt="2022-11-27T18:13:19.164" v="151" actId="1076"/>
          <ac:cxnSpMkLst>
            <pc:docMk/>
            <pc:sldMk cId="94322529" sldId="326"/>
            <ac:cxnSpMk id="8" creationId="{6830A4EF-FB31-EDF9-0B92-4ADBB99F2CAC}"/>
          </ac:cxnSpMkLst>
        </pc:cxnChg>
      </pc:sldChg>
      <pc:sldChg chg="add del">
        <pc:chgData name="TRIGUEROS MUÑOZ, MIGUEL" userId="93f31087-8566-4d16-a7a1-f20635823349" providerId="ADAL" clId="{8E21961B-35AB-48C6-936F-3EC61FAAFE09}" dt="2022-11-27T18:06:46.792" v="1" actId="47"/>
        <pc:sldMkLst>
          <pc:docMk/>
          <pc:sldMk cId="1880949527" sldId="326"/>
        </pc:sldMkLst>
      </pc:sldChg>
      <pc:sldChg chg="addSp delSp modSp add mod">
        <pc:chgData name="TRIGUEROS MUÑOZ, MIGUEL" userId="93f31087-8566-4d16-a7a1-f20635823349" providerId="ADAL" clId="{8E21961B-35AB-48C6-936F-3EC61FAAFE09}" dt="2022-12-06T07:28:17.211" v="2021" actId="20577"/>
        <pc:sldMkLst>
          <pc:docMk/>
          <pc:sldMk cId="2044085444" sldId="327"/>
        </pc:sldMkLst>
        <pc:spChg chg="mod">
          <ac:chgData name="TRIGUEROS MUÑOZ, MIGUEL" userId="93f31087-8566-4d16-a7a1-f20635823349" providerId="ADAL" clId="{8E21961B-35AB-48C6-936F-3EC61FAAFE09}" dt="2022-11-27T18:28:43.901" v="561" actId="20577"/>
          <ac:spMkLst>
            <pc:docMk/>
            <pc:sldMk cId="2044085444" sldId="327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8E21961B-35AB-48C6-936F-3EC61FAAFE09}" dt="2022-11-27T18:42:14.504" v="928" actId="20577"/>
          <ac:spMkLst>
            <pc:docMk/>
            <pc:sldMk cId="2044085444" sldId="327"/>
            <ac:spMk id="3" creationId="{BBD2C6B3-99D2-B9CC-5F50-ADD31ADFF127}"/>
          </ac:spMkLst>
        </pc:spChg>
        <pc:graphicFrameChg chg="del">
          <ac:chgData name="TRIGUEROS MUÑOZ, MIGUEL" userId="93f31087-8566-4d16-a7a1-f20635823349" providerId="ADAL" clId="{8E21961B-35AB-48C6-936F-3EC61FAAFE09}" dt="2022-11-27T18:30:08.331" v="586" actId="478"/>
          <ac:graphicFrameMkLst>
            <pc:docMk/>
            <pc:sldMk cId="2044085444" sldId="327"/>
            <ac:graphicFrameMk id="4" creationId="{5E3ECE89-E459-E366-5F40-3B9CDDB70776}"/>
          </ac:graphicFrameMkLst>
        </pc:graphicFrameChg>
        <pc:graphicFrameChg chg="mod modGraphic">
          <ac:chgData name="TRIGUEROS MUÑOZ, MIGUEL" userId="93f31087-8566-4d16-a7a1-f20635823349" providerId="ADAL" clId="{8E21961B-35AB-48C6-936F-3EC61FAAFE09}" dt="2022-11-27T18:42:10.445" v="921" actId="1076"/>
          <ac:graphicFrameMkLst>
            <pc:docMk/>
            <pc:sldMk cId="2044085444" sldId="327"/>
            <ac:graphicFrameMk id="5" creationId="{4FFF690E-CA42-972C-ECDC-714DEF060D5A}"/>
          </ac:graphicFrameMkLst>
        </pc:graphicFrameChg>
        <pc:graphicFrameChg chg="add mod modGraphic">
          <ac:chgData name="TRIGUEROS MUÑOZ, MIGUEL" userId="93f31087-8566-4d16-a7a1-f20635823349" providerId="ADAL" clId="{8E21961B-35AB-48C6-936F-3EC61FAAFE09}" dt="2022-12-06T07:28:17.211" v="2021" actId="20577"/>
          <ac:graphicFrameMkLst>
            <pc:docMk/>
            <pc:sldMk cId="2044085444" sldId="327"/>
            <ac:graphicFrameMk id="6" creationId="{9B25C18A-E3D8-24A2-BFBE-0EF56ABA1BA0}"/>
          </ac:graphicFrameMkLst>
        </pc:graphicFrameChg>
        <pc:cxnChg chg="del">
          <ac:chgData name="TRIGUEROS MUÑOZ, MIGUEL" userId="93f31087-8566-4d16-a7a1-f20635823349" providerId="ADAL" clId="{8E21961B-35AB-48C6-936F-3EC61FAAFE09}" dt="2022-11-27T18:30:09.784" v="587" actId="478"/>
          <ac:cxnSpMkLst>
            <pc:docMk/>
            <pc:sldMk cId="2044085444" sldId="327"/>
            <ac:cxnSpMk id="7" creationId="{6D938BBB-01F6-09CE-AE4C-2313F95C1093}"/>
          </ac:cxnSpMkLst>
        </pc:cxnChg>
      </pc:sldChg>
      <pc:sldChg chg="addSp delSp modSp add mod">
        <pc:chgData name="TRIGUEROS MUÑOZ, MIGUEL" userId="93f31087-8566-4d16-a7a1-f20635823349" providerId="ADAL" clId="{8E21961B-35AB-48C6-936F-3EC61FAAFE09}" dt="2022-11-27T18:57:32.496" v="1318" actId="1076"/>
        <pc:sldMkLst>
          <pc:docMk/>
          <pc:sldMk cId="155112023" sldId="328"/>
        </pc:sldMkLst>
        <pc:spChg chg="mod">
          <ac:chgData name="TRIGUEROS MUÑOZ, MIGUEL" userId="93f31087-8566-4d16-a7a1-f20635823349" providerId="ADAL" clId="{8E21961B-35AB-48C6-936F-3EC61FAAFE09}" dt="2022-11-27T18:57:27.979" v="1317" actId="20577"/>
          <ac:spMkLst>
            <pc:docMk/>
            <pc:sldMk cId="155112023" sldId="328"/>
            <ac:spMk id="3" creationId="{BBD2C6B3-99D2-B9CC-5F50-ADD31ADFF127}"/>
          </ac:spMkLst>
        </pc:spChg>
        <pc:graphicFrameChg chg="del">
          <ac:chgData name="TRIGUEROS MUÑOZ, MIGUEL" userId="93f31087-8566-4d16-a7a1-f20635823349" providerId="ADAL" clId="{8E21961B-35AB-48C6-936F-3EC61FAAFE09}" dt="2022-11-27T18:46:18.659" v="960" actId="478"/>
          <ac:graphicFrameMkLst>
            <pc:docMk/>
            <pc:sldMk cId="155112023" sldId="328"/>
            <ac:graphicFrameMk id="5" creationId="{4FFF690E-CA42-972C-ECDC-714DEF060D5A}"/>
          </ac:graphicFrameMkLst>
        </pc:graphicFrameChg>
        <pc:graphicFrameChg chg="del">
          <ac:chgData name="TRIGUEROS MUÑOZ, MIGUEL" userId="93f31087-8566-4d16-a7a1-f20635823349" providerId="ADAL" clId="{8E21961B-35AB-48C6-936F-3EC61FAAFE09}" dt="2022-11-27T18:46:18.659" v="960" actId="478"/>
          <ac:graphicFrameMkLst>
            <pc:docMk/>
            <pc:sldMk cId="155112023" sldId="328"/>
            <ac:graphicFrameMk id="6" creationId="{9B25C18A-E3D8-24A2-BFBE-0EF56ABA1BA0}"/>
          </ac:graphicFrameMkLst>
        </pc:graphicFrameChg>
        <pc:graphicFrameChg chg="add mod modGraphic">
          <ac:chgData name="TRIGUEROS MUÑOZ, MIGUEL" userId="93f31087-8566-4d16-a7a1-f20635823349" providerId="ADAL" clId="{8E21961B-35AB-48C6-936F-3EC61FAAFE09}" dt="2022-11-27T18:57:32.496" v="1318" actId="1076"/>
          <ac:graphicFrameMkLst>
            <pc:docMk/>
            <pc:sldMk cId="155112023" sldId="328"/>
            <ac:graphicFrameMk id="8" creationId="{DC353734-B77E-E607-CCF7-6A924EC39BE3}"/>
          </ac:graphicFrameMkLst>
        </pc:graphicFrameChg>
        <pc:picChg chg="add mod">
          <ac:chgData name="TRIGUEROS MUÑOZ, MIGUEL" userId="93f31087-8566-4d16-a7a1-f20635823349" providerId="ADAL" clId="{8E21961B-35AB-48C6-936F-3EC61FAAFE09}" dt="2022-11-27T18:57:32.496" v="1318" actId="1076"/>
          <ac:picMkLst>
            <pc:docMk/>
            <pc:sldMk cId="155112023" sldId="328"/>
            <ac:picMk id="7" creationId="{182F10AC-07F7-31F0-D071-475DB5843BA5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8:57:24.257" v="1315" actId="1076"/>
        <pc:sldMkLst>
          <pc:docMk/>
          <pc:sldMk cId="1498135890" sldId="329"/>
        </pc:sldMkLst>
        <pc:spChg chg="mod">
          <ac:chgData name="TRIGUEROS MUÑOZ, MIGUEL" userId="93f31087-8566-4d16-a7a1-f20635823349" providerId="ADAL" clId="{8E21961B-35AB-48C6-936F-3EC61FAAFE09}" dt="2022-11-27T18:57:18.169" v="1314" actId="20577"/>
          <ac:spMkLst>
            <pc:docMk/>
            <pc:sldMk cId="1498135890" sldId="329"/>
            <ac:spMk id="3" creationId="{BBD2C6B3-99D2-B9CC-5F50-ADD31ADFF127}"/>
          </ac:spMkLst>
        </pc:spChg>
        <pc:graphicFrameChg chg="del">
          <ac:chgData name="TRIGUEROS MUÑOZ, MIGUEL" userId="93f31087-8566-4d16-a7a1-f20635823349" providerId="ADAL" clId="{8E21961B-35AB-48C6-936F-3EC61FAAFE09}" dt="2022-11-27T18:55:49.527" v="1167" actId="478"/>
          <ac:graphicFrameMkLst>
            <pc:docMk/>
            <pc:sldMk cId="1498135890" sldId="329"/>
            <ac:graphicFrameMk id="8" creationId="{DC353734-B77E-E607-CCF7-6A924EC39BE3}"/>
          </ac:graphicFrameMkLst>
        </pc:graphicFrameChg>
        <pc:picChg chg="add mod">
          <ac:chgData name="TRIGUEROS MUÑOZ, MIGUEL" userId="93f31087-8566-4d16-a7a1-f20635823349" providerId="ADAL" clId="{8E21961B-35AB-48C6-936F-3EC61FAAFE09}" dt="2022-11-27T18:57:24.257" v="1315" actId="1076"/>
          <ac:picMkLst>
            <pc:docMk/>
            <pc:sldMk cId="1498135890" sldId="329"/>
            <ac:picMk id="5" creationId="{240FDB06-27B6-E374-0EC8-B836D6623A14}"/>
          </ac:picMkLst>
        </pc:picChg>
        <pc:picChg chg="del">
          <ac:chgData name="TRIGUEROS MUÑOZ, MIGUEL" userId="93f31087-8566-4d16-a7a1-f20635823349" providerId="ADAL" clId="{8E21961B-35AB-48C6-936F-3EC61FAAFE09}" dt="2022-11-27T18:55:13.457" v="1164" actId="478"/>
          <ac:picMkLst>
            <pc:docMk/>
            <pc:sldMk cId="1498135890" sldId="329"/>
            <ac:picMk id="7" creationId="{182F10AC-07F7-31F0-D071-475DB5843BA5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9:00:26.836" v="1379" actId="1076"/>
        <pc:sldMkLst>
          <pc:docMk/>
          <pc:sldMk cId="385184565" sldId="330"/>
        </pc:sldMkLst>
        <pc:spChg chg="mod">
          <ac:chgData name="TRIGUEROS MUÑOZ, MIGUEL" userId="93f31087-8566-4d16-a7a1-f20635823349" providerId="ADAL" clId="{8E21961B-35AB-48C6-936F-3EC61FAAFE09}" dt="2022-11-27T18:59:59.030" v="1376" actId="20577"/>
          <ac:spMkLst>
            <pc:docMk/>
            <pc:sldMk cId="385184565" sldId="330"/>
            <ac:spMk id="3" creationId="{BBD2C6B3-99D2-B9CC-5F50-ADD31ADFF127}"/>
          </ac:spMkLst>
        </pc:spChg>
        <pc:picChg chg="del">
          <ac:chgData name="TRIGUEROS MUÑOZ, MIGUEL" userId="93f31087-8566-4d16-a7a1-f20635823349" providerId="ADAL" clId="{8E21961B-35AB-48C6-936F-3EC61FAAFE09}" dt="2022-11-27T19:00:01.101" v="1377" actId="478"/>
          <ac:picMkLst>
            <pc:docMk/>
            <pc:sldMk cId="385184565" sldId="330"/>
            <ac:picMk id="5" creationId="{240FDB06-27B6-E374-0EC8-B836D6623A14}"/>
          </ac:picMkLst>
        </pc:picChg>
        <pc:picChg chg="add mod">
          <ac:chgData name="TRIGUEROS MUÑOZ, MIGUEL" userId="93f31087-8566-4d16-a7a1-f20635823349" providerId="ADAL" clId="{8E21961B-35AB-48C6-936F-3EC61FAAFE09}" dt="2022-11-27T19:00:26.836" v="1379" actId="1076"/>
          <ac:picMkLst>
            <pc:docMk/>
            <pc:sldMk cId="385184565" sldId="330"/>
            <ac:picMk id="6" creationId="{37E6E229-1225-194E-CF82-8CF79336A39A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9:03:05.340" v="1464" actId="1076"/>
        <pc:sldMkLst>
          <pc:docMk/>
          <pc:sldMk cId="225638638" sldId="331"/>
        </pc:sldMkLst>
        <pc:spChg chg="mod">
          <ac:chgData name="TRIGUEROS MUÑOZ, MIGUEL" userId="93f31087-8566-4d16-a7a1-f20635823349" providerId="ADAL" clId="{8E21961B-35AB-48C6-936F-3EC61FAAFE09}" dt="2022-11-27T19:02:36.676" v="1461" actId="20577"/>
          <ac:spMkLst>
            <pc:docMk/>
            <pc:sldMk cId="225638638" sldId="331"/>
            <ac:spMk id="3" creationId="{BBD2C6B3-99D2-B9CC-5F50-ADD31ADFF127}"/>
          </ac:spMkLst>
        </pc:spChg>
        <pc:picChg chg="add mod">
          <ac:chgData name="TRIGUEROS MUÑOZ, MIGUEL" userId="93f31087-8566-4d16-a7a1-f20635823349" providerId="ADAL" clId="{8E21961B-35AB-48C6-936F-3EC61FAAFE09}" dt="2022-11-27T19:03:05.340" v="1464" actId="1076"/>
          <ac:picMkLst>
            <pc:docMk/>
            <pc:sldMk cId="225638638" sldId="331"/>
            <ac:picMk id="5" creationId="{46FCF5B2-9B4C-AA0C-E3BC-69D195D62BF2}"/>
          </ac:picMkLst>
        </pc:picChg>
        <pc:picChg chg="del">
          <ac:chgData name="TRIGUEROS MUÑOZ, MIGUEL" userId="93f31087-8566-4d16-a7a1-f20635823349" providerId="ADAL" clId="{8E21961B-35AB-48C6-936F-3EC61FAAFE09}" dt="2022-11-27T19:02:38.127" v="1462" actId="478"/>
          <ac:picMkLst>
            <pc:docMk/>
            <pc:sldMk cId="225638638" sldId="331"/>
            <ac:picMk id="6" creationId="{37E6E229-1225-194E-CF82-8CF79336A39A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9:04:11.836" v="1479" actId="14100"/>
        <pc:sldMkLst>
          <pc:docMk/>
          <pc:sldMk cId="3659872342" sldId="332"/>
        </pc:sldMkLst>
        <pc:spChg chg="mod">
          <ac:chgData name="TRIGUEROS MUÑOZ, MIGUEL" userId="93f31087-8566-4d16-a7a1-f20635823349" providerId="ADAL" clId="{8E21961B-35AB-48C6-936F-3EC61FAAFE09}" dt="2022-11-27T19:04:03.217" v="1475" actId="20577"/>
          <ac:spMkLst>
            <pc:docMk/>
            <pc:sldMk cId="3659872342" sldId="332"/>
            <ac:spMk id="3" creationId="{BBD2C6B3-99D2-B9CC-5F50-ADD31ADFF127}"/>
          </ac:spMkLst>
        </pc:spChg>
        <pc:picChg chg="add mod">
          <ac:chgData name="TRIGUEROS MUÑOZ, MIGUEL" userId="93f31087-8566-4d16-a7a1-f20635823349" providerId="ADAL" clId="{8E21961B-35AB-48C6-936F-3EC61FAAFE09}" dt="2022-11-27T19:04:11.836" v="1479" actId="14100"/>
          <ac:picMkLst>
            <pc:docMk/>
            <pc:sldMk cId="3659872342" sldId="332"/>
            <ac:picMk id="4" creationId="{FD99D7C1-CE05-8747-BF24-D35C33588906}"/>
          </ac:picMkLst>
        </pc:picChg>
        <pc:picChg chg="del">
          <ac:chgData name="TRIGUEROS MUÑOZ, MIGUEL" userId="93f31087-8566-4d16-a7a1-f20635823349" providerId="ADAL" clId="{8E21961B-35AB-48C6-936F-3EC61FAAFE09}" dt="2022-11-27T19:03:55.897" v="1466" actId="478"/>
          <ac:picMkLst>
            <pc:docMk/>
            <pc:sldMk cId="3659872342" sldId="332"/>
            <ac:picMk id="5" creationId="{46FCF5B2-9B4C-AA0C-E3BC-69D195D62BF2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2-08T08:23:54.307" v="2033" actId="1076"/>
        <pc:sldMkLst>
          <pc:docMk/>
          <pc:sldMk cId="952270227" sldId="333"/>
        </pc:sldMkLst>
        <pc:spChg chg="mod">
          <ac:chgData name="TRIGUEROS MUÑOZ, MIGUEL" userId="93f31087-8566-4d16-a7a1-f20635823349" providerId="ADAL" clId="{8E21961B-35AB-48C6-936F-3EC61FAAFE09}" dt="2022-11-27T19:07:36.773" v="1813" actId="20577"/>
          <ac:spMkLst>
            <pc:docMk/>
            <pc:sldMk cId="952270227" sldId="333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8E21961B-35AB-48C6-936F-3EC61FAAFE09}" dt="2022-11-27T19:07:59.139" v="1832" actId="12"/>
          <ac:spMkLst>
            <pc:docMk/>
            <pc:sldMk cId="952270227" sldId="333"/>
            <ac:spMk id="3" creationId="{BBD2C6B3-99D2-B9CC-5F50-ADD31ADFF127}"/>
          </ac:spMkLst>
        </pc:spChg>
        <pc:picChg chg="del">
          <ac:chgData name="TRIGUEROS MUÑOZ, MIGUEL" userId="93f31087-8566-4d16-a7a1-f20635823349" providerId="ADAL" clId="{8E21961B-35AB-48C6-936F-3EC61FAAFE09}" dt="2022-11-27T19:04:49.612" v="1492" actId="478"/>
          <ac:picMkLst>
            <pc:docMk/>
            <pc:sldMk cId="952270227" sldId="333"/>
            <ac:picMk id="4" creationId="{FD99D7C1-CE05-8747-BF24-D35C33588906}"/>
          </ac:picMkLst>
        </pc:picChg>
        <pc:picChg chg="add mod">
          <ac:chgData name="TRIGUEROS MUÑOZ, MIGUEL" userId="93f31087-8566-4d16-a7a1-f20635823349" providerId="ADAL" clId="{8E21961B-35AB-48C6-936F-3EC61FAAFE09}" dt="2022-12-08T08:23:54.307" v="2033" actId="1076"/>
          <ac:picMkLst>
            <pc:docMk/>
            <pc:sldMk cId="952270227" sldId="333"/>
            <ac:picMk id="5" creationId="{9D8F4161-0695-EBF9-716B-F8176C8FDC8C}"/>
          </ac:picMkLst>
        </pc:picChg>
      </pc:sldChg>
      <pc:sldChg chg="modSp add mod">
        <pc:chgData name="TRIGUEROS MUÑOZ, MIGUEL" userId="93f31087-8566-4d16-a7a1-f20635823349" providerId="ADAL" clId="{8E21961B-35AB-48C6-936F-3EC61FAAFE09}" dt="2022-11-27T19:11:17.294" v="1844" actId="20577"/>
        <pc:sldMkLst>
          <pc:docMk/>
          <pc:sldMk cId="3289902073" sldId="334"/>
        </pc:sldMkLst>
        <pc:spChg chg="mod">
          <ac:chgData name="TRIGUEROS MUÑOZ, MIGUEL" userId="93f31087-8566-4d16-a7a1-f20635823349" providerId="ADAL" clId="{8E21961B-35AB-48C6-936F-3EC61FAAFE09}" dt="2022-11-27T19:11:17.294" v="1844" actId="20577"/>
          <ac:spMkLst>
            <pc:docMk/>
            <pc:sldMk cId="3289902073" sldId="334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8E21961B-35AB-48C6-936F-3EC61FAAFE09}" dt="2022-11-27T19:10:32.128" v="1841" actId="1076"/>
          <ac:spMkLst>
            <pc:docMk/>
            <pc:sldMk cId="3289902073" sldId="334"/>
            <ac:spMk id="3" creationId="{BBD2C6B3-99D2-B9CC-5F50-ADD31ADFF127}"/>
          </ac:spMkLst>
        </pc:spChg>
      </pc:sldChg>
      <pc:sldChg chg="addSp delSp modSp add mod">
        <pc:chgData name="TRIGUEROS MUÑOZ, MIGUEL" userId="93f31087-8566-4d16-a7a1-f20635823349" providerId="ADAL" clId="{8E21961B-35AB-48C6-936F-3EC61FAAFE09}" dt="2022-11-27T19:11:56.981" v="1855" actId="732"/>
        <pc:sldMkLst>
          <pc:docMk/>
          <pc:sldMk cId="2360361628" sldId="335"/>
        </pc:sldMkLst>
        <pc:spChg chg="del">
          <ac:chgData name="TRIGUEROS MUÑOZ, MIGUEL" userId="93f31087-8566-4d16-a7a1-f20635823349" providerId="ADAL" clId="{8E21961B-35AB-48C6-936F-3EC61FAAFE09}" dt="2022-11-27T19:11:24.936" v="1846" actId="478"/>
          <ac:spMkLst>
            <pc:docMk/>
            <pc:sldMk cId="2360361628" sldId="335"/>
            <ac:spMk id="3" creationId="{BBD2C6B3-99D2-B9CC-5F50-ADD31ADFF127}"/>
          </ac:spMkLst>
        </pc:spChg>
        <pc:spChg chg="add del mod">
          <ac:chgData name="TRIGUEROS MUÑOZ, MIGUEL" userId="93f31087-8566-4d16-a7a1-f20635823349" providerId="ADAL" clId="{8E21961B-35AB-48C6-936F-3EC61FAAFE09}" dt="2022-11-27T19:11:38.893" v="1851" actId="478"/>
          <ac:spMkLst>
            <pc:docMk/>
            <pc:sldMk cId="2360361628" sldId="335"/>
            <ac:spMk id="5" creationId="{19EC3003-78A1-16D5-7765-E0245E745E26}"/>
          </ac:spMkLst>
        </pc:spChg>
        <pc:picChg chg="add mod ord modCrop">
          <ac:chgData name="TRIGUEROS MUÑOZ, MIGUEL" userId="93f31087-8566-4d16-a7a1-f20635823349" providerId="ADAL" clId="{8E21961B-35AB-48C6-936F-3EC61FAAFE09}" dt="2022-11-27T19:11:56.981" v="1855" actId="732"/>
          <ac:picMkLst>
            <pc:docMk/>
            <pc:sldMk cId="2360361628" sldId="335"/>
            <ac:picMk id="7" creationId="{1F4B9E7F-5F5A-322C-686E-2A0FC9F04F70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9:15:39.374" v="1897" actId="20577"/>
        <pc:sldMkLst>
          <pc:docMk/>
          <pc:sldMk cId="270283012" sldId="336"/>
        </pc:sldMkLst>
        <pc:spChg chg="mod">
          <ac:chgData name="TRIGUEROS MUÑOZ, MIGUEL" userId="93f31087-8566-4d16-a7a1-f20635823349" providerId="ADAL" clId="{8E21961B-35AB-48C6-936F-3EC61FAAFE09}" dt="2022-11-27T19:15:39.374" v="1897" actId="20577"/>
          <ac:spMkLst>
            <pc:docMk/>
            <pc:sldMk cId="270283012" sldId="336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8E21961B-35AB-48C6-936F-3EC61FAAFE09}" dt="2022-11-27T19:15:32.856" v="1896" actId="6549"/>
          <ac:spMkLst>
            <pc:docMk/>
            <pc:sldMk cId="270283012" sldId="336"/>
            <ac:spMk id="3" creationId="{BBD2C6B3-99D2-B9CC-5F50-ADD31ADFF127}"/>
          </ac:spMkLst>
        </pc:spChg>
        <pc:spChg chg="add del mod">
          <ac:chgData name="TRIGUEROS MUÑOZ, MIGUEL" userId="93f31087-8566-4d16-a7a1-f20635823349" providerId="ADAL" clId="{8E21961B-35AB-48C6-936F-3EC61FAAFE09}" dt="2022-11-27T19:14:35.143" v="1885" actId="478"/>
          <ac:spMkLst>
            <pc:docMk/>
            <pc:sldMk cId="270283012" sldId="336"/>
            <ac:spMk id="4" creationId="{1C04A325-29C5-4F76-D6B6-3C8735C25791}"/>
          </ac:spMkLst>
        </pc:spChg>
      </pc:sldChg>
      <pc:sldChg chg="addSp delSp modSp add mod">
        <pc:chgData name="TRIGUEROS MUÑOZ, MIGUEL" userId="93f31087-8566-4d16-a7a1-f20635823349" providerId="ADAL" clId="{8E21961B-35AB-48C6-936F-3EC61FAAFE09}" dt="2022-11-27T19:15:57.456" v="1902" actId="1076"/>
        <pc:sldMkLst>
          <pc:docMk/>
          <pc:sldMk cId="3066266296" sldId="337"/>
        </pc:sldMkLst>
        <pc:spChg chg="mod">
          <ac:chgData name="TRIGUEROS MUÑOZ, MIGUEL" userId="93f31087-8566-4d16-a7a1-f20635823349" providerId="ADAL" clId="{8E21961B-35AB-48C6-936F-3EC61FAAFE09}" dt="2022-11-27T19:15:41.886" v="1898" actId="20577"/>
          <ac:spMkLst>
            <pc:docMk/>
            <pc:sldMk cId="3066266296" sldId="337"/>
            <ac:spMk id="2" creationId="{252707BB-B390-514F-F117-3F51A96C85CC}"/>
          </ac:spMkLst>
        </pc:spChg>
        <pc:picChg chg="add mod">
          <ac:chgData name="TRIGUEROS MUÑOZ, MIGUEL" userId="93f31087-8566-4d16-a7a1-f20635823349" providerId="ADAL" clId="{8E21961B-35AB-48C6-936F-3EC61FAAFE09}" dt="2022-11-27T19:15:57.456" v="1902" actId="1076"/>
          <ac:picMkLst>
            <pc:docMk/>
            <pc:sldMk cId="3066266296" sldId="337"/>
            <ac:picMk id="4" creationId="{06BEA414-F3DD-758A-DDEC-22C2A2D5ACE7}"/>
          </ac:picMkLst>
        </pc:picChg>
        <pc:picChg chg="del">
          <ac:chgData name="TRIGUEROS MUÑOZ, MIGUEL" userId="93f31087-8566-4d16-a7a1-f20635823349" providerId="ADAL" clId="{8E21961B-35AB-48C6-936F-3EC61FAAFE09}" dt="2022-11-27T19:15:43.273" v="1899" actId="478"/>
          <ac:picMkLst>
            <pc:docMk/>
            <pc:sldMk cId="3066266296" sldId="337"/>
            <ac:picMk id="7" creationId="{1F4B9E7F-5F5A-322C-686E-2A0FC9F04F70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8T18:06:04.420" v="1925" actId="1076"/>
        <pc:sldMkLst>
          <pc:docMk/>
          <pc:sldMk cId="2443124605" sldId="338"/>
        </pc:sldMkLst>
        <pc:spChg chg="mod">
          <ac:chgData name="TRIGUEROS MUÑOZ, MIGUEL" userId="93f31087-8566-4d16-a7a1-f20635823349" providerId="ADAL" clId="{8E21961B-35AB-48C6-936F-3EC61FAAFE09}" dt="2022-11-28T18:02:22.101" v="1904" actId="20577"/>
          <ac:spMkLst>
            <pc:docMk/>
            <pc:sldMk cId="2443124605" sldId="338"/>
            <ac:spMk id="2" creationId="{252707BB-B390-514F-F117-3F51A96C85CC}"/>
          </ac:spMkLst>
        </pc:spChg>
        <pc:spChg chg="add mod">
          <ac:chgData name="TRIGUEROS MUÑOZ, MIGUEL" userId="93f31087-8566-4d16-a7a1-f20635823349" providerId="ADAL" clId="{8E21961B-35AB-48C6-936F-3EC61FAAFE09}" dt="2022-11-28T18:06:04.420" v="1925" actId="1076"/>
          <ac:spMkLst>
            <pc:docMk/>
            <pc:sldMk cId="2443124605" sldId="338"/>
            <ac:spMk id="7" creationId="{0CE3287C-BE09-E1A9-D291-1F35F18CF49B}"/>
          </ac:spMkLst>
        </pc:spChg>
        <pc:picChg chg="del">
          <ac:chgData name="TRIGUEROS MUÑOZ, MIGUEL" userId="93f31087-8566-4d16-a7a1-f20635823349" providerId="ADAL" clId="{8E21961B-35AB-48C6-936F-3EC61FAAFE09}" dt="2022-11-28T18:02:23.675" v="1905" actId="478"/>
          <ac:picMkLst>
            <pc:docMk/>
            <pc:sldMk cId="2443124605" sldId="338"/>
            <ac:picMk id="4" creationId="{06BEA414-F3DD-758A-DDEC-22C2A2D5ACE7}"/>
          </ac:picMkLst>
        </pc:picChg>
        <pc:picChg chg="add mod">
          <ac:chgData name="TRIGUEROS MUÑOZ, MIGUEL" userId="93f31087-8566-4d16-a7a1-f20635823349" providerId="ADAL" clId="{8E21961B-35AB-48C6-936F-3EC61FAAFE09}" dt="2022-11-28T18:02:42.605" v="1911" actId="14100"/>
          <ac:picMkLst>
            <pc:docMk/>
            <pc:sldMk cId="2443124605" sldId="338"/>
            <ac:picMk id="5" creationId="{71BC2EFC-2115-629D-16AC-FB416712BDDF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2-08T08:16:35.135" v="2030" actId="14100"/>
        <pc:sldMkLst>
          <pc:docMk/>
          <pc:sldMk cId="2088097569" sldId="339"/>
        </pc:sldMkLst>
        <pc:picChg chg="add del mod">
          <ac:chgData name="TRIGUEROS MUÑOZ, MIGUEL" userId="93f31087-8566-4d16-a7a1-f20635823349" providerId="ADAL" clId="{8E21961B-35AB-48C6-936F-3EC61FAAFE09}" dt="2022-12-08T08:15:57.161" v="2022" actId="478"/>
          <ac:picMkLst>
            <pc:docMk/>
            <pc:sldMk cId="2088097569" sldId="339"/>
            <ac:picMk id="4" creationId="{571AA174-6662-88AF-1534-35EC91B17E61}"/>
          </ac:picMkLst>
        </pc:picChg>
        <pc:picChg chg="add mod ord">
          <ac:chgData name="TRIGUEROS MUÑOZ, MIGUEL" userId="93f31087-8566-4d16-a7a1-f20635823349" providerId="ADAL" clId="{8E21961B-35AB-48C6-936F-3EC61FAAFE09}" dt="2022-12-08T08:16:35.135" v="2030" actId="14100"/>
          <ac:picMkLst>
            <pc:docMk/>
            <pc:sldMk cId="2088097569" sldId="339"/>
            <ac:picMk id="5" creationId="{2CB988A5-EC4C-AD96-A6FD-16D679D936E9}"/>
          </ac:picMkLst>
        </pc:picChg>
      </pc:sldChg>
      <pc:sldChg chg="addSp delSp modSp add mod ord">
        <pc:chgData name="TRIGUEROS MUÑOZ, MIGUEL" userId="93f31087-8566-4d16-a7a1-f20635823349" providerId="ADAL" clId="{8E21961B-35AB-48C6-936F-3EC61FAAFE09}" dt="2022-11-28T18:10:14.354" v="1952" actId="207"/>
        <pc:sldMkLst>
          <pc:docMk/>
          <pc:sldMk cId="520146235" sldId="340"/>
        </pc:sldMkLst>
        <pc:spChg chg="mod">
          <ac:chgData name="TRIGUEROS MUÑOZ, MIGUEL" userId="93f31087-8566-4d16-a7a1-f20635823349" providerId="ADAL" clId="{8E21961B-35AB-48C6-936F-3EC61FAAFE09}" dt="2022-11-28T18:07:07.653" v="1943" actId="5793"/>
          <ac:spMkLst>
            <pc:docMk/>
            <pc:sldMk cId="520146235" sldId="340"/>
            <ac:spMk id="2" creationId="{252707BB-B390-514F-F117-3F51A96C85CC}"/>
          </ac:spMkLst>
        </pc:spChg>
        <pc:spChg chg="add mod">
          <ac:chgData name="TRIGUEROS MUÑOZ, MIGUEL" userId="93f31087-8566-4d16-a7a1-f20635823349" providerId="ADAL" clId="{8E21961B-35AB-48C6-936F-3EC61FAAFE09}" dt="2022-11-28T18:07:16.325" v="1946" actId="207"/>
          <ac:spMkLst>
            <pc:docMk/>
            <pc:sldMk cId="520146235" sldId="340"/>
            <ac:spMk id="4" creationId="{A6D97DFB-1B6A-54D9-E495-B6918374167C}"/>
          </ac:spMkLst>
        </pc:spChg>
        <pc:spChg chg="add mod">
          <ac:chgData name="TRIGUEROS MUÑOZ, MIGUEL" userId="93f31087-8566-4d16-a7a1-f20635823349" providerId="ADAL" clId="{8E21961B-35AB-48C6-936F-3EC61FAAFE09}" dt="2022-11-28T18:10:14.354" v="1952" actId="207"/>
          <ac:spMkLst>
            <pc:docMk/>
            <pc:sldMk cId="520146235" sldId="340"/>
            <ac:spMk id="6" creationId="{A904EBA3-023E-00A8-B036-1B0B97CCF592}"/>
          </ac:spMkLst>
        </pc:spChg>
        <pc:spChg chg="del">
          <ac:chgData name="TRIGUEROS MUÑOZ, MIGUEL" userId="93f31087-8566-4d16-a7a1-f20635823349" providerId="ADAL" clId="{8E21961B-35AB-48C6-936F-3EC61FAAFE09}" dt="2022-11-28T18:06:29.803" v="1929" actId="478"/>
          <ac:spMkLst>
            <pc:docMk/>
            <pc:sldMk cId="520146235" sldId="340"/>
            <ac:spMk id="7" creationId="{0CE3287C-BE09-E1A9-D291-1F35F18CF49B}"/>
          </ac:spMkLst>
        </pc:spChg>
        <pc:picChg chg="del">
          <ac:chgData name="TRIGUEROS MUÑOZ, MIGUEL" userId="93f31087-8566-4d16-a7a1-f20635823349" providerId="ADAL" clId="{8E21961B-35AB-48C6-936F-3EC61FAAFE09}" dt="2022-11-28T18:06:26.582" v="1928" actId="478"/>
          <ac:picMkLst>
            <pc:docMk/>
            <pc:sldMk cId="520146235" sldId="340"/>
            <ac:picMk id="5" creationId="{71BC2EFC-2115-629D-16AC-FB416712BDDF}"/>
          </ac:picMkLst>
        </pc:picChg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79635090" sldId="341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861142992" sldId="342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143426356" sldId="343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928801094" sldId="344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579504102" sldId="345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820478449" sldId="346"/>
        </pc:sldMkLst>
      </pc:sldChg>
      <pc:sldChg chg="modSp add mod">
        <pc:chgData name="TRIGUEROS MUÑOZ, MIGUEL" userId="93f31087-8566-4d16-a7a1-f20635823349" providerId="ADAL" clId="{8E21961B-35AB-48C6-936F-3EC61FAAFE09}" dt="2022-12-18T05:59:37.674" v="2037" actId="11"/>
        <pc:sldMkLst>
          <pc:docMk/>
          <pc:sldMk cId="1536049848" sldId="347"/>
        </pc:sldMkLst>
        <pc:spChg chg="mod">
          <ac:chgData name="TRIGUEROS MUÑOZ, MIGUEL" userId="93f31087-8566-4d16-a7a1-f20635823349" providerId="ADAL" clId="{8E21961B-35AB-48C6-936F-3EC61FAAFE09}" dt="2022-12-18T05:59:37.674" v="2037" actId="11"/>
          <ac:spMkLst>
            <pc:docMk/>
            <pc:sldMk cId="1536049848" sldId="347"/>
            <ac:spMk id="2" creationId="{C67B4903-AC98-F31D-0610-6FD4789F2717}"/>
          </ac:spMkLst>
        </pc:spChg>
      </pc:sldChg>
      <pc:sldChg chg="modSp new mod">
        <pc:chgData name="TRIGUEROS MUÑOZ, MIGUEL" userId="93f31087-8566-4d16-a7a1-f20635823349" providerId="ADAL" clId="{8E21961B-35AB-48C6-936F-3EC61FAAFE09}" dt="2022-12-18T07:33:26.582" v="2646" actId="115"/>
        <pc:sldMkLst>
          <pc:docMk/>
          <pc:sldMk cId="3969018867" sldId="348"/>
        </pc:sldMkLst>
        <pc:spChg chg="mod">
          <ac:chgData name="TRIGUEROS MUÑOZ, MIGUEL" userId="93f31087-8566-4d16-a7a1-f20635823349" providerId="ADAL" clId="{8E21961B-35AB-48C6-936F-3EC61FAAFE09}" dt="2022-12-18T06:18:15.411" v="2417" actId="20577"/>
          <ac:spMkLst>
            <pc:docMk/>
            <pc:sldMk cId="3969018867" sldId="348"/>
            <ac:spMk id="2" creationId="{112BCD57-91EB-C6C8-2C41-656550CD3FBF}"/>
          </ac:spMkLst>
        </pc:spChg>
        <pc:spChg chg="mod">
          <ac:chgData name="TRIGUEROS MUÑOZ, MIGUEL" userId="93f31087-8566-4d16-a7a1-f20635823349" providerId="ADAL" clId="{8E21961B-35AB-48C6-936F-3EC61FAAFE09}" dt="2022-12-18T07:33:26.582" v="2646" actId="115"/>
          <ac:spMkLst>
            <pc:docMk/>
            <pc:sldMk cId="3969018867" sldId="348"/>
            <ac:spMk id="3" creationId="{3CCE980C-202F-FF0C-AB95-DEE905C24D34}"/>
          </ac:spMkLst>
        </pc:spChg>
      </pc:sldChg>
    </pc:docChg>
  </pc:docChgLst>
  <pc:docChgLst>
    <pc:chgData name="MIGUEL TRIGUEROS MUÑOZ" userId="93f31087-8566-4d16-a7a1-f20635823349" providerId="ADAL" clId="{FFF9CA5F-7BE9-4398-84A9-A6B9D6B347AB}"/>
    <pc:docChg chg="undo custSel addSld modSld">
      <pc:chgData name="MIGUEL TRIGUEROS MUÑOZ" userId="93f31087-8566-4d16-a7a1-f20635823349" providerId="ADAL" clId="{FFF9CA5F-7BE9-4398-84A9-A6B9D6B347AB}" dt="2022-11-23T20:09:11.681" v="429" actId="1076"/>
      <pc:docMkLst>
        <pc:docMk/>
      </pc:docMkLst>
      <pc:sldChg chg="addSp delSp modSp mod">
        <pc:chgData name="MIGUEL TRIGUEROS MUÑOZ" userId="93f31087-8566-4d16-a7a1-f20635823349" providerId="ADAL" clId="{FFF9CA5F-7BE9-4398-84A9-A6B9D6B347AB}" dt="2022-11-23T19:56:13.649" v="129" actId="1076"/>
        <pc:sldMkLst>
          <pc:docMk/>
          <pc:sldMk cId="3289438449" sldId="318"/>
        </pc:sldMkLst>
        <pc:spChg chg="mod">
          <ac:chgData name="MIGUEL TRIGUEROS MUÑOZ" userId="93f31087-8566-4d16-a7a1-f20635823349" providerId="ADAL" clId="{FFF9CA5F-7BE9-4398-84A9-A6B9D6B347AB}" dt="2022-11-23T19:55:27.365" v="119" actId="1076"/>
          <ac:spMkLst>
            <pc:docMk/>
            <pc:sldMk cId="3289438449" sldId="318"/>
            <ac:spMk id="3" creationId="{BBD2C6B3-99D2-B9CC-5F50-ADD31ADFF127}"/>
          </ac:spMkLst>
        </pc:spChg>
        <pc:spChg chg="add mod">
          <ac:chgData name="MIGUEL TRIGUEROS MUÑOZ" userId="93f31087-8566-4d16-a7a1-f20635823349" providerId="ADAL" clId="{FFF9CA5F-7BE9-4398-84A9-A6B9D6B347AB}" dt="2022-11-23T19:56:13.649" v="129" actId="1076"/>
          <ac:spMkLst>
            <pc:docMk/>
            <pc:sldMk cId="3289438449" sldId="318"/>
            <ac:spMk id="4" creationId="{2A32E42F-8760-E445-4847-87E6DDC69C76}"/>
          </ac:spMkLst>
        </pc:spChg>
        <pc:spChg chg="del mod">
          <ac:chgData name="MIGUEL TRIGUEROS MUÑOZ" userId="93f31087-8566-4d16-a7a1-f20635823349" providerId="ADAL" clId="{FFF9CA5F-7BE9-4398-84A9-A6B9D6B347AB}" dt="2022-11-23T19:55:36.018" v="124" actId="478"/>
          <ac:spMkLst>
            <pc:docMk/>
            <pc:sldMk cId="3289438449" sldId="318"/>
            <ac:spMk id="14" creationId="{6B985FD2-9943-DBEC-4164-EEFFAAAEB98A}"/>
          </ac:spMkLst>
        </pc:spChg>
        <pc:graphicFrameChg chg="mod modGraphic">
          <ac:chgData name="MIGUEL TRIGUEROS MUÑOZ" userId="93f31087-8566-4d16-a7a1-f20635823349" providerId="ADAL" clId="{FFF9CA5F-7BE9-4398-84A9-A6B9D6B347AB}" dt="2022-11-23T19:55:40.894" v="126" actId="14100"/>
          <ac:graphicFrameMkLst>
            <pc:docMk/>
            <pc:sldMk cId="3289438449" sldId="318"/>
            <ac:graphicFrameMk id="11" creationId="{CB1D6DA4-B760-0DE3-6F5C-3AD54AF62A48}"/>
          </ac:graphicFrameMkLst>
        </pc:graphicFrameChg>
        <pc:graphicFrameChg chg="del">
          <ac:chgData name="MIGUEL TRIGUEROS MUÑOZ" userId="93f31087-8566-4d16-a7a1-f20635823349" providerId="ADAL" clId="{FFF9CA5F-7BE9-4398-84A9-A6B9D6B347AB}" dt="2022-11-23T19:55:32.826" v="120" actId="478"/>
          <ac:graphicFrameMkLst>
            <pc:docMk/>
            <pc:sldMk cId="3289438449" sldId="318"/>
            <ac:graphicFrameMk id="12" creationId="{D85D805C-F554-CA2E-4DD1-B2DD56F9E9A2}"/>
          </ac:graphicFrameMkLst>
        </pc:graphicFrameChg>
        <pc:cxnChg chg="del">
          <ac:chgData name="MIGUEL TRIGUEROS MUÑOZ" userId="93f31087-8566-4d16-a7a1-f20635823349" providerId="ADAL" clId="{FFF9CA5F-7BE9-4398-84A9-A6B9D6B347AB}" dt="2022-11-23T19:55:34.430" v="122" actId="478"/>
          <ac:cxnSpMkLst>
            <pc:docMk/>
            <pc:sldMk cId="3289438449" sldId="318"/>
            <ac:cxnSpMk id="13" creationId="{E1A41C76-76A5-339F-D4D4-1988F231D798}"/>
          </ac:cxnSpMkLst>
        </pc:cxnChg>
      </pc:sldChg>
      <pc:sldChg chg="addSp modSp mod">
        <pc:chgData name="MIGUEL TRIGUEROS MUÑOZ" userId="93f31087-8566-4d16-a7a1-f20635823349" providerId="ADAL" clId="{FFF9CA5F-7BE9-4398-84A9-A6B9D6B347AB}" dt="2022-11-23T19:56:44.390" v="132" actId="207"/>
        <pc:sldMkLst>
          <pc:docMk/>
          <pc:sldMk cId="1059083778" sldId="319"/>
        </pc:sldMkLst>
        <pc:spChg chg="add mod">
          <ac:chgData name="MIGUEL TRIGUEROS MUÑOZ" userId="93f31087-8566-4d16-a7a1-f20635823349" providerId="ADAL" clId="{FFF9CA5F-7BE9-4398-84A9-A6B9D6B347AB}" dt="2022-11-23T19:56:44.390" v="132" actId="207"/>
          <ac:spMkLst>
            <pc:docMk/>
            <pc:sldMk cId="1059083778" sldId="319"/>
            <ac:spMk id="4" creationId="{5558B25A-0634-D4B7-336D-0642E823E1A2}"/>
          </ac:spMkLst>
        </pc:spChg>
      </pc:sldChg>
      <pc:sldChg chg="addSp modSp mod">
        <pc:chgData name="MIGUEL TRIGUEROS MUÑOZ" userId="93f31087-8566-4d16-a7a1-f20635823349" providerId="ADAL" clId="{FFF9CA5F-7BE9-4398-84A9-A6B9D6B347AB}" dt="2022-11-23T19:57:02.267" v="134" actId="207"/>
        <pc:sldMkLst>
          <pc:docMk/>
          <pc:sldMk cId="3948044143" sldId="320"/>
        </pc:sldMkLst>
        <pc:spChg chg="add mod">
          <ac:chgData name="MIGUEL TRIGUEROS MUÑOZ" userId="93f31087-8566-4d16-a7a1-f20635823349" providerId="ADAL" clId="{FFF9CA5F-7BE9-4398-84A9-A6B9D6B347AB}" dt="2022-11-23T19:57:02.267" v="134" actId="207"/>
          <ac:spMkLst>
            <pc:docMk/>
            <pc:sldMk cId="3948044143" sldId="320"/>
            <ac:spMk id="10" creationId="{63049F43-504D-8755-043C-5B652268CDF6}"/>
          </ac:spMkLst>
        </pc:spChg>
      </pc:sldChg>
      <pc:sldChg chg="modSp add mod">
        <pc:chgData name="MIGUEL TRIGUEROS MUÑOZ" userId="93f31087-8566-4d16-a7a1-f20635823349" providerId="ADAL" clId="{FFF9CA5F-7BE9-4398-84A9-A6B9D6B347AB}" dt="2022-11-23T19:57:11.002" v="135" actId="1076"/>
        <pc:sldMkLst>
          <pc:docMk/>
          <pc:sldMk cId="675174442" sldId="322"/>
        </pc:sldMkLst>
        <pc:spChg chg="mod">
          <ac:chgData name="MIGUEL TRIGUEROS MUÑOZ" userId="93f31087-8566-4d16-a7a1-f20635823349" providerId="ADAL" clId="{FFF9CA5F-7BE9-4398-84A9-A6B9D6B347AB}" dt="2022-11-23T19:57:11.002" v="135" actId="1076"/>
          <ac:spMkLst>
            <pc:docMk/>
            <pc:sldMk cId="675174442" sldId="322"/>
            <ac:spMk id="4" creationId="{2A32E42F-8760-E445-4847-87E6DDC69C76}"/>
          </ac:spMkLst>
        </pc:spChg>
      </pc:sldChg>
      <pc:sldChg chg="addSp delSp modSp add mod">
        <pc:chgData name="MIGUEL TRIGUEROS MUÑOZ" userId="93f31087-8566-4d16-a7a1-f20635823349" providerId="ADAL" clId="{FFF9CA5F-7BE9-4398-84A9-A6B9D6B347AB}" dt="2022-11-23T20:09:11.681" v="429" actId="1076"/>
        <pc:sldMkLst>
          <pc:docMk/>
          <pc:sldMk cId="4268188109" sldId="323"/>
        </pc:sldMkLst>
        <pc:spChg chg="mod">
          <ac:chgData name="MIGUEL TRIGUEROS MUÑOZ" userId="93f31087-8566-4d16-a7a1-f20635823349" providerId="ADAL" clId="{FFF9CA5F-7BE9-4398-84A9-A6B9D6B347AB}" dt="2022-11-23T19:58:13.013" v="164" actId="20577"/>
          <ac:spMkLst>
            <pc:docMk/>
            <pc:sldMk cId="4268188109" sldId="323"/>
            <ac:spMk id="3" creationId="{BBD2C6B3-99D2-B9CC-5F50-ADD31ADFF127}"/>
          </ac:spMkLst>
        </pc:spChg>
        <pc:graphicFrameChg chg="add mod modGraphic">
          <ac:chgData name="MIGUEL TRIGUEROS MUÑOZ" userId="93f31087-8566-4d16-a7a1-f20635823349" providerId="ADAL" clId="{FFF9CA5F-7BE9-4398-84A9-A6B9D6B347AB}" dt="2022-11-23T20:08:49.949" v="426" actId="1076"/>
          <ac:graphicFrameMkLst>
            <pc:docMk/>
            <pc:sldMk cId="4268188109" sldId="323"/>
            <ac:graphicFrameMk id="4" creationId="{A8FD805D-FFDB-39A3-3293-FFDDC2998E54}"/>
          </ac:graphicFrameMkLst>
        </pc:graphicFrameChg>
        <pc:graphicFrameChg chg="mod modGraphic">
          <ac:chgData name="MIGUEL TRIGUEROS MUÑOZ" userId="93f31087-8566-4d16-a7a1-f20635823349" providerId="ADAL" clId="{FFF9CA5F-7BE9-4398-84A9-A6B9D6B347AB}" dt="2022-11-23T20:08:14.393" v="421" actId="1076"/>
          <ac:graphicFrameMkLst>
            <pc:docMk/>
            <pc:sldMk cId="4268188109" sldId="323"/>
            <ac:graphicFrameMk id="5" creationId="{65DCCEED-BCD4-39ED-770E-C15625D2107B}"/>
          </ac:graphicFrameMkLst>
        </pc:graphicFrameChg>
        <pc:graphicFrameChg chg="mod modGraphic">
          <ac:chgData name="MIGUEL TRIGUEROS MUÑOZ" userId="93f31087-8566-4d16-a7a1-f20635823349" providerId="ADAL" clId="{FFF9CA5F-7BE9-4398-84A9-A6B9D6B347AB}" dt="2022-11-23T20:09:01.318" v="428" actId="14100"/>
          <ac:graphicFrameMkLst>
            <pc:docMk/>
            <pc:sldMk cId="4268188109" sldId="323"/>
            <ac:graphicFrameMk id="14" creationId="{DB03E078-CBF8-5653-A270-8AF1B8C64621}"/>
          </ac:graphicFrameMkLst>
        </pc:graphicFrameChg>
        <pc:graphicFrameChg chg="mod modGraphic">
          <ac:chgData name="MIGUEL TRIGUEROS MUÑOZ" userId="93f31087-8566-4d16-a7a1-f20635823349" providerId="ADAL" clId="{FFF9CA5F-7BE9-4398-84A9-A6B9D6B347AB}" dt="2022-11-23T20:09:11.681" v="429" actId="1076"/>
          <ac:graphicFrameMkLst>
            <pc:docMk/>
            <pc:sldMk cId="4268188109" sldId="323"/>
            <ac:graphicFrameMk id="15" creationId="{D13EE8A5-7770-5A26-2ED4-C0466732F7B0}"/>
          </ac:graphicFrameMkLst>
        </pc:graphicFrameChg>
        <pc:picChg chg="del">
          <ac:chgData name="MIGUEL TRIGUEROS MUÑOZ" userId="93f31087-8566-4d16-a7a1-f20635823349" providerId="ADAL" clId="{FFF9CA5F-7BE9-4398-84A9-A6B9D6B347AB}" dt="2022-11-23T19:58:02.681" v="139" actId="478"/>
          <ac:picMkLst>
            <pc:docMk/>
            <pc:sldMk cId="4268188109" sldId="323"/>
            <ac:picMk id="11" creationId="{4A1A5893-F350-4746-FF7D-3EDB4054A517}"/>
          </ac:picMkLst>
        </pc:picChg>
      </pc:sldChg>
    </pc:docChg>
  </pc:docChgLst>
  <pc:docChgLst>
    <pc:chgData name="MIGUEL TRIGUEROS MUÑOZ" userId="93f31087-8566-4d16-a7a1-f20635823349" providerId="ADAL" clId="{88B4D73E-19ED-43A7-8D03-64AAA446BD61}"/>
    <pc:docChg chg="undo custSel addSld delSld modSld modMainMaster">
      <pc:chgData name="MIGUEL TRIGUEROS MUÑOZ" userId="93f31087-8566-4d16-a7a1-f20635823349" providerId="ADAL" clId="{88B4D73E-19ED-43A7-8D03-64AAA446BD61}" dt="2022-11-01T11:34:02.916" v="397" actId="20577"/>
      <pc:docMkLst>
        <pc:docMk/>
      </pc:docMkLst>
      <pc:sldChg chg="delSp modSp mod">
        <pc:chgData name="MIGUEL TRIGUEROS MUÑOZ" userId="93f31087-8566-4d16-a7a1-f20635823349" providerId="ADAL" clId="{88B4D73E-19ED-43A7-8D03-64AAA446BD61}" dt="2022-11-01T11:03:41.795" v="235" actId="478"/>
        <pc:sldMkLst>
          <pc:docMk/>
          <pc:sldMk cId="308865771" sldId="256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8865771" sldId="256"/>
            <ac:spMk id="2" creationId="{BB6B5ACD-B995-716B-F5F7-1C14289F141D}"/>
          </ac:spMkLst>
        </pc:spChg>
        <pc:spChg chg="del mod">
          <ac:chgData name="MIGUEL TRIGUEROS MUÑOZ" userId="93f31087-8566-4d16-a7a1-f20635823349" providerId="ADAL" clId="{88B4D73E-19ED-43A7-8D03-64AAA446BD61}" dt="2022-11-01T11:03:41.795" v="235" actId="478"/>
          <ac:spMkLst>
            <pc:docMk/>
            <pc:sldMk cId="308865771" sldId="256"/>
            <ac:spMk id="4" creationId="{6229D613-2D68-A4C6-BB5E-62C4E6901572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8865771" sldId="256"/>
            <ac:spMk id="7" creationId="{20AD6DD5-E1F6-64CE-2264-36D1A0206F5E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8865771" sldId="256"/>
            <ac:spMk id="8" creationId="{224F4294-9767-96BB-A7D3-EBFE8CEFC64B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8865771" sldId="256"/>
            <ac:spMk id="9" creationId="{163AF1D7-99DA-EAC5-BC03-9B1BE7C81353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308865771" sldId="256"/>
            <ac:picMk id="1026" creationId="{66054DA5-D910-A9EA-CAE6-EAD2CEBE6AEB}"/>
          </ac:picMkLst>
        </pc:picChg>
      </pc:sldChg>
      <pc:sldChg chg="del">
        <pc:chgData name="MIGUEL TRIGUEROS MUÑOZ" userId="93f31087-8566-4d16-a7a1-f20635823349" providerId="ADAL" clId="{88B4D73E-19ED-43A7-8D03-64AAA446BD61}" dt="2022-11-01T10:58:17.753" v="0" actId="47"/>
        <pc:sldMkLst>
          <pc:docMk/>
          <pc:sldMk cId="0" sldId="257"/>
        </pc:sldMkLst>
      </pc:sldChg>
      <pc:sldChg chg="del">
        <pc:chgData name="MIGUEL TRIGUEROS MUÑOZ" userId="93f31087-8566-4d16-a7a1-f20635823349" providerId="ADAL" clId="{88B4D73E-19ED-43A7-8D03-64AAA446BD61}" dt="2022-11-01T11:00:45.772" v="68" actId="47"/>
        <pc:sldMkLst>
          <pc:docMk/>
          <pc:sldMk cId="0" sldId="272"/>
        </pc:sldMkLst>
      </pc:sldChg>
      <pc:sldChg chg="del">
        <pc:chgData name="MIGUEL TRIGUEROS MUÑOZ" userId="93f31087-8566-4d16-a7a1-f20635823349" providerId="ADAL" clId="{88B4D73E-19ED-43A7-8D03-64AAA446BD61}" dt="2022-11-01T11:00:46.915" v="69" actId="47"/>
        <pc:sldMkLst>
          <pc:docMk/>
          <pc:sldMk cId="0" sldId="273"/>
        </pc:sldMkLst>
      </pc:sldChg>
      <pc:sldChg chg="del">
        <pc:chgData name="MIGUEL TRIGUEROS MUÑOZ" userId="93f31087-8566-4d16-a7a1-f20635823349" providerId="ADAL" clId="{88B4D73E-19ED-43A7-8D03-64AAA446BD61}" dt="2022-11-01T11:00:47.711" v="70" actId="47"/>
        <pc:sldMkLst>
          <pc:docMk/>
          <pc:sldMk cId="0" sldId="274"/>
        </pc:sldMkLst>
      </pc:sldChg>
      <pc:sldChg chg="del">
        <pc:chgData name="MIGUEL TRIGUEROS MUÑOZ" userId="93f31087-8566-4d16-a7a1-f20635823349" providerId="ADAL" clId="{88B4D73E-19ED-43A7-8D03-64AAA446BD61}" dt="2022-11-01T11:00:48.560" v="71" actId="47"/>
        <pc:sldMkLst>
          <pc:docMk/>
          <pc:sldMk cId="0" sldId="275"/>
        </pc:sldMkLst>
      </pc:sldChg>
      <pc:sldChg chg="del">
        <pc:chgData name="MIGUEL TRIGUEROS MUÑOZ" userId="93f31087-8566-4d16-a7a1-f20635823349" providerId="ADAL" clId="{88B4D73E-19ED-43A7-8D03-64AAA446BD61}" dt="2022-11-01T11:00:50.837" v="73" actId="47"/>
        <pc:sldMkLst>
          <pc:docMk/>
          <pc:sldMk cId="0" sldId="276"/>
        </pc:sldMkLst>
      </pc:sldChg>
      <pc:sldChg chg="del">
        <pc:chgData name="MIGUEL TRIGUEROS MUÑOZ" userId="93f31087-8566-4d16-a7a1-f20635823349" providerId="ADAL" clId="{88B4D73E-19ED-43A7-8D03-64AAA446BD61}" dt="2022-11-01T11:00:49.382" v="72" actId="47"/>
        <pc:sldMkLst>
          <pc:docMk/>
          <pc:sldMk cId="0" sldId="277"/>
        </pc:sldMkLst>
      </pc:sldChg>
      <pc:sldChg chg="del">
        <pc:chgData name="MIGUEL TRIGUEROS MUÑOZ" userId="93f31087-8566-4d16-a7a1-f20635823349" providerId="ADAL" clId="{88B4D73E-19ED-43A7-8D03-64AAA446BD61}" dt="2022-11-01T11:00:51.815" v="74" actId="47"/>
        <pc:sldMkLst>
          <pc:docMk/>
          <pc:sldMk cId="0" sldId="293"/>
        </pc:sldMkLst>
      </pc:sldChg>
      <pc:sldChg chg="addSp delSp modSp mod">
        <pc:chgData name="MIGUEL TRIGUEROS MUÑOZ" userId="93f31087-8566-4d16-a7a1-f20635823349" providerId="ADAL" clId="{88B4D73E-19ED-43A7-8D03-64AAA446BD61}" dt="2022-11-01T11:07:33.099" v="374" actId="113"/>
        <pc:sldMkLst>
          <pc:docMk/>
          <pc:sldMk cId="2182144064" sldId="295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2" creationId="{3EA543D3-C58C-1AE7-0D94-9F33892E7FF5}"/>
          </ac:spMkLst>
        </pc:spChg>
        <pc:spChg chg="add mod">
          <ac:chgData name="MIGUEL TRIGUEROS MUÑOZ" userId="93f31087-8566-4d16-a7a1-f20635823349" providerId="ADAL" clId="{88B4D73E-19ED-43A7-8D03-64AAA446BD61}" dt="2022-11-01T11:07:33.099" v="374" actId="113"/>
          <ac:spMkLst>
            <pc:docMk/>
            <pc:sldMk cId="2182144064" sldId="295"/>
            <ac:spMk id="3" creationId="{F147BDC2-B975-6DA1-B74C-B3E3FADB95E1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3" creationId="{59DC748F-8CDF-1E2F-07F2-767045760D9A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4" creationId="{D6535ABF-681A-C8CD-D4BA-372D5834133A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5" creationId="{8BEDADEA-20F8-7DDA-C2A3-B30AC6BCAE31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6" creationId="{235AC35A-23DC-7464-D707-DE289E12F56B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7" creationId="{A158D26D-A21F-FF64-7D0F-2AB6841099A7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8" creationId="{7DF993F7-E6BE-ABBB-E9C7-A1856566E7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9" creationId="{BFA72268-6CAA-9E04-6098-967E20991162}"/>
          </ac:spMkLst>
        </pc:spChg>
        <pc:spChg chg="del mod">
          <ac:chgData name="MIGUEL TRIGUEROS MUÑOZ" userId="93f31087-8566-4d16-a7a1-f20635823349" providerId="ADAL" clId="{88B4D73E-19ED-43A7-8D03-64AAA446BD61}" dt="2022-11-01T11:03:43.370" v="236" actId="478"/>
          <ac:spMkLst>
            <pc:docMk/>
            <pc:sldMk cId="2182144064" sldId="295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45.399" v="237" actId="478"/>
        <pc:sldMkLst>
          <pc:docMk/>
          <pc:sldMk cId="3881213358" sldId="296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3" creationId="{931475F3-FC26-7DBC-BE49-1E68A228D6CB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8" creationId="{F3F233A9-547A-D553-3597-E763A2230617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9" creationId="{A0EA8138-0D6E-A601-DFCA-B40BA720745C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10" creationId="{24368EB7-AA95-DBE4-9180-DA44673ED414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11" creationId="{E6266818-8CE7-0EBE-9B9F-A3AE2F3BE2BC}"/>
          </ac:spMkLst>
        </pc:spChg>
        <pc:spChg chg="del mod">
          <ac:chgData name="MIGUEL TRIGUEROS MUÑOZ" userId="93f31087-8566-4d16-a7a1-f20635823349" providerId="ADAL" clId="{88B4D73E-19ED-43A7-8D03-64AAA446BD61}" dt="2022-11-01T11:03:45.399" v="237" actId="478"/>
          <ac:spMkLst>
            <pc:docMk/>
            <pc:sldMk cId="3881213358" sldId="296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46.722" v="238" actId="478"/>
        <pc:sldMkLst>
          <pc:docMk/>
          <pc:sldMk cId="651048111" sldId="297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651048111" sldId="297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651048111" sldId="297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651048111" sldId="297"/>
            <ac:spMk id="6" creationId="{5DE2E178-32DF-DFB6-6B77-51176B8397B9}"/>
          </ac:spMkLst>
        </pc:spChg>
        <pc:spChg chg="del mod">
          <ac:chgData name="MIGUEL TRIGUEROS MUÑOZ" userId="93f31087-8566-4d16-a7a1-f20635823349" providerId="ADAL" clId="{88B4D73E-19ED-43A7-8D03-64AAA446BD61}" dt="2022-11-01T11:03:46.722" v="238" actId="478"/>
          <ac:spMkLst>
            <pc:docMk/>
            <pc:sldMk cId="651048111" sldId="297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651048111" sldId="297"/>
            <ac:picMk id="5" creationId="{FD209B35-E6AF-3DAC-39CC-B4CCE06C4171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47.654" v="239" actId="478"/>
        <pc:sldMkLst>
          <pc:docMk/>
          <pc:sldMk cId="1285496475" sldId="298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5496475" sldId="298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5496475" sldId="298"/>
            <ac:spMk id="3" creationId="{8F502DD0-D866-0143-8B09-94DB43B15BE9}"/>
          </ac:spMkLst>
        </pc:spChg>
        <pc:spChg chg="del mod">
          <ac:chgData name="MIGUEL TRIGUEROS MUÑOZ" userId="93f31087-8566-4d16-a7a1-f20635823349" providerId="ADAL" clId="{88B4D73E-19ED-43A7-8D03-64AAA446BD61}" dt="2022-11-01T11:03:47.654" v="239" actId="478"/>
          <ac:spMkLst>
            <pc:docMk/>
            <pc:sldMk cId="1285496475" sldId="298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1285496475" sldId="298"/>
            <ac:picMk id="5" creationId="{801B8472-CEA8-A980-C915-DFD274658556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48.511" v="240" actId="478"/>
        <pc:sldMkLst>
          <pc:docMk/>
          <pc:sldMk cId="975738591" sldId="299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975738591" sldId="299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975738591" sldId="299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975738591" sldId="299"/>
            <ac:spMk id="4" creationId="{8EF8727F-67C4-7590-E470-94B2C91E788E}"/>
          </ac:spMkLst>
        </pc:spChg>
        <pc:spChg chg="del mod">
          <ac:chgData name="MIGUEL TRIGUEROS MUÑOZ" userId="93f31087-8566-4d16-a7a1-f20635823349" providerId="ADAL" clId="{88B4D73E-19ED-43A7-8D03-64AAA446BD61}" dt="2022-11-01T11:03:48.511" v="240" actId="478"/>
          <ac:spMkLst>
            <pc:docMk/>
            <pc:sldMk cId="975738591" sldId="299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49.477" v="241" actId="478"/>
        <pc:sldMkLst>
          <pc:docMk/>
          <pc:sldMk cId="1286011775" sldId="300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5" creationId="{F0CE55C7-917D-1145-24E4-FA7508BA7563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6" creationId="{D157F4AB-C14D-7573-5372-40B2E6A6237D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7" creationId="{1B8546C1-C656-435E-8681-42177A5E949C}"/>
          </ac:spMkLst>
        </pc:spChg>
        <pc:spChg chg="del mod">
          <ac:chgData name="MIGUEL TRIGUEROS MUÑOZ" userId="93f31087-8566-4d16-a7a1-f20635823349" providerId="ADAL" clId="{88B4D73E-19ED-43A7-8D03-64AAA446BD61}" dt="2022-11-01T11:03:49.477" v="241" actId="478"/>
          <ac:spMkLst>
            <pc:docMk/>
            <pc:sldMk cId="1286011775" sldId="300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1286011775" sldId="300"/>
            <ac:picMk id="9" creationId="{FAB6DD32-ED2E-2401-F3D7-EE93FF32636C}"/>
          </ac:picMkLst>
        </pc:picChg>
      </pc:sldChg>
      <pc:sldChg chg="add del">
        <pc:chgData name="MIGUEL TRIGUEROS MUÑOZ" userId="93f31087-8566-4d16-a7a1-f20635823349" providerId="ADAL" clId="{88B4D73E-19ED-43A7-8D03-64AAA446BD61}" dt="2022-11-01T11:01:00.328" v="77" actId="47"/>
        <pc:sldMkLst>
          <pc:docMk/>
          <pc:sldMk cId="4280179594" sldId="301"/>
        </pc:sldMkLst>
      </pc:sldChg>
      <pc:sldChg chg="delSp modSp mod">
        <pc:chgData name="MIGUEL TRIGUEROS MUÑOZ" userId="93f31087-8566-4d16-a7a1-f20635823349" providerId="ADAL" clId="{88B4D73E-19ED-43A7-8D03-64AAA446BD61}" dt="2022-11-01T11:34:02.916" v="397" actId="20577"/>
        <pc:sldMkLst>
          <pc:docMk/>
          <pc:sldMk cId="1662085430" sldId="302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662085430" sldId="302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34:02.916" v="397" actId="20577"/>
          <ac:spMkLst>
            <pc:docMk/>
            <pc:sldMk cId="1662085430" sldId="302"/>
            <ac:spMk id="5" creationId="{2E672CE3-414F-1E3C-9928-F4B6B7568735}"/>
          </ac:spMkLst>
        </pc:spChg>
        <pc:spChg chg="del mod">
          <ac:chgData name="MIGUEL TRIGUEROS MUÑOZ" userId="93f31087-8566-4d16-a7a1-f20635823349" providerId="ADAL" clId="{88B4D73E-19ED-43A7-8D03-64AAA446BD61}" dt="2022-11-01T11:03:59.191" v="250" actId="478"/>
          <ac:spMkLst>
            <pc:docMk/>
            <pc:sldMk cId="1662085430" sldId="302"/>
            <ac:spMk id="20" creationId="{CE8196A5-D049-582B-78D9-DA52E0B14C2E}"/>
          </ac:spMkLst>
        </pc:spChg>
      </pc:sldChg>
      <pc:sldChg chg="del">
        <pc:chgData name="MIGUEL TRIGUEROS MUÑOZ" userId="93f31087-8566-4d16-a7a1-f20635823349" providerId="ADAL" clId="{88B4D73E-19ED-43A7-8D03-64AAA446BD61}" dt="2022-11-01T11:01:03.209" v="79" actId="47"/>
        <pc:sldMkLst>
          <pc:docMk/>
          <pc:sldMk cId="40683663" sldId="303"/>
        </pc:sldMkLst>
      </pc:sldChg>
      <pc:sldChg chg="delSp modSp mod">
        <pc:chgData name="MIGUEL TRIGUEROS MUÑOZ" userId="93f31087-8566-4d16-a7a1-f20635823349" providerId="ADAL" clId="{88B4D73E-19ED-43A7-8D03-64AAA446BD61}" dt="2022-11-01T11:03:50.499" v="242" actId="478"/>
        <pc:sldMkLst>
          <pc:docMk/>
          <pc:sldMk cId="1878582030" sldId="304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78582030" sldId="304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78582030" sldId="304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78582030" sldId="304"/>
            <ac:spMk id="4" creationId="{B55CF686-9CBD-47BA-F6C3-E68D3C2F26AF}"/>
          </ac:spMkLst>
        </pc:spChg>
        <pc:spChg chg="del mod">
          <ac:chgData name="MIGUEL TRIGUEROS MUÑOZ" userId="93f31087-8566-4d16-a7a1-f20635823349" providerId="ADAL" clId="{88B4D73E-19ED-43A7-8D03-64AAA446BD61}" dt="2022-11-01T11:03:50.499" v="242" actId="478"/>
          <ac:spMkLst>
            <pc:docMk/>
            <pc:sldMk cId="1878582030" sldId="304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1878582030" sldId="304"/>
            <ac:picMk id="10" creationId="{2B873669-A868-A733-0975-046766F3D38B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51.482" v="243" actId="478"/>
        <pc:sldMkLst>
          <pc:docMk/>
          <pc:sldMk cId="524834107" sldId="305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524834107" sldId="305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524834107" sldId="305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524834107" sldId="305"/>
            <ac:spMk id="5" creationId="{2430D8FA-273E-D842-60B7-8F402EE95255}"/>
          </ac:spMkLst>
        </pc:spChg>
        <pc:spChg chg="del mod">
          <ac:chgData name="MIGUEL TRIGUEROS MUÑOZ" userId="93f31087-8566-4d16-a7a1-f20635823349" providerId="ADAL" clId="{88B4D73E-19ED-43A7-8D03-64AAA446BD61}" dt="2022-11-01T11:03:51.482" v="243" actId="478"/>
          <ac:spMkLst>
            <pc:docMk/>
            <pc:sldMk cId="524834107" sldId="305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524834107" sldId="305"/>
            <ac:picMk id="7" creationId="{0436C593-650B-F169-B5A6-58AD902283EE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52.418" v="244" actId="478"/>
        <pc:sldMkLst>
          <pc:docMk/>
          <pc:sldMk cId="3007344242" sldId="306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07344242" sldId="306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07344242" sldId="306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07344242" sldId="306"/>
            <ac:spMk id="4" creationId="{CB6C07C7-91C6-E771-56A7-D968244C2EBB}"/>
          </ac:spMkLst>
        </pc:spChg>
        <pc:spChg chg="del mod">
          <ac:chgData name="MIGUEL TRIGUEROS MUÑOZ" userId="93f31087-8566-4d16-a7a1-f20635823349" providerId="ADAL" clId="{88B4D73E-19ED-43A7-8D03-64AAA446BD61}" dt="2022-11-01T11:03:52.418" v="244" actId="478"/>
          <ac:spMkLst>
            <pc:docMk/>
            <pc:sldMk cId="3007344242" sldId="306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3007344242" sldId="306"/>
            <ac:picMk id="6" creationId="{18863F1F-3177-2568-38C3-0763795AEDB9}"/>
          </ac:picMkLst>
        </pc:picChg>
      </pc:sldChg>
      <pc:sldChg chg="del">
        <pc:chgData name="MIGUEL TRIGUEROS MUÑOZ" userId="93f31087-8566-4d16-a7a1-f20635823349" providerId="ADAL" clId="{88B4D73E-19ED-43A7-8D03-64AAA446BD61}" dt="2022-11-01T11:01:01.510" v="78" actId="47"/>
        <pc:sldMkLst>
          <pc:docMk/>
          <pc:sldMk cId="1441313987" sldId="308"/>
        </pc:sldMkLst>
      </pc:sldChg>
      <pc:sldChg chg="delSp modSp mod">
        <pc:chgData name="MIGUEL TRIGUEROS MUÑOZ" userId="93f31087-8566-4d16-a7a1-f20635823349" providerId="ADAL" clId="{88B4D73E-19ED-43A7-8D03-64AAA446BD61}" dt="2022-11-01T11:03:53.358" v="245" actId="478"/>
        <pc:sldMkLst>
          <pc:docMk/>
          <pc:sldMk cId="1679762254" sldId="309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679762254" sldId="309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679762254" sldId="309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679762254" sldId="309"/>
            <ac:spMk id="4" creationId="{C67C812D-06F7-5362-DEA9-22326FB39A8F}"/>
          </ac:spMkLst>
        </pc:spChg>
        <pc:spChg chg="del mod">
          <ac:chgData name="MIGUEL TRIGUEROS MUÑOZ" userId="93f31087-8566-4d16-a7a1-f20635823349" providerId="ADAL" clId="{88B4D73E-19ED-43A7-8D03-64AAA446BD61}" dt="2022-11-01T11:03:53.358" v="245" actId="478"/>
          <ac:spMkLst>
            <pc:docMk/>
            <pc:sldMk cId="1679762254" sldId="309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54.529" v="246" actId="478"/>
        <pc:sldMkLst>
          <pc:docMk/>
          <pc:sldMk cId="2242644199" sldId="310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42644199" sldId="310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42644199" sldId="310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42644199" sldId="310"/>
            <ac:spMk id="4" creationId="{C67C812D-06F7-5362-DEA9-22326FB39A8F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42644199" sldId="310"/>
            <ac:spMk id="5" creationId="{FCDC7A02-AF99-E407-2764-328B3B679745}"/>
          </ac:spMkLst>
        </pc:spChg>
        <pc:spChg chg="del mod">
          <ac:chgData name="MIGUEL TRIGUEROS MUÑOZ" userId="93f31087-8566-4d16-a7a1-f20635823349" providerId="ADAL" clId="{88B4D73E-19ED-43A7-8D03-64AAA446BD61}" dt="2022-11-01T11:03:54.529" v="246" actId="478"/>
          <ac:spMkLst>
            <pc:docMk/>
            <pc:sldMk cId="2242644199" sldId="310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4:18.335" v="260" actId="1038"/>
        <pc:sldMkLst>
          <pc:docMk/>
          <pc:sldMk cId="1813723418" sldId="311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3723418" sldId="311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3723418" sldId="311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3723418" sldId="311"/>
            <ac:spMk id="5" creationId="{FCDC7A02-AF99-E407-2764-328B3B679745}"/>
          </ac:spMkLst>
        </pc:spChg>
        <pc:spChg chg="mod">
          <ac:chgData name="MIGUEL TRIGUEROS MUÑOZ" userId="93f31087-8566-4d16-a7a1-f20635823349" providerId="ADAL" clId="{88B4D73E-19ED-43A7-8D03-64AAA446BD61}" dt="2022-11-01T11:04:18.335" v="260" actId="1038"/>
          <ac:spMkLst>
            <pc:docMk/>
            <pc:sldMk cId="1813723418" sldId="311"/>
            <ac:spMk id="8" creationId="{F351AA54-C070-2364-7026-39D30F542985}"/>
          </ac:spMkLst>
        </pc:spChg>
        <pc:spChg chg="del mod">
          <ac:chgData name="MIGUEL TRIGUEROS MUÑOZ" userId="93f31087-8566-4d16-a7a1-f20635823349" providerId="ADAL" clId="{88B4D73E-19ED-43A7-8D03-64AAA446BD61}" dt="2022-11-01T11:03:55.635" v="247" actId="478"/>
          <ac:spMkLst>
            <pc:docMk/>
            <pc:sldMk cId="1813723418" sldId="311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4:07.748" v="251" actId="1076"/>
          <ac:picMkLst>
            <pc:docMk/>
            <pc:sldMk cId="1813723418" sldId="311"/>
            <ac:picMk id="7" creationId="{37E0998D-AEF5-859F-23D2-822BBE7B5E28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56.863" v="248" actId="478"/>
        <pc:sldMkLst>
          <pc:docMk/>
          <pc:sldMk cId="2269836530" sldId="312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69836530" sldId="312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69836530" sldId="312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69836530" sldId="312"/>
            <ac:spMk id="4" creationId="{C67C812D-06F7-5362-DEA9-22326FB39A8F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69836530" sldId="312"/>
            <ac:spMk id="5" creationId="{FCDC7A02-AF99-E407-2764-328B3B679745}"/>
          </ac:spMkLst>
        </pc:spChg>
        <pc:spChg chg="del mod">
          <ac:chgData name="MIGUEL TRIGUEROS MUÑOZ" userId="93f31087-8566-4d16-a7a1-f20635823349" providerId="ADAL" clId="{88B4D73E-19ED-43A7-8D03-64AAA446BD61}" dt="2022-11-01T11:03:56.863" v="248" actId="478"/>
          <ac:spMkLst>
            <pc:docMk/>
            <pc:sldMk cId="2269836530" sldId="312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58.101" v="249" actId="478"/>
        <pc:sldMkLst>
          <pc:docMk/>
          <pc:sldMk cId="1814859966" sldId="313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4859966" sldId="313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4859966" sldId="313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4859966" sldId="313"/>
            <ac:spMk id="8" creationId="{F351AA54-C070-2364-7026-39D30F54298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4859966" sldId="313"/>
            <ac:spMk id="9" creationId="{9D7F8DD2-53D0-E471-49A2-FEFAD7869CA2}"/>
          </ac:spMkLst>
        </pc:spChg>
        <pc:spChg chg="del mod">
          <ac:chgData name="MIGUEL TRIGUEROS MUÑOZ" userId="93f31087-8566-4d16-a7a1-f20635823349" providerId="ADAL" clId="{88B4D73E-19ED-43A7-8D03-64AAA446BD61}" dt="2022-11-01T11:03:58.101" v="249" actId="478"/>
          <ac:spMkLst>
            <pc:docMk/>
            <pc:sldMk cId="1814859966" sldId="313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1814859966" sldId="313"/>
            <ac:picMk id="6" creationId="{C759AECF-B51D-8B74-F839-3C73A7464221}"/>
          </ac:picMkLst>
        </pc:picChg>
      </pc:sldChg>
      <pc:sldChg chg="modSp new mod">
        <pc:chgData name="MIGUEL TRIGUEROS MUÑOZ" userId="93f31087-8566-4d16-a7a1-f20635823349" providerId="ADAL" clId="{88B4D73E-19ED-43A7-8D03-64AAA446BD61}" dt="2022-11-01T11:03:24.021" v="234"/>
        <pc:sldMkLst>
          <pc:docMk/>
          <pc:sldMk cId="745458148" sldId="314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745458148" sldId="314"/>
            <ac:spMk id="2" creationId="{83E806B4-64A7-7098-4FE2-E40610F1EF53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745458148" sldId="314"/>
            <ac:spMk id="3" creationId="{B6D7D569-2E40-41FB-F9B2-C2262085590C}"/>
          </ac:spMkLst>
        </pc:spChg>
      </pc:sldChg>
      <pc:sldMasterChg chg="modSp modSldLayout">
        <pc:chgData name="MIGUEL TRIGUEROS MUÑOZ" userId="93f31087-8566-4d16-a7a1-f20635823349" providerId="ADAL" clId="{88B4D73E-19ED-43A7-8D03-64AAA446BD61}" dt="2022-11-01T11:03:24.021" v="234"/>
        <pc:sldMasterMkLst>
          <pc:docMk/>
          <pc:sldMasterMk cId="1556463269" sldId="2147483650"/>
        </pc:sldMaster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3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4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5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6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2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3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4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5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6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7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8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9" creationId="{00000000-0000-0000-0000-000000000000}"/>
          </ac:spMkLst>
        </pc:spChg>
        <pc:grpChg chg="mod">
          <ac:chgData name="MIGUEL TRIGUEROS MUÑOZ" userId="93f31087-8566-4d16-a7a1-f20635823349" providerId="ADAL" clId="{88B4D73E-19ED-43A7-8D03-64AAA446BD61}" dt="2022-11-01T11:03:24.021" v="234"/>
          <ac:grpSpMkLst>
            <pc:docMk/>
            <pc:sldMasterMk cId="1556463269" sldId="2147483650"/>
            <ac:grpSpMk id="7" creationId="{00000000-0000-0000-0000-000000000000}"/>
          </ac:grpSpMkLst>
        </pc:grpChg>
        <pc:cxnChg chg="mod">
          <ac:chgData name="MIGUEL TRIGUEROS MUÑOZ" userId="93f31087-8566-4d16-a7a1-f20635823349" providerId="ADAL" clId="{88B4D73E-19ED-43A7-8D03-64AAA446BD61}" dt="2022-11-01T11:03:24.021" v="234"/>
          <ac:cxnSpMkLst>
            <pc:docMk/>
            <pc:sldMasterMk cId="1556463269" sldId="2147483650"/>
            <ac:cxnSpMk id="20" creationId="{00000000-0000-0000-0000-000000000000}"/>
          </ac:cxnSpMkLst>
        </pc:cxnChg>
        <pc:cxnChg chg="mod">
          <ac:chgData name="MIGUEL TRIGUEROS MUÑOZ" userId="93f31087-8566-4d16-a7a1-f20635823349" providerId="ADAL" clId="{88B4D73E-19ED-43A7-8D03-64AAA446BD61}" dt="2022-11-01T11:03:24.021" v="234"/>
          <ac:cxnSpMkLst>
            <pc:docMk/>
            <pc:sldMasterMk cId="1556463269" sldId="2147483650"/>
            <ac:cxnSpMk id="21" creationId="{00000000-0000-0000-0000-000000000000}"/>
          </ac:cxnSpMkLst>
        </pc:cxn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2457708068" sldId="2147483651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19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4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6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7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8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9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30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31" creationId="{00000000-0000-0000-0000-000000000000}"/>
            </ac:spMkLst>
          </pc:spChg>
          <pc:grpChg chg="mod">
            <ac:chgData name="MIGUEL TRIGUEROS MUÑOZ" userId="93f31087-8566-4d16-a7a1-f20635823349" providerId="ADAL" clId="{88B4D73E-19ED-43A7-8D03-64AAA446BD61}" dt="2022-11-01T11:03:24.021" v="234"/>
            <ac:grpSpMkLst>
              <pc:docMk/>
              <pc:sldMasterMk cId="1556463269" sldId="2147483650"/>
              <pc:sldLayoutMk cId="2457708068" sldId="2147483651"/>
              <ac:grpSpMk id="7" creationId="{00000000-0000-0000-0000-000000000000}"/>
            </ac:grpSpMkLst>
          </pc:grpChg>
          <pc:cxnChg chg="mod">
            <ac:chgData name="MIGUEL TRIGUEROS MUÑOZ" userId="93f31087-8566-4d16-a7a1-f20635823349" providerId="ADAL" clId="{88B4D73E-19ED-43A7-8D03-64AAA446BD61}" dt="2022-11-01T11:03:24.021" v="234"/>
            <ac:cxnSpMkLst>
              <pc:docMk/>
              <pc:sldMasterMk cId="1556463269" sldId="2147483650"/>
              <pc:sldLayoutMk cId="2457708068" sldId="2147483651"/>
              <ac:cxnSpMk id="21" creationId="{00000000-0000-0000-0000-000000000000}"/>
            </ac:cxnSpMkLst>
          </pc:cxnChg>
          <pc:cxnChg chg="mod">
            <ac:chgData name="MIGUEL TRIGUEROS MUÑOZ" userId="93f31087-8566-4d16-a7a1-f20635823349" providerId="ADAL" clId="{88B4D73E-19ED-43A7-8D03-64AAA446BD61}" dt="2022-11-01T11:03:24.021" v="234"/>
            <ac:cxnSpMkLst>
              <pc:docMk/>
              <pc:sldMasterMk cId="1556463269" sldId="2147483650"/>
              <pc:sldLayoutMk cId="2457708068" sldId="2147483651"/>
              <ac:cxnSpMk id="32" creationId="{00000000-0000-0000-0000-000000000000}"/>
            </ac:cxnSpMkLst>
          </pc:cxn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76614851" sldId="2147483653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76614851" sldId="2147483653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76614851" sldId="2147483653"/>
              <ac:spMk id="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626004973" sldId="2147483654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626004973" sldId="2147483654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626004973" sldId="2147483654"/>
              <ac:spMk id="4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820072059" sldId="2147483655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820072059" sldId="2147483655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820072059" sldId="2147483655"/>
              <ac:spMk id="4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820072059" sldId="2147483655"/>
              <ac:spMk id="5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820072059" sldId="2147483655"/>
              <ac:spMk id="6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306797549" sldId="2147483656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306797549" sldId="2147483656"/>
              <ac:spMk id="2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145431880" sldId="2147483658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145431880" sldId="2147483658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145431880" sldId="2147483658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145431880" sldId="2147483658"/>
              <ac:spMk id="4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83850310" sldId="2147483659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83850310" sldId="2147483659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83850310" sldId="2147483659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83850310" sldId="2147483659"/>
              <ac:spMk id="4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010608803" sldId="2147483660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10608803" sldId="2147483660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10608803" sldId="2147483660"/>
              <ac:spMk id="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005746396" sldId="2147483661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20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2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2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598708856" sldId="2147483662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598708856" sldId="2147483662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598708856" sldId="2147483662"/>
              <ac:spMk id="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071405183" sldId="2147483663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2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24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25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029885662" sldId="2147483664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29885662" sldId="2147483664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29885662" sldId="2147483664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29885662" sldId="2147483664"/>
              <ac:spMk id="2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727740866" sldId="2147483666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727740866" sldId="2147483666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727740866" sldId="2147483666"/>
              <ac:spMk id="3" creationId="{00000000-0000-0000-0000-000000000000}"/>
            </ac:spMkLst>
          </pc:spChg>
        </pc:sldLayoutChg>
      </pc:sldMasterChg>
    </pc:docChg>
  </pc:docChgLst>
  <pc:docChgLst>
    <pc:chgData name="MIGUEL TRIGUEROS MUÑOZ" userId="a4ee0321-97d7-430f-98a8-7ed13ff9a4bf" providerId="ADAL" clId="{1696D579-B14F-4733-9EA9-B67B902F5782}"/>
    <pc:docChg chg="undo custSel modSld modMainMaster">
      <pc:chgData name="MIGUEL TRIGUEROS MUÑOZ" userId="a4ee0321-97d7-430f-98a8-7ed13ff9a4bf" providerId="ADAL" clId="{1696D579-B14F-4733-9EA9-B67B902F5782}" dt="2024-11-10T08:54:50.534" v="1002" actId="20577"/>
      <pc:docMkLst>
        <pc:docMk/>
      </pc:docMkLst>
      <pc:sldChg chg="delSp modSp mod">
        <pc:chgData name="MIGUEL TRIGUEROS MUÑOZ" userId="a4ee0321-97d7-430f-98a8-7ed13ff9a4bf" providerId="ADAL" clId="{1696D579-B14F-4733-9EA9-B67B902F5782}" dt="2024-11-10T06:04:25.983" v="635" actId="478"/>
        <pc:sldMkLst>
          <pc:docMk/>
          <pc:sldMk cId="308865771" sldId="256"/>
        </pc:sldMkLst>
        <pc:spChg chg="mod">
          <ac:chgData name="MIGUEL TRIGUEROS MUÑOZ" userId="a4ee0321-97d7-430f-98a8-7ed13ff9a4bf" providerId="ADAL" clId="{1696D579-B14F-4733-9EA9-B67B902F5782}" dt="2024-11-09T08:15:09.645" v="336" actId="20577"/>
          <ac:spMkLst>
            <pc:docMk/>
            <pc:sldMk cId="308865771" sldId="256"/>
            <ac:spMk id="2" creationId="{BB6B5ACD-B995-716B-F5F7-1C14289F141D}"/>
          </ac:spMkLst>
        </pc:spChg>
        <pc:spChg chg="del mod">
          <ac:chgData name="MIGUEL TRIGUEROS MUÑOZ" userId="a4ee0321-97d7-430f-98a8-7ed13ff9a4bf" providerId="ADAL" clId="{1696D579-B14F-4733-9EA9-B67B902F5782}" dt="2024-11-10T06:04:25.983" v="635" actId="478"/>
          <ac:spMkLst>
            <pc:docMk/>
            <pc:sldMk cId="308865771" sldId="256"/>
            <ac:spMk id="7" creationId="{20AD6DD5-E1F6-64CE-2264-36D1A0206F5E}"/>
          </ac:spMkLst>
        </pc:spChg>
        <pc:spChg chg="mod">
          <ac:chgData name="MIGUEL TRIGUEROS MUÑOZ" userId="a4ee0321-97d7-430f-98a8-7ed13ff9a4bf" providerId="ADAL" clId="{1696D579-B14F-4733-9EA9-B67B902F5782}" dt="2024-11-09T08:15:36.642" v="339" actId="1076"/>
          <ac:spMkLst>
            <pc:docMk/>
            <pc:sldMk cId="308865771" sldId="256"/>
            <ac:spMk id="8" creationId="{224F4294-9767-96BB-A7D3-EBFE8CEFC64B}"/>
          </ac:spMkLst>
        </pc:spChg>
        <pc:spChg chg="mod">
          <ac:chgData name="MIGUEL TRIGUEROS MUÑOZ" userId="a4ee0321-97d7-430f-98a8-7ed13ff9a4bf" providerId="ADAL" clId="{1696D579-B14F-4733-9EA9-B67B902F5782}" dt="2024-11-09T08:15:23.952" v="337" actId="1076"/>
          <ac:spMkLst>
            <pc:docMk/>
            <pc:sldMk cId="308865771" sldId="256"/>
            <ac:spMk id="9" creationId="{163AF1D7-99DA-EAC5-BC03-9B1BE7C81353}"/>
          </ac:spMkLst>
        </pc:spChg>
        <pc:picChg chg="mod">
          <ac:chgData name="MIGUEL TRIGUEROS MUÑOZ" userId="a4ee0321-97d7-430f-98a8-7ed13ff9a4bf" providerId="ADAL" clId="{1696D579-B14F-4733-9EA9-B67B902F5782}" dt="2024-11-09T08:15:42.894" v="340" actId="1076"/>
          <ac:picMkLst>
            <pc:docMk/>
            <pc:sldMk cId="308865771" sldId="256"/>
            <ac:picMk id="5" creationId="{458EE082-1B41-6D36-1FC3-5A35CEC21519}"/>
          </ac:picMkLst>
        </pc:picChg>
        <pc:picChg chg="mod">
          <ac:chgData name="MIGUEL TRIGUEROS MUÑOZ" userId="a4ee0321-97d7-430f-98a8-7ed13ff9a4bf" providerId="ADAL" clId="{1696D579-B14F-4733-9EA9-B67B902F5782}" dt="2024-11-09T08:15:42.894" v="340" actId="1076"/>
          <ac:picMkLst>
            <pc:docMk/>
            <pc:sldMk cId="308865771" sldId="256"/>
            <ac:picMk id="11" creationId="{042A63F4-3732-A4AF-4A23-84626639BE4E}"/>
          </ac:picMkLst>
        </pc:picChg>
        <pc:picChg chg="mod">
          <ac:chgData name="MIGUEL TRIGUEROS MUÑOZ" userId="a4ee0321-97d7-430f-98a8-7ed13ff9a4bf" providerId="ADAL" clId="{1696D579-B14F-4733-9EA9-B67B902F5782}" dt="2024-11-09T08:15:42.894" v="340" actId="1076"/>
          <ac:picMkLst>
            <pc:docMk/>
            <pc:sldMk cId="308865771" sldId="256"/>
            <ac:picMk id="14" creationId="{301F3ED0-098F-D3C9-ACB3-94FA2FE6E687}"/>
          </ac:picMkLst>
        </pc:picChg>
        <pc:picChg chg="mod">
          <ac:chgData name="MIGUEL TRIGUEROS MUÑOZ" userId="a4ee0321-97d7-430f-98a8-7ed13ff9a4bf" providerId="ADAL" clId="{1696D579-B14F-4733-9EA9-B67B902F5782}" dt="2024-11-09T08:15:42.894" v="340" actId="1076"/>
          <ac:picMkLst>
            <pc:docMk/>
            <pc:sldMk cId="308865771" sldId="256"/>
            <ac:picMk id="16" creationId="{5600CCC3-B2F1-770D-1889-BABD0AFAC70F}"/>
          </ac:picMkLst>
        </pc:picChg>
        <pc:picChg chg="mod">
          <ac:chgData name="MIGUEL TRIGUEROS MUÑOZ" userId="a4ee0321-97d7-430f-98a8-7ed13ff9a4bf" providerId="ADAL" clId="{1696D579-B14F-4733-9EA9-B67B902F5782}" dt="2024-11-09T08:15:42.894" v="340" actId="1076"/>
          <ac:picMkLst>
            <pc:docMk/>
            <pc:sldMk cId="308865771" sldId="256"/>
            <ac:picMk id="18" creationId="{8860BA26-CE87-DBC9-19DE-1EE2C1FE3B02}"/>
          </ac:picMkLst>
        </pc:picChg>
      </pc:sldChg>
      <pc:sldChg chg="modSp mod modClrScheme chgLayout">
        <pc:chgData name="MIGUEL TRIGUEROS MUÑOZ" userId="a4ee0321-97d7-430f-98a8-7ed13ff9a4bf" providerId="ADAL" clId="{1696D579-B14F-4733-9EA9-B67B902F5782}" dt="2024-11-09T08:15:54.857" v="341" actId="700"/>
        <pc:sldMkLst>
          <pc:docMk/>
          <pc:sldMk cId="1662085430" sldId="302"/>
        </pc:sldMkLst>
        <pc:spChg chg="mod ord">
          <ac:chgData name="MIGUEL TRIGUEROS MUÑOZ" userId="a4ee0321-97d7-430f-98a8-7ed13ff9a4bf" providerId="ADAL" clId="{1696D579-B14F-4733-9EA9-B67B902F5782}" dt="2024-11-09T08:15:54.857" v="341" actId="700"/>
          <ac:spMkLst>
            <pc:docMk/>
            <pc:sldMk cId="1662085430" sldId="302"/>
            <ac:spMk id="2" creationId="{3EA543D3-C58C-1AE7-0D94-9F33892E7FF5}"/>
          </ac:spMkLst>
        </pc:spChg>
        <pc:spChg chg="mod ord">
          <ac:chgData name="MIGUEL TRIGUEROS MUÑOZ" userId="a4ee0321-97d7-430f-98a8-7ed13ff9a4bf" providerId="ADAL" clId="{1696D579-B14F-4733-9EA9-B67B902F5782}" dt="2024-11-09T08:15:54.857" v="341" actId="700"/>
          <ac:spMkLst>
            <pc:docMk/>
            <pc:sldMk cId="1662085430" sldId="302"/>
            <ac:spMk id="5" creationId="{2E672CE3-414F-1E3C-9928-F4B6B7568735}"/>
          </ac:spMkLst>
        </pc:spChg>
      </pc:sldChg>
      <pc:sldChg chg="addSp delSp modSp mod modClrScheme chgLayout">
        <pc:chgData name="MIGUEL TRIGUEROS MUÑOZ" userId="a4ee0321-97d7-430f-98a8-7ed13ff9a4bf" providerId="ADAL" clId="{1696D579-B14F-4733-9EA9-B67B902F5782}" dt="2024-11-09T08:16:44.667" v="345" actId="20577"/>
        <pc:sldMkLst>
          <pc:docMk/>
          <pc:sldMk cId="1199431660" sldId="303"/>
        </pc:sldMkLst>
        <pc:spChg chg="mod ord">
          <ac:chgData name="MIGUEL TRIGUEROS MUÑOZ" userId="a4ee0321-97d7-430f-98a8-7ed13ff9a4bf" providerId="ADAL" clId="{1696D579-B14F-4733-9EA9-B67B902F5782}" dt="2024-11-09T08:14:49.602" v="332" actId="700"/>
          <ac:spMkLst>
            <pc:docMk/>
            <pc:sldMk cId="1199431660" sldId="303"/>
            <ac:spMk id="2" creationId="{5D6D200F-16F8-CD20-FA73-8A910604FD6E}"/>
          </ac:spMkLst>
        </pc:spChg>
        <pc:spChg chg="mod ord">
          <ac:chgData name="MIGUEL TRIGUEROS MUÑOZ" userId="a4ee0321-97d7-430f-98a8-7ed13ff9a4bf" providerId="ADAL" clId="{1696D579-B14F-4733-9EA9-B67B902F5782}" dt="2024-11-09T08:16:44.667" v="345" actId="20577"/>
          <ac:spMkLst>
            <pc:docMk/>
            <pc:sldMk cId="1199431660" sldId="303"/>
            <ac:spMk id="3" creationId="{091CCF6D-BA8B-6C62-BBAD-9E4D924744CE}"/>
          </ac:spMkLst>
        </pc:spChg>
        <pc:spChg chg="add del mod ord">
          <ac:chgData name="MIGUEL TRIGUEROS MUÑOZ" userId="a4ee0321-97d7-430f-98a8-7ed13ff9a4bf" providerId="ADAL" clId="{1696D579-B14F-4733-9EA9-B67B902F5782}" dt="2024-11-09T08:14:49.602" v="332" actId="700"/>
          <ac:spMkLst>
            <pc:docMk/>
            <pc:sldMk cId="1199431660" sldId="303"/>
            <ac:spMk id="5" creationId="{466B202C-EF63-8F36-5F07-F652A8301653}"/>
          </ac:spMkLst>
        </pc:spChg>
      </pc:sldChg>
      <pc:sldChg chg="modSp mod modClrScheme chgLayout">
        <pc:chgData name="MIGUEL TRIGUEROS MUÑOZ" userId="a4ee0321-97d7-430f-98a8-7ed13ff9a4bf" providerId="ADAL" clId="{1696D579-B14F-4733-9EA9-B67B902F5782}" dt="2024-11-09T08:15:54.857" v="341" actId="700"/>
        <pc:sldMkLst>
          <pc:docMk/>
          <pc:sldMk cId="2241499555" sldId="304"/>
        </pc:sldMkLst>
        <pc:spChg chg="mod ord">
          <ac:chgData name="MIGUEL TRIGUEROS MUÑOZ" userId="a4ee0321-97d7-430f-98a8-7ed13ff9a4bf" providerId="ADAL" clId="{1696D579-B14F-4733-9EA9-B67B902F5782}" dt="2024-11-09T08:15:54.857" v="341" actId="700"/>
          <ac:spMkLst>
            <pc:docMk/>
            <pc:sldMk cId="2241499555" sldId="304"/>
            <ac:spMk id="2" creationId="{5D6D200F-16F8-CD20-FA73-8A910604FD6E}"/>
          </ac:spMkLst>
        </pc:spChg>
        <pc:spChg chg="mod ord">
          <ac:chgData name="MIGUEL TRIGUEROS MUÑOZ" userId="a4ee0321-97d7-430f-98a8-7ed13ff9a4bf" providerId="ADAL" clId="{1696D579-B14F-4733-9EA9-B67B902F5782}" dt="2024-11-09T08:15:54.857" v="341" actId="700"/>
          <ac:spMkLst>
            <pc:docMk/>
            <pc:sldMk cId="2241499555" sldId="304"/>
            <ac:spMk id="3" creationId="{091CCF6D-BA8B-6C62-BBAD-9E4D924744CE}"/>
          </ac:spMkLst>
        </pc:spChg>
      </pc:sldChg>
      <pc:sldChg chg="modSp mod modClrScheme chgLayout">
        <pc:chgData name="MIGUEL TRIGUEROS MUÑOZ" userId="a4ee0321-97d7-430f-98a8-7ed13ff9a4bf" providerId="ADAL" clId="{1696D579-B14F-4733-9EA9-B67B902F5782}" dt="2024-11-09T08:15:54.857" v="341" actId="700"/>
        <pc:sldMkLst>
          <pc:docMk/>
          <pc:sldMk cId="4266078562" sldId="305"/>
        </pc:sldMkLst>
        <pc:spChg chg="mod ord">
          <ac:chgData name="MIGUEL TRIGUEROS MUÑOZ" userId="a4ee0321-97d7-430f-98a8-7ed13ff9a4bf" providerId="ADAL" clId="{1696D579-B14F-4733-9EA9-B67B902F5782}" dt="2024-11-09T08:15:54.857" v="341" actId="700"/>
          <ac:spMkLst>
            <pc:docMk/>
            <pc:sldMk cId="4266078562" sldId="305"/>
            <ac:spMk id="2" creationId="{5D6D200F-16F8-CD20-FA73-8A910604FD6E}"/>
          </ac:spMkLst>
        </pc:spChg>
        <pc:spChg chg="mod ord">
          <ac:chgData name="MIGUEL TRIGUEROS MUÑOZ" userId="a4ee0321-97d7-430f-98a8-7ed13ff9a4bf" providerId="ADAL" clId="{1696D579-B14F-4733-9EA9-B67B902F5782}" dt="2024-11-09T08:15:54.857" v="341" actId="700"/>
          <ac:spMkLst>
            <pc:docMk/>
            <pc:sldMk cId="4266078562" sldId="305"/>
            <ac:spMk id="3" creationId="{091CCF6D-BA8B-6C62-BBAD-9E4D924744CE}"/>
          </ac:spMkLst>
        </pc:spChg>
      </pc:sldChg>
      <pc:sldChg chg="modSp mod modClrScheme chgLayout">
        <pc:chgData name="MIGUEL TRIGUEROS MUÑOZ" userId="a4ee0321-97d7-430f-98a8-7ed13ff9a4bf" providerId="ADAL" clId="{1696D579-B14F-4733-9EA9-B67B902F5782}" dt="2024-11-09T08:15:54.857" v="341" actId="700"/>
        <pc:sldMkLst>
          <pc:docMk/>
          <pc:sldMk cId="1713019180" sldId="306"/>
        </pc:sldMkLst>
        <pc:spChg chg="mod ord">
          <ac:chgData name="MIGUEL TRIGUEROS MUÑOZ" userId="a4ee0321-97d7-430f-98a8-7ed13ff9a4bf" providerId="ADAL" clId="{1696D579-B14F-4733-9EA9-B67B902F5782}" dt="2024-11-09T08:15:54.857" v="341" actId="700"/>
          <ac:spMkLst>
            <pc:docMk/>
            <pc:sldMk cId="1713019180" sldId="306"/>
            <ac:spMk id="2" creationId="{5D6D200F-16F8-CD20-FA73-8A910604FD6E}"/>
          </ac:spMkLst>
        </pc:spChg>
        <pc:spChg chg="mod ord">
          <ac:chgData name="MIGUEL TRIGUEROS MUÑOZ" userId="a4ee0321-97d7-430f-98a8-7ed13ff9a4bf" providerId="ADAL" clId="{1696D579-B14F-4733-9EA9-B67B902F5782}" dt="2024-11-09T08:15:54.857" v="341" actId="700"/>
          <ac:spMkLst>
            <pc:docMk/>
            <pc:sldMk cId="1713019180" sldId="306"/>
            <ac:spMk id="3" creationId="{091CCF6D-BA8B-6C62-BBAD-9E4D924744CE}"/>
          </ac:spMkLst>
        </pc:spChg>
      </pc:sldChg>
      <pc:sldChg chg="modSp mod modClrScheme chgLayout">
        <pc:chgData name="MIGUEL TRIGUEROS MUÑOZ" userId="a4ee0321-97d7-430f-98a8-7ed13ff9a4bf" providerId="ADAL" clId="{1696D579-B14F-4733-9EA9-B67B902F5782}" dt="2024-11-10T08:54:50.534" v="1002" actId="20577"/>
        <pc:sldMkLst>
          <pc:docMk/>
          <pc:sldMk cId="2297116559" sldId="307"/>
        </pc:sldMkLst>
        <pc:spChg chg="mod ord">
          <ac:chgData name="MIGUEL TRIGUEROS MUÑOZ" userId="a4ee0321-97d7-430f-98a8-7ed13ff9a4bf" providerId="ADAL" clId="{1696D579-B14F-4733-9EA9-B67B902F5782}" dt="2024-11-09T08:16:19.045" v="342" actId="700"/>
          <ac:spMkLst>
            <pc:docMk/>
            <pc:sldMk cId="2297116559" sldId="307"/>
            <ac:spMk id="2" creationId="{5D6D200F-16F8-CD20-FA73-8A910604FD6E}"/>
          </ac:spMkLst>
        </pc:spChg>
        <pc:spChg chg="mod ord">
          <ac:chgData name="MIGUEL TRIGUEROS MUÑOZ" userId="a4ee0321-97d7-430f-98a8-7ed13ff9a4bf" providerId="ADAL" clId="{1696D579-B14F-4733-9EA9-B67B902F5782}" dt="2024-11-10T08:54:50.534" v="1002" actId="20577"/>
          <ac:spMkLst>
            <pc:docMk/>
            <pc:sldMk cId="2297116559" sldId="307"/>
            <ac:spMk id="3" creationId="{091CCF6D-BA8B-6C62-BBAD-9E4D924744CE}"/>
          </ac:spMkLst>
        </pc:spChg>
      </pc:sldChg>
      <pc:sldChg chg="addSp delSp modSp mod modMedia modClrScheme delAnim chgLayout">
        <pc:chgData name="MIGUEL TRIGUEROS MUÑOZ" userId="a4ee0321-97d7-430f-98a8-7ed13ff9a4bf" providerId="ADAL" clId="{1696D579-B14F-4733-9EA9-B67B902F5782}" dt="2024-11-10T08:54:27.590" v="957" actId="20577"/>
        <pc:sldMkLst>
          <pc:docMk/>
          <pc:sldMk cId="719552621" sldId="308"/>
        </pc:sldMkLst>
        <pc:spChg chg="mod ord">
          <ac:chgData name="MIGUEL TRIGUEROS MUÑOZ" userId="a4ee0321-97d7-430f-98a8-7ed13ff9a4bf" providerId="ADAL" clId="{1696D579-B14F-4733-9EA9-B67B902F5782}" dt="2024-11-09T08:17:42.422" v="380" actId="26606"/>
          <ac:spMkLst>
            <pc:docMk/>
            <pc:sldMk cId="719552621" sldId="308"/>
            <ac:spMk id="2" creationId="{5D6D200F-16F8-CD20-FA73-8A910604FD6E}"/>
          </ac:spMkLst>
        </pc:spChg>
        <pc:spChg chg="add del mod ord">
          <ac:chgData name="MIGUEL TRIGUEROS MUÑOZ" userId="a4ee0321-97d7-430f-98a8-7ed13ff9a4bf" providerId="ADAL" clId="{1696D579-B14F-4733-9EA9-B67B902F5782}" dt="2024-11-10T08:54:27.590" v="957" actId="20577"/>
          <ac:spMkLst>
            <pc:docMk/>
            <pc:sldMk cId="719552621" sldId="308"/>
            <ac:spMk id="3" creationId="{091CCF6D-BA8B-6C62-BBAD-9E4D924744CE}"/>
          </ac:spMkLst>
        </pc:spChg>
        <pc:spChg chg="add del mod">
          <ac:chgData name="MIGUEL TRIGUEROS MUÑOZ" userId="a4ee0321-97d7-430f-98a8-7ed13ff9a4bf" providerId="ADAL" clId="{1696D579-B14F-4733-9EA9-B67B902F5782}" dt="2024-11-09T08:17:34.484" v="378" actId="26606"/>
          <ac:spMkLst>
            <pc:docMk/>
            <pc:sldMk cId="719552621" sldId="308"/>
            <ac:spMk id="9" creationId="{3D77CB63-D83D-D577-0894-05F39B1AD815}"/>
          </ac:spMkLst>
        </pc:spChg>
        <pc:graphicFrameChg chg="add del">
          <ac:chgData name="MIGUEL TRIGUEROS MUÑOZ" userId="a4ee0321-97d7-430f-98a8-7ed13ff9a4bf" providerId="ADAL" clId="{1696D579-B14F-4733-9EA9-B67B902F5782}" dt="2024-11-09T08:17:42.422" v="380" actId="26606"/>
          <ac:graphicFrameMkLst>
            <pc:docMk/>
            <pc:sldMk cId="719552621" sldId="308"/>
            <ac:graphicFrameMk id="6" creationId="{BD4B69CA-CB7A-8E83-BDA6-179D5AEFA4AF}"/>
          </ac:graphicFrameMkLst>
        </pc:graphicFrameChg>
        <pc:picChg chg="add del mod">
          <ac:chgData name="MIGUEL TRIGUEROS MUÑOZ" userId="a4ee0321-97d7-430f-98a8-7ed13ff9a4bf" providerId="ADAL" clId="{1696D579-B14F-4733-9EA9-B67B902F5782}" dt="2024-11-09T08:17:34.484" v="378" actId="26606"/>
          <ac:picMkLst>
            <pc:docMk/>
            <pc:sldMk cId="719552621" sldId="308"/>
            <ac:picMk id="5" creationId="{74482547-980A-0D0B-2DAF-76186CDA6412}"/>
          </ac:picMkLst>
        </pc:picChg>
      </pc:sldChg>
      <pc:sldMasterChg chg="addSp modSldLayout">
        <pc:chgData name="MIGUEL TRIGUEROS MUÑOZ" userId="a4ee0321-97d7-430f-98a8-7ed13ff9a4bf" providerId="ADAL" clId="{1696D579-B14F-4733-9EA9-B67B902F5782}" dt="2024-11-09T08:14:25.832" v="329"/>
        <pc:sldMasterMkLst>
          <pc:docMk/>
          <pc:sldMasterMk cId="3315148912" sldId="2147483686"/>
        </pc:sldMasterMkLst>
        <pc:picChg chg="add">
          <ac:chgData name="MIGUEL TRIGUEROS MUÑOZ" userId="a4ee0321-97d7-430f-98a8-7ed13ff9a4bf" providerId="ADAL" clId="{1696D579-B14F-4733-9EA9-B67B902F5782}" dt="2024-11-09T08:14:25.832" v="329"/>
          <ac:picMkLst>
            <pc:docMk/>
            <pc:sldMasterMk cId="3315148912" sldId="2147483686"/>
            <ac:picMk id="4" creationId="{7687459A-B2EA-C8A2-E955-1AD7F40EEEB9}"/>
          </ac:picMkLst>
        </pc:picChg>
        <pc:sldLayoutChg chg="modSp">
          <pc:chgData name="MIGUEL TRIGUEROS MUÑOZ" userId="a4ee0321-97d7-430f-98a8-7ed13ff9a4bf" providerId="ADAL" clId="{1696D579-B14F-4733-9EA9-B67B902F5782}" dt="2024-11-09T08:14:25.832" v="329"/>
          <pc:sldLayoutMkLst>
            <pc:docMk/>
            <pc:sldMasterMk cId="3315148912" sldId="2147483686"/>
            <pc:sldLayoutMk cId="2151700916" sldId="2147483669"/>
          </pc:sldLayoutMkLst>
          <pc:spChg chg="mod">
            <ac:chgData name="MIGUEL TRIGUEROS MUÑOZ" userId="a4ee0321-97d7-430f-98a8-7ed13ff9a4bf" providerId="ADAL" clId="{1696D579-B14F-4733-9EA9-B67B902F5782}" dt="2024-11-09T08:14:25.832" v="329"/>
            <ac:spMkLst>
              <pc:docMk/>
              <pc:sldMasterMk cId="3315148912" sldId="2147483686"/>
              <pc:sldLayoutMk cId="2151700916" sldId="2147483669"/>
              <ac:spMk id="8" creationId="{AE3049DF-A480-77B0-C1C9-F6A157F31D9C}"/>
            </ac:spMkLst>
          </pc:spChg>
          <pc:spChg chg="mod">
            <ac:chgData name="MIGUEL TRIGUEROS MUÑOZ" userId="a4ee0321-97d7-430f-98a8-7ed13ff9a4bf" providerId="ADAL" clId="{1696D579-B14F-4733-9EA9-B67B902F5782}" dt="2024-11-09T08:14:25.832" v="329"/>
            <ac:spMkLst>
              <pc:docMk/>
              <pc:sldMasterMk cId="3315148912" sldId="2147483686"/>
              <pc:sldLayoutMk cId="2151700916" sldId="2147483669"/>
              <ac:spMk id="9" creationId="{8100B48C-AFC7-6B3E-350F-D289CA0F304F}"/>
            </ac:spMkLst>
          </pc:spChg>
        </pc:sldLayoutChg>
      </pc:sldMasterChg>
    </pc:docChg>
  </pc:docChgLst>
  <pc:docChgLst>
    <pc:chgData name="TRIGUEROS MUÑOZ, MIGUEL" userId="S::m.triguerosmunoz@edu.gva.es::93f31087-8566-4d16-a7a1-f20635823349" providerId="AD" clId="Web-{7B047A32-DC2D-E15E-0DBE-4B7DE66FE0D8}"/>
    <pc:docChg chg="modSld">
      <pc:chgData name="TRIGUEROS MUÑOZ, MIGUEL" userId="S::m.triguerosmunoz@edu.gva.es::93f31087-8566-4d16-a7a1-f20635823349" providerId="AD" clId="Web-{7B047A32-DC2D-E15E-0DBE-4B7DE66FE0D8}" dt="2022-11-29T09:40:18.862" v="0" actId="1076"/>
      <pc:docMkLst>
        <pc:docMk/>
      </pc:docMkLst>
      <pc:sldChg chg="modSp">
        <pc:chgData name="TRIGUEROS MUÑOZ, MIGUEL" userId="S::m.triguerosmunoz@edu.gva.es::93f31087-8566-4d16-a7a1-f20635823349" providerId="AD" clId="Web-{7B047A32-DC2D-E15E-0DBE-4B7DE66FE0D8}" dt="2022-11-29T09:40:18.862" v="0" actId="1076"/>
        <pc:sldMkLst>
          <pc:docMk/>
          <pc:sldMk cId="270283012" sldId="336"/>
        </pc:sldMkLst>
        <pc:spChg chg="mod">
          <ac:chgData name="TRIGUEROS MUÑOZ, MIGUEL" userId="S::m.triguerosmunoz@edu.gva.es::93f31087-8566-4d16-a7a1-f20635823349" providerId="AD" clId="Web-{7B047A32-DC2D-E15E-0DBE-4B7DE66FE0D8}" dt="2022-11-29T09:40:18.862" v="0" actId="1076"/>
          <ac:spMkLst>
            <pc:docMk/>
            <pc:sldMk cId="270283012" sldId="336"/>
            <ac:spMk id="3" creationId="{BBD2C6B3-99D2-B9CC-5F50-ADD31ADFF127}"/>
          </ac:spMkLst>
        </pc:spChg>
      </pc:sldChg>
    </pc:docChg>
  </pc:docChgLst>
  <pc:docChgLst>
    <pc:chgData name="TRIGUEROS MUÑOZ, MIGUEL" userId="S::m.triguerosmunoz@edu.gva.es::93f31087-8566-4d16-a7a1-f20635823349" providerId="AD" clId="Web-{994D3468-413D-A133-2417-6C7D393A81C1}"/>
    <pc:docChg chg="modSld">
      <pc:chgData name="TRIGUEROS MUÑOZ, MIGUEL" userId="S::m.triguerosmunoz@edu.gva.es::93f31087-8566-4d16-a7a1-f20635823349" providerId="AD" clId="Web-{994D3468-413D-A133-2417-6C7D393A81C1}" dt="2022-12-20T09:21:49.694" v="0" actId="20577"/>
      <pc:docMkLst>
        <pc:docMk/>
      </pc:docMkLst>
      <pc:sldChg chg="modSp">
        <pc:chgData name="TRIGUEROS MUÑOZ, MIGUEL" userId="S::m.triguerosmunoz@edu.gva.es::93f31087-8566-4d16-a7a1-f20635823349" providerId="AD" clId="Web-{994D3468-413D-A133-2417-6C7D393A81C1}" dt="2022-12-20T09:21:49.694" v="0" actId="20577"/>
        <pc:sldMkLst>
          <pc:docMk/>
          <pc:sldMk cId="3969018867" sldId="348"/>
        </pc:sldMkLst>
        <pc:spChg chg="mod">
          <ac:chgData name="TRIGUEROS MUÑOZ, MIGUEL" userId="S::m.triguerosmunoz@edu.gva.es::93f31087-8566-4d16-a7a1-f20635823349" providerId="AD" clId="Web-{994D3468-413D-A133-2417-6C7D393A81C1}" dt="2022-12-20T09:21:49.694" v="0" actId="20577"/>
          <ac:spMkLst>
            <pc:docMk/>
            <pc:sldMk cId="3969018867" sldId="348"/>
            <ac:spMk id="3" creationId="{3CCE980C-202F-FF0C-AB95-DEE905C24D34}"/>
          </ac:spMkLst>
        </pc:spChg>
      </pc:sldChg>
    </pc:docChg>
  </pc:docChgLst>
  <pc:docChgLst>
    <pc:chgData name="MIGUEL TRIGUEROS MUÑOZ" userId="S::miguel.trigueros@aulaxxi.murciaeduca.es::a4ee0321-97d7-430f-98a8-7ed13ff9a4bf" providerId="AD" clId="Web-{69C29692-F979-A397-FBE3-43E21B9BC3B4}"/>
    <pc:docChg chg="modSld">
      <pc:chgData name="MIGUEL TRIGUEROS MUÑOZ" userId="S::miguel.trigueros@aulaxxi.murciaeduca.es::a4ee0321-97d7-430f-98a8-7ed13ff9a4bf" providerId="AD" clId="Web-{69C29692-F979-A397-FBE3-43E21B9BC3B4}" dt="2023-10-16T10:03:29.547" v="1" actId="20577"/>
      <pc:docMkLst>
        <pc:docMk/>
      </pc:docMkLst>
      <pc:sldChg chg="modSp">
        <pc:chgData name="MIGUEL TRIGUEROS MUÑOZ" userId="S::miguel.trigueros@aulaxxi.murciaeduca.es::a4ee0321-97d7-430f-98a8-7ed13ff9a4bf" providerId="AD" clId="Web-{69C29692-F979-A397-FBE3-43E21B9BC3B4}" dt="2023-10-16T10:03:29.547" v="1" actId="20577"/>
        <pc:sldMkLst>
          <pc:docMk/>
          <pc:sldMk cId="308865771" sldId="256"/>
        </pc:sldMkLst>
        <pc:spChg chg="mod">
          <ac:chgData name="MIGUEL TRIGUEROS MUÑOZ" userId="S::miguel.trigueros@aulaxxi.murciaeduca.es::a4ee0321-97d7-430f-98a8-7ed13ff9a4bf" providerId="AD" clId="Web-{69C29692-F979-A397-FBE3-43E21B9BC3B4}" dt="2023-10-16T10:03:29.547" v="1" actId="20577"/>
          <ac:spMkLst>
            <pc:docMk/>
            <pc:sldMk cId="308865771" sldId="256"/>
            <ac:spMk id="2" creationId="{BB6B5ACD-B995-716B-F5F7-1C14289F141D}"/>
          </ac:spMkLst>
        </pc:spChg>
      </pc:sldChg>
    </pc:docChg>
  </pc:docChgLst>
  <pc:docChgLst>
    <pc:chgData name="MIGUEL TRIGUEROS MUÑOZ" userId="a4ee0321-97d7-430f-98a8-7ed13ff9a4bf" providerId="ADAL" clId="{29DA7A80-8B21-431A-8F61-E16F269FE2E6}"/>
    <pc:docChg chg="modSld">
      <pc:chgData name="MIGUEL TRIGUEROS MUÑOZ" userId="a4ee0321-97d7-430f-98a8-7ed13ff9a4bf" providerId="ADAL" clId="{29DA7A80-8B21-431A-8F61-E16F269FE2E6}" dt="2024-05-15T06:44:08.963" v="18" actId="1076"/>
      <pc:docMkLst>
        <pc:docMk/>
      </pc:docMkLst>
      <pc:sldChg chg="modSp mod">
        <pc:chgData name="MIGUEL TRIGUEROS MUÑOZ" userId="a4ee0321-97d7-430f-98a8-7ed13ff9a4bf" providerId="ADAL" clId="{29DA7A80-8B21-431A-8F61-E16F269FE2E6}" dt="2024-05-15T06:44:08.963" v="18" actId="1076"/>
        <pc:sldMkLst>
          <pc:docMk/>
          <pc:sldMk cId="1199431660" sldId="303"/>
        </pc:sldMkLst>
        <pc:spChg chg="mod">
          <ac:chgData name="MIGUEL TRIGUEROS MUÑOZ" userId="a4ee0321-97d7-430f-98a8-7ed13ff9a4bf" providerId="ADAL" clId="{29DA7A80-8B21-431A-8F61-E16F269FE2E6}" dt="2024-05-15T06:44:08.963" v="18" actId="1076"/>
          <ac:spMkLst>
            <pc:docMk/>
            <pc:sldMk cId="1199431660" sldId="303"/>
            <ac:spMk id="2" creationId="{5D6D200F-16F8-CD20-FA73-8A910604FD6E}"/>
          </ac:spMkLst>
        </pc:spChg>
        <pc:picChg chg="mod">
          <ac:chgData name="MIGUEL TRIGUEROS MUÑOZ" userId="a4ee0321-97d7-430f-98a8-7ed13ff9a4bf" providerId="ADAL" clId="{29DA7A80-8B21-431A-8F61-E16F269FE2E6}" dt="2024-05-15T06:43:56.284" v="0" actId="1076"/>
          <ac:picMkLst>
            <pc:docMk/>
            <pc:sldMk cId="1199431660" sldId="303"/>
            <ac:picMk id="4" creationId="{F7CFE94E-5584-3D4A-89E4-34957CE5CE98}"/>
          </ac:picMkLst>
        </pc:picChg>
      </pc:sldChg>
    </pc:docChg>
  </pc:docChgLst>
  <pc:docChgLst>
    <pc:chgData name="MIGUEL TRIGUEROS MUÑOZ" userId="93f31087-8566-4d16-a7a1-f20635823349" providerId="ADAL" clId="{2064191C-0C86-4C83-9439-2D0DFB2B342F}"/>
    <pc:docChg chg="undo redo custSel addSld delSld modSld sldOrd">
      <pc:chgData name="MIGUEL TRIGUEROS MUÑOZ" userId="93f31087-8566-4d16-a7a1-f20635823349" providerId="ADAL" clId="{2064191C-0C86-4C83-9439-2D0DFB2B342F}" dt="2022-11-01T10:53:29.091" v="1800" actId="1035"/>
      <pc:docMkLst>
        <pc:docMk/>
      </pc:docMkLst>
      <pc:sldChg chg="delSp modSp del mod">
        <pc:chgData name="MIGUEL TRIGUEROS MUÑOZ" userId="93f31087-8566-4d16-a7a1-f20635823349" providerId="ADAL" clId="{2064191C-0C86-4C83-9439-2D0DFB2B342F}" dt="2022-11-01T08:01:09.424" v="77" actId="47"/>
        <pc:sldMkLst>
          <pc:docMk/>
          <pc:sldMk cId="308865771" sldId="256"/>
        </pc:sldMkLst>
        <pc:spChg chg="del mod">
          <ac:chgData name="MIGUEL TRIGUEROS MUÑOZ" userId="93f31087-8566-4d16-a7a1-f20635823349" providerId="ADAL" clId="{2064191C-0C86-4C83-9439-2D0DFB2B342F}" dt="2022-11-01T08:01:05.344" v="76" actId="478"/>
          <ac:spMkLst>
            <pc:docMk/>
            <pc:sldMk cId="308865771" sldId="256"/>
            <ac:spMk id="2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8:04:39.633" v="135" actId="1076"/>
          <ac:spMkLst>
            <pc:docMk/>
            <pc:sldMk cId="308865771" sldId="256"/>
            <ac:spMk id="2" creationId="{BB6B5ACD-B995-716B-F5F7-1C14289F141D}"/>
          </ac:spMkLst>
        </pc:spChg>
        <pc:spChg chg="add del">
          <ac:chgData name="MIGUEL TRIGUEROS MUÑOZ" userId="93f31087-8566-4d16-a7a1-f20635823349" providerId="ADAL" clId="{2064191C-0C86-4C83-9439-2D0DFB2B342F}" dt="2022-11-01T08:03:10.918" v="85" actId="11529"/>
          <ac:spMkLst>
            <pc:docMk/>
            <pc:sldMk cId="308865771" sldId="256"/>
            <ac:spMk id="3" creationId="{42892131-7861-56E9-2231-2E5248B7B6A1}"/>
          </ac:spMkLst>
        </pc:spChg>
        <pc:spChg chg="add mod">
          <ac:chgData name="MIGUEL TRIGUEROS MUÑOZ" userId="93f31087-8566-4d16-a7a1-f20635823349" providerId="ADAL" clId="{2064191C-0C86-4C83-9439-2D0DFB2B342F}" dt="2022-11-01T08:03:19.938" v="87" actId="1076"/>
          <ac:spMkLst>
            <pc:docMk/>
            <pc:sldMk cId="308865771" sldId="256"/>
            <ac:spMk id="4" creationId="{6229D613-2D68-A4C6-BB5E-62C4E6901572}"/>
          </ac:spMkLst>
        </pc:spChg>
        <pc:picChg chg="mod">
          <ac:chgData name="MIGUEL TRIGUEROS MUÑOZ" userId="93f31087-8566-4d16-a7a1-f20635823349" providerId="ADAL" clId="{2064191C-0C86-4C83-9439-2D0DFB2B342F}" dt="2022-11-01T08:03:36.132" v="91" actId="1038"/>
          <ac:picMkLst>
            <pc:docMk/>
            <pc:sldMk cId="308865771" sldId="256"/>
            <ac:picMk id="1026" creationId="{66054DA5-D910-A9EA-CAE6-EAD2CEBE6AEB}"/>
          </ac:picMkLst>
        </pc:picChg>
      </pc:sldChg>
      <pc:sldChg chg="add del">
        <pc:chgData name="MIGUEL TRIGUEROS MUÑOZ" userId="93f31087-8566-4d16-a7a1-f20635823349" providerId="ADAL" clId="{2064191C-0C86-4C83-9439-2D0DFB2B342F}" dt="2022-11-01T07:47:14.052" v="16" actId="47"/>
        <pc:sldMkLst>
          <pc:docMk/>
          <pc:sldMk cId="0" sldId="258"/>
        </pc:sldMkLst>
      </pc:sldChg>
      <pc:sldChg chg="add del">
        <pc:chgData name="MIGUEL TRIGUEROS MUÑOZ" userId="93f31087-8566-4d16-a7a1-f20635823349" providerId="ADAL" clId="{2064191C-0C86-4C83-9439-2D0DFB2B342F}" dt="2022-11-01T07:47:15.011" v="17" actId="47"/>
        <pc:sldMkLst>
          <pc:docMk/>
          <pc:sldMk cId="0" sldId="259"/>
        </pc:sldMkLst>
      </pc:sldChg>
      <pc:sldChg chg="addSp delSp modSp del mod">
        <pc:chgData name="MIGUEL TRIGUEROS MUÑOZ" userId="93f31087-8566-4d16-a7a1-f20635823349" providerId="ADAL" clId="{2064191C-0C86-4C83-9439-2D0DFB2B342F}" dt="2022-11-01T09:39:15.494" v="714" actId="47"/>
        <pc:sldMkLst>
          <pc:docMk/>
          <pc:sldMk cId="0" sldId="260"/>
        </pc:sldMkLst>
        <pc:spChg chg="del mod">
          <ac:chgData name="MIGUEL TRIGUEROS MUÑOZ" userId="93f31087-8566-4d16-a7a1-f20635823349" providerId="ADAL" clId="{2064191C-0C86-4C83-9439-2D0DFB2B342F}" dt="2022-11-01T09:33:12.276" v="604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8:18:09.120" v="598" actId="2711"/>
          <ac:spMkLst>
            <pc:docMk/>
            <pc:sldMk cId="0" sldId="260"/>
            <ac:spMk id="3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4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5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6" creationId="{00000000-0000-0000-0000-000000000000}"/>
          </ac:spMkLst>
        </pc:spChg>
        <pc:spChg chg="del">
          <ac:chgData name="MIGUEL TRIGUEROS MUÑOZ" userId="93f31087-8566-4d16-a7a1-f20635823349" providerId="ADAL" clId="{2064191C-0C86-4C83-9439-2D0DFB2B342F}" dt="2022-11-01T08:10:55.807" v="409" actId="478"/>
          <ac:spMkLst>
            <pc:docMk/>
            <pc:sldMk cId="0" sldId="260"/>
            <ac:spMk id="7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8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9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8:18:09.120" v="598" actId="2711"/>
          <ac:spMkLst>
            <pc:docMk/>
            <pc:sldMk cId="0" sldId="260"/>
            <ac:spMk id="11" creationId="{00000000-0000-0000-0000-000000000000}"/>
          </ac:spMkLst>
        </pc:spChg>
        <pc:spChg chg="add 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12" creationId="{F936D720-E8C7-8EBD-7130-DD806BA21517}"/>
          </ac:spMkLst>
        </pc:spChg>
        <pc:spChg chg="add mod">
          <ac:chgData name="MIGUEL TRIGUEROS MUÑOZ" userId="93f31087-8566-4d16-a7a1-f20635823349" providerId="ADAL" clId="{2064191C-0C86-4C83-9439-2D0DFB2B342F}" dt="2022-11-01T09:35:44.149" v="680" actId="122"/>
          <ac:spMkLst>
            <pc:docMk/>
            <pc:sldMk cId="0" sldId="260"/>
            <ac:spMk id="13" creationId="{4145470B-27C0-098B-0225-20BBB2F6D383}"/>
          </ac:spMkLst>
        </pc:spChg>
      </pc:sldChg>
      <pc:sldChg chg="delSp modSp del mod">
        <pc:chgData name="MIGUEL TRIGUEROS MUÑOZ" userId="93f31087-8566-4d16-a7a1-f20635823349" providerId="ADAL" clId="{2064191C-0C86-4C83-9439-2D0DFB2B342F}" dt="2022-11-01T07:48:40.006" v="27" actId="47"/>
        <pc:sldMkLst>
          <pc:docMk/>
          <pc:sldMk cId="0" sldId="261"/>
        </pc:sldMkLst>
        <pc:spChg chg="del mod">
          <ac:chgData name="MIGUEL TRIGUEROS MUÑOZ" userId="93f31087-8566-4d16-a7a1-f20635823349" providerId="ADAL" clId="{2064191C-0C86-4C83-9439-2D0DFB2B342F}" dt="2022-11-01T07:48:13.760" v="26" actId="478"/>
          <ac:spMkLst>
            <pc:docMk/>
            <pc:sldMk cId="0" sldId="261"/>
            <ac:spMk id="5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7:48:07.494" v="25" actId="20577"/>
          <ac:spMkLst>
            <pc:docMk/>
            <pc:sldMk cId="0" sldId="261"/>
            <ac:spMk id="6" creationId="{00000000-0000-0000-0000-000000000000}"/>
          </ac:spMkLst>
        </pc:spChg>
      </pc:sldChg>
      <pc:sldChg chg="modSp del mod">
        <pc:chgData name="MIGUEL TRIGUEROS MUÑOZ" userId="93f31087-8566-4d16-a7a1-f20635823349" providerId="ADAL" clId="{2064191C-0C86-4C83-9439-2D0DFB2B342F}" dt="2022-11-01T09:42:12.353" v="751" actId="47"/>
        <pc:sldMkLst>
          <pc:docMk/>
          <pc:sldMk cId="0" sldId="262"/>
        </pc:sldMkLst>
        <pc:spChg chg="mod modVis">
          <ac:chgData name="MIGUEL TRIGUEROS MUÑOZ" userId="93f31087-8566-4d16-a7a1-f20635823349" providerId="ADAL" clId="{2064191C-0C86-4C83-9439-2D0DFB2B342F}" dt="2022-11-01T08:17:09.011" v="596" actId="14429"/>
          <ac:spMkLst>
            <pc:docMk/>
            <pc:sldMk cId="0" sldId="262"/>
            <ac:spMk id="2" creationId="{00000000-0000-0000-0000-000000000000}"/>
          </ac:spMkLst>
        </pc:spChg>
        <pc:spChg chg="mod modVis">
          <ac:chgData name="MIGUEL TRIGUEROS MUÑOZ" userId="93f31087-8566-4d16-a7a1-f20635823349" providerId="ADAL" clId="{2064191C-0C86-4C83-9439-2D0DFB2B342F}" dt="2022-11-01T08:17:07.470" v="594" actId="14429"/>
          <ac:spMkLst>
            <pc:docMk/>
            <pc:sldMk cId="0" sldId="262"/>
            <ac:spMk id="3" creationId="{00000000-0000-0000-0000-000000000000}"/>
          </ac:spMkLst>
        </pc:spChg>
        <pc:spChg chg="mod modVis">
          <ac:chgData name="MIGUEL TRIGUEROS MUÑOZ" userId="93f31087-8566-4d16-a7a1-f20635823349" providerId="ADAL" clId="{2064191C-0C86-4C83-9439-2D0DFB2B342F}" dt="2022-11-01T08:17:06.060" v="592" actId="14429"/>
          <ac:spMkLst>
            <pc:docMk/>
            <pc:sldMk cId="0" sldId="262"/>
            <ac:spMk id="4" creationId="{00000000-0000-0000-0000-000000000000}"/>
          </ac:spMkLst>
        </pc:spChg>
        <pc:spChg chg="mod modVis">
          <ac:chgData name="MIGUEL TRIGUEROS MUÑOZ" userId="93f31087-8566-4d16-a7a1-f20635823349" providerId="ADAL" clId="{2064191C-0C86-4C83-9439-2D0DFB2B342F}" dt="2022-11-01T08:17:04.556" v="590" actId="14429"/>
          <ac:spMkLst>
            <pc:docMk/>
            <pc:sldMk cId="0" sldId="262"/>
            <ac:spMk id="5" creationId="{00000000-0000-0000-0000-000000000000}"/>
          </ac:spMkLst>
        </pc:spChg>
        <pc:spChg chg="mod modVis">
          <ac:chgData name="MIGUEL TRIGUEROS MUÑOZ" userId="93f31087-8566-4d16-a7a1-f20635823349" providerId="ADAL" clId="{2064191C-0C86-4C83-9439-2D0DFB2B342F}" dt="2022-11-01T08:17:03.162" v="588" actId="14429"/>
          <ac:spMkLst>
            <pc:docMk/>
            <pc:sldMk cId="0" sldId="262"/>
            <ac:spMk id="6" creationId="{00000000-0000-0000-0000-000000000000}"/>
          </ac:spMkLst>
        </pc:spChg>
      </pc:sldChg>
      <pc:sldChg chg="modSp del mod ord">
        <pc:chgData name="MIGUEL TRIGUEROS MUÑOZ" userId="93f31087-8566-4d16-a7a1-f20635823349" providerId="ADAL" clId="{2064191C-0C86-4C83-9439-2D0DFB2B342F}" dt="2022-11-01T09:43:55.225" v="789" actId="47"/>
        <pc:sldMkLst>
          <pc:docMk/>
          <pc:sldMk cId="0" sldId="263"/>
        </pc:sldMkLst>
        <pc:spChg chg="mod">
          <ac:chgData name="MIGUEL TRIGUEROS MUÑOZ" userId="93f31087-8566-4d16-a7a1-f20635823349" providerId="ADAL" clId="{2064191C-0C86-4C83-9439-2D0DFB2B342F}" dt="2022-11-01T09:43:27.330" v="785" actId="207"/>
          <ac:spMkLst>
            <pc:docMk/>
            <pc:sldMk cId="0" sldId="263"/>
            <ac:spMk id="5" creationId="{00000000-0000-0000-0000-000000000000}"/>
          </ac:spMkLst>
        </pc:spChg>
      </pc:sldChg>
      <pc:sldChg chg="modSp del mod">
        <pc:chgData name="MIGUEL TRIGUEROS MUÑOZ" userId="93f31087-8566-4d16-a7a1-f20635823349" providerId="ADAL" clId="{2064191C-0C86-4C83-9439-2D0DFB2B342F}" dt="2022-11-01T09:50:09.257" v="799" actId="47"/>
        <pc:sldMkLst>
          <pc:docMk/>
          <pc:sldMk cId="0" sldId="264"/>
        </pc:sldMkLst>
        <pc:spChg chg="mod">
          <ac:chgData name="MIGUEL TRIGUEROS MUÑOZ" userId="93f31087-8566-4d16-a7a1-f20635823349" providerId="ADAL" clId="{2064191C-0C86-4C83-9439-2D0DFB2B342F}" dt="2022-11-01T07:49:04.548" v="54" actId="20577"/>
          <ac:spMkLst>
            <pc:docMk/>
            <pc:sldMk cId="0" sldId="264"/>
            <ac:spMk id="6" creationId="{00000000-0000-0000-0000-000000000000}"/>
          </ac:spMkLst>
        </pc:spChg>
      </pc:sldChg>
      <pc:sldChg chg="del">
        <pc:chgData name="MIGUEL TRIGUEROS MUÑOZ" userId="93f31087-8566-4d16-a7a1-f20635823349" providerId="ADAL" clId="{2064191C-0C86-4C83-9439-2D0DFB2B342F}" dt="2022-11-01T09:51:44.175" v="815" actId="47"/>
        <pc:sldMkLst>
          <pc:docMk/>
          <pc:sldMk cId="0" sldId="265"/>
        </pc:sldMkLst>
      </pc:sldChg>
      <pc:sldChg chg="del">
        <pc:chgData name="MIGUEL TRIGUEROS MUÑOZ" userId="93f31087-8566-4d16-a7a1-f20635823349" providerId="ADAL" clId="{2064191C-0C86-4C83-9439-2D0DFB2B342F}" dt="2022-11-01T09:52:57.318" v="823" actId="47"/>
        <pc:sldMkLst>
          <pc:docMk/>
          <pc:sldMk cId="0" sldId="266"/>
        </pc:sldMkLst>
      </pc:sldChg>
      <pc:sldChg chg="del">
        <pc:chgData name="MIGUEL TRIGUEROS MUÑOZ" userId="93f31087-8566-4d16-a7a1-f20635823349" providerId="ADAL" clId="{2064191C-0C86-4C83-9439-2D0DFB2B342F}" dt="2022-11-01T09:53:18.738" v="828" actId="47"/>
        <pc:sldMkLst>
          <pc:docMk/>
          <pc:sldMk cId="0" sldId="267"/>
        </pc:sldMkLst>
      </pc:sldChg>
      <pc:sldChg chg="del">
        <pc:chgData name="MIGUEL TRIGUEROS MUÑOZ" userId="93f31087-8566-4d16-a7a1-f20635823349" providerId="ADAL" clId="{2064191C-0C86-4C83-9439-2D0DFB2B342F}" dt="2022-11-01T10:07:11.458" v="1125" actId="47"/>
        <pc:sldMkLst>
          <pc:docMk/>
          <pc:sldMk cId="0" sldId="268"/>
        </pc:sldMkLst>
      </pc:sldChg>
      <pc:sldChg chg="del">
        <pc:chgData name="MIGUEL TRIGUEROS MUÑOZ" userId="93f31087-8566-4d16-a7a1-f20635823349" providerId="ADAL" clId="{2064191C-0C86-4C83-9439-2D0DFB2B342F}" dt="2022-11-01T10:09:50.925" v="1151" actId="47"/>
        <pc:sldMkLst>
          <pc:docMk/>
          <pc:sldMk cId="0" sldId="269"/>
        </pc:sldMkLst>
      </pc:sldChg>
      <pc:sldChg chg="del">
        <pc:chgData name="MIGUEL TRIGUEROS MUÑOZ" userId="93f31087-8566-4d16-a7a1-f20635823349" providerId="ADAL" clId="{2064191C-0C86-4C83-9439-2D0DFB2B342F}" dt="2022-11-01T10:10:51.584" v="1160" actId="47"/>
        <pc:sldMkLst>
          <pc:docMk/>
          <pc:sldMk cId="0" sldId="270"/>
        </pc:sldMkLst>
      </pc:sldChg>
      <pc:sldChg chg="del">
        <pc:chgData name="MIGUEL TRIGUEROS MUÑOZ" userId="93f31087-8566-4d16-a7a1-f20635823349" providerId="ADAL" clId="{2064191C-0C86-4C83-9439-2D0DFB2B342F}" dt="2022-11-01T10:13:26.351" v="1172" actId="47"/>
        <pc:sldMkLst>
          <pc:docMk/>
          <pc:sldMk cId="0" sldId="271"/>
        </pc:sldMkLst>
      </pc:sldChg>
      <pc:sldChg chg="add del">
        <pc:chgData name="MIGUEL TRIGUEROS MUÑOZ" userId="93f31087-8566-4d16-a7a1-f20635823349" providerId="ADAL" clId="{2064191C-0C86-4C83-9439-2D0DFB2B342F}" dt="2022-11-01T07:50:03.697" v="72" actId="47"/>
        <pc:sldMkLst>
          <pc:docMk/>
          <pc:sldMk cId="0" sldId="277"/>
        </pc:sldMkLst>
      </pc:sldChg>
      <pc:sldChg chg="del">
        <pc:chgData name="MIGUEL TRIGUEROS MUÑOZ" userId="93f31087-8566-4d16-a7a1-f20635823349" providerId="ADAL" clId="{2064191C-0C86-4C83-9439-2D0DFB2B342F}" dt="2022-11-01T07:49:44.939" v="55" actId="47"/>
        <pc:sldMkLst>
          <pc:docMk/>
          <pc:sldMk cId="0" sldId="278"/>
        </pc:sldMkLst>
      </pc:sldChg>
      <pc:sldChg chg="del">
        <pc:chgData name="MIGUEL TRIGUEROS MUÑOZ" userId="93f31087-8566-4d16-a7a1-f20635823349" providerId="ADAL" clId="{2064191C-0C86-4C83-9439-2D0DFB2B342F}" dt="2022-11-01T07:49:47.284" v="56" actId="47"/>
        <pc:sldMkLst>
          <pc:docMk/>
          <pc:sldMk cId="0" sldId="279"/>
        </pc:sldMkLst>
      </pc:sldChg>
      <pc:sldChg chg="del">
        <pc:chgData name="MIGUEL TRIGUEROS MUÑOZ" userId="93f31087-8566-4d16-a7a1-f20635823349" providerId="ADAL" clId="{2064191C-0C86-4C83-9439-2D0DFB2B342F}" dt="2022-11-01T07:49:48.768" v="57" actId="47"/>
        <pc:sldMkLst>
          <pc:docMk/>
          <pc:sldMk cId="0" sldId="280"/>
        </pc:sldMkLst>
      </pc:sldChg>
      <pc:sldChg chg="del">
        <pc:chgData name="MIGUEL TRIGUEROS MUÑOZ" userId="93f31087-8566-4d16-a7a1-f20635823349" providerId="ADAL" clId="{2064191C-0C86-4C83-9439-2D0DFB2B342F}" dt="2022-11-01T07:49:49.488" v="58" actId="47"/>
        <pc:sldMkLst>
          <pc:docMk/>
          <pc:sldMk cId="0" sldId="281"/>
        </pc:sldMkLst>
      </pc:sldChg>
      <pc:sldChg chg="del">
        <pc:chgData name="MIGUEL TRIGUEROS MUÑOZ" userId="93f31087-8566-4d16-a7a1-f20635823349" providerId="ADAL" clId="{2064191C-0C86-4C83-9439-2D0DFB2B342F}" dt="2022-11-01T07:49:50.286" v="59" actId="47"/>
        <pc:sldMkLst>
          <pc:docMk/>
          <pc:sldMk cId="0" sldId="282"/>
        </pc:sldMkLst>
      </pc:sldChg>
      <pc:sldChg chg="del">
        <pc:chgData name="MIGUEL TRIGUEROS MUÑOZ" userId="93f31087-8566-4d16-a7a1-f20635823349" providerId="ADAL" clId="{2064191C-0C86-4C83-9439-2D0DFB2B342F}" dt="2022-11-01T07:49:51.144" v="60" actId="47"/>
        <pc:sldMkLst>
          <pc:docMk/>
          <pc:sldMk cId="0" sldId="283"/>
        </pc:sldMkLst>
      </pc:sldChg>
      <pc:sldChg chg="del">
        <pc:chgData name="MIGUEL TRIGUEROS MUÑOZ" userId="93f31087-8566-4d16-a7a1-f20635823349" providerId="ADAL" clId="{2064191C-0C86-4C83-9439-2D0DFB2B342F}" dt="2022-11-01T07:49:51.847" v="61" actId="47"/>
        <pc:sldMkLst>
          <pc:docMk/>
          <pc:sldMk cId="0" sldId="284"/>
        </pc:sldMkLst>
      </pc:sldChg>
      <pc:sldChg chg="del">
        <pc:chgData name="MIGUEL TRIGUEROS MUÑOZ" userId="93f31087-8566-4d16-a7a1-f20635823349" providerId="ADAL" clId="{2064191C-0C86-4C83-9439-2D0DFB2B342F}" dt="2022-11-01T07:49:52.648" v="62" actId="47"/>
        <pc:sldMkLst>
          <pc:docMk/>
          <pc:sldMk cId="0" sldId="285"/>
        </pc:sldMkLst>
      </pc:sldChg>
      <pc:sldChg chg="del">
        <pc:chgData name="MIGUEL TRIGUEROS MUÑOZ" userId="93f31087-8566-4d16-a7a1-f20635823349" providerId="ADAL" clId="{2064191C-0C86-4C83-9439-2D0DFB2B342F}" dt="2022-11-01T07:49:53.348" v="63" actId="47"/>
        <pc:sldMkLst>
          <pc:docMk/>
          <pc:sldMk cId="0" sldId="286"/>
        </pc:sldMkLst>
      </pc:sldChg>
      <pc:sldChg chg="del">
        <pc:chgData name="MIGUEL TRIGUEROS MUÑOZ" userId="93f31087-8566-4d16-a7a1-f20635823349" providerId="ADAL" clId="{2064191C-0C86-4C83-9439-2D0DFB2B342F}" dt="2022-11-01T07:49:54.052" v="64" actId="47"/>
        <pc:sldMkLst>
          <pc:docMk/>
          <pc:sldMk cId="0" sldId="287"/>
        </pc:sldMkLst>
      </pc:sldChg>
      <pc:sldChg chg="del">
        <pc:chgData name="MIGUEL TRIGUEROS MUÑOZ" userId="93f31087-8566-4d16-a7a1-f20635823349" providerId="ADAL" clId="{2064191C-0C86-4C83-9439-2D0DFB2B342F}" dt="2022-11-01T07:49:54.692" v="65" actId="47"/>
        <pc:sldMkLst>
          <pc:docMk/>
          <pc:sldMk cId="0" sldId="288"/>
        </pc:sldMkLst>
      </pc:sldChg>
      <pc:sldChg chg="del">
        <pc:chgData name="MIGUEL TRIGUEROS MUÑOZ" userId="93f31087-8566-4d16-a7a1-f20635823349" providerId="ADAL" clId="{2064191C-0C86-4C83-9439-2D0DFB2B342F}" dt="2022-11-01T07:49:55.381" v="66" actId="47"/>
        <pc:sldMkLst>
          <pc:docMk/>
          <pc:sldMk cId="0" sldId="289"/>
        </pc:sldMkLst>
      </pc:sldChg>
      <pc:sldChg chg="del">
        <pc:chgData name="MIGUEL TRIGUEROS MUÑOZ" userId="93f31087-8566-4d16-a7a1-f20635823349" providerId="ADAL" clId="{2064191C-0C86-4C83-9439-2D0DFB2B342F}" dt="2022-11-01T07:49:56.021" v="67" actId="47"/>
        <pc:sldMkLst>
          <pc:docMk/>
          <pc:sldMk cId="0" sldId="290"/>
        </pc:sldMkLst>
      </pc:sldChg>
      <pc:sldChg chg="del">
        <pc:chgData name="MIGUEL TRIGUEROS MUÑOZ" userId="93f31087-8566-4d16-a7a1-f20635823349" providerId="ADAL" clId="{2064191C-0C86-4C83-9439-2D0DFB2B342F}" dt="2022-11-01T07:49:56.677" v="68" actId="47"/>
        <pc:sldMkLst>
          <pc:docMk/>
          <pc:sldMk cId="0" sldId="291"/>
        </pc:sldMkLst>
      </pc:sldChg>
      <pc:sldChg chg="del">
        <pc:chgData name="MIGUEL TRIGUEROS MUÑOZ" userId="93f31087-8566-4d16-a7a1-f20635823349" providerId="ADAL" clId="{2064191C-0C86-4C83-9439-2D0DFB2B342F}" dt="2022-11-01T07:49:57.241" v="69" actId="47"/>
        <pc:sldMkLst>
          <pc:docMk/>
          <pc:sldMk cId="0" sldId="292"/>
        </pc:sldMkLst>
      </pc:sldChg>
      <pc:sldChg chg="add del">
        <pc:chgData name="MIGUEL TRIGUEROS MUÑOZ" userId="93f31087-8566-4d16-a7a1-f20635823349" providerId="ADAL" clId="{2064191C-0C86-4C83-9439-2D0DFB2B342F}" dt="2022-11-01T07:50:04.338" v="73" actId="47"/>
        <pc:sldMkLst>
          <pc:docMk/>
          <pc:sldMk cId="0" sldId="293"/>
        </pc:sldMkLst>
      </pc:sldChg>
      <pc:sldChg chg="modSp add del mod ord">
        <pc:chgData name="MIGUEL TRIGUEROS MUÑOZ" userId="93f31087-8566-4d16-a7a1-f20635823349" providerId="ADAL" clId="{2064191C-0C86-4C83-9439-2D0DFB2B342F}" dt="2022-11-01T09:39:28.658" v="717" actId="47"/>
        <pc:sldMkLst>
          <pc:docMk/>
          <pc:sldMk cId="1578358678" sldId="294"/>
        </pc:sldMkLst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2" creationId="{BB6B5ACD-B995-716B-F5F7-1C14289F141D}"/>
          </ac:spMkLst>
        </pc:spChg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4" creationId="{6229D613-2D68-A4C6-BB5E-62C4E6901572}"/>
          </ac:spMkLst>
        </pc:spChg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7" creationId="{20AD6DD5-E1F6-64CE-2264-36D1A0206F5E}"/>
          </ac:spMkLst>
        </pc:spChg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8" creationId="{224F4294-9767-96BB-A7D3-EBFE8CEFC64B}"/>
          </ac:spMkLst>
        </pc:spChg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9" creationId="{163AF1D7-99DA-EAC5-BC03-9B1BE7C81353}"/>
          </ac:spMkLst>
        </pc:spChg>
        <pc:picChg chg="mod">
          <ac:chgData name="MIGUEL TRIGUEROS MUÑOZ" userId="93f31087-8566-4d16-a7a1-f20635823349" providerId="ADAL" clId="{2064191C-0C86-4C83-9439-2D0DFB2B342F}" dt="2022-11-01T09:39:05.307" v="709" actId="1037"/>
          <ac:picMkLst>
            <pc:docMk/>
            <pc:sldMk cId="1578358678" sldId="294"/>
            <ac:picMk id="1026" creationId="{66054DA5-D910-A9EA-CAE6-EAD2CEBE6AEB}"/>
          </ac:picMkLst>
        </pc:picChg>
      </pc:sldChg>
      <pc:sldChg chg="new del ord">
        <pc:chgData name="MIGUEL TRIGUEROS MUÑOZ" userId="93f31087-8566-4d16-a7a1-f20635823349" providerId="ADAL" clId="{2064191C-0C86-4C83-9439-2D0DFB2B342F}" dt="2022-11-01T08:01:30.512" v="82" actId="47"/>
        <pc:sldMkLst>
          <pc:docMk/>
          <pc:sldMk cId="1780616453" sldId="294"/>
        </pc:sldMkLst>
      </pc:sldChg>
      <pc:sldChg chg="addSp delSp modSp new mod">
        <pc:chgData name="MIGUEL TRIGUEROS MUÑOZ" userId="93f31087-8566-4d16-a7a1-f20635823349" providerId="ADAL" clId="{2064191C-0C86-4C83-9439-2D0DFB2B342F}" dt="2022-11-01T09:41:44.304" v="747" actId="20577"/>
        <pc:sldMkLst>
          <pc:docMk/>
          <pc:sldMk cId="2182144064" sldId="295"/>
        </pc:sldMkLst>
        <pc:spChg chg="mod">
          <ac:chgData name="MIGUEL TRIGUEROS MUÑOZ" userId="93f31087-8566-4d16-a7a1-f20635823349" providerId="ADAL" clId="{2064191C-0C86-4C83-9439-2D0DFB2B342F}" dt="2022-11-01T09:39:12.197" v="713" actId="1037"/>
          <ac:spMkLst>
            <pc:docMk/>
            <pc:sldMk cId="2182144064" sldId="295"/>
            <ac:spMk id="2" creationId="{3EA543D3-C58C-1AE7-0D94-9F33892E7FF5}"/>
          </ac:spMkLst>
        </pc:spChg>
        <pc:spChg chg="del">
          <ac:chgData name="MIGUEL TRIGUEROS MUÑOZ" userId="93f31087-8566-4d16-a7a1-f20635823349" providerId="ADAL" clId="{2064191C-0C86-4C83-9439-2D0DFB2B342F}" dt="2022-11-01T09:37:02.645" v="681" actId="478"/>
          <ac:spMkLst>
            <pc:docMk/>
            <pc:sldMk cId="2182144064" sldId="295"/>
            <ac:spMk id="3" creationId="{1C27E44B-E2BA-DFF7-83F6-288ADA4178B3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4" creationId="{99C2A985-9DDA-12CB-04FB-6DA1A067409B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5" creationId="{3A968A2D-9934-66F1-144B-EA78CF5E1DC4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6" creationId="{E3CB10B4-AADB-C1C7-A83C-FB0747FF547A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7" creationId="{306C194C-324B-1BD5-5DE0-6F78CE90C342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8" creationId="{6A4061F6-CAA5-9F5F-C2E5-7CFF8E299F18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9" creationId="{6F89022C-09B0-F1A7-3B35-BEEDA3058FBF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10" creationId="{21FCDDDE-6653-23CC-ACFD-C71EBF72A426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11" creationId="{F1B77379-FF31-1411-D362-E4358E171560}"/>
          </ac:spMkLst>
        </pc:spChg>
        <pc:spChg chg="add del mod">
          <ac:chgData name="MIGUEL TRIGUEROS MUÑOZ" userId="93f31087-8566-4d16-a7a1-f20635823349" providerId="ADAL" clId="{2064191C-0C86-4C83-9439-2D0DFB2B342F}" dt="2022-11-01T09:40:19.011" v="722" actId="478"/>
          <ac:spMkLst>
            <pc:docMk/>
            <pc:sldMk cId="2182144064" sldId="295"/>
            <ac:spMk id="12" creationId="{E1A35886-68D3-9112-9058-F58FD6C079BE}"/>
          </ac:spMkLst>
        </pc:spChg>
        <pc:spChg chg="add mod">
          <ac:chgData name="MIGUEL TRIGUEROS MUÑOZ" userId="93f31087-8566-4d16-a7a1-f20635823349" providerId="ADAL" clId="{2064191C-0C86-4C83-9439-2D0DFB2B342F}" dt="2022-11-01T09:40:46.763" v="731" actId="403"/>
          <ac:spMkLst>
            <pc:docMk/>
            <pc:sldMk cId="2182144064" sldId="295"/>
            <ac:spMk id="13" creationId="{59DC748F-8CDF-1E2F-07F2-767045760D9A}"/>
          </ac:spMkLst>
        </pc:spChg>
        <pc:spChg chg="add mod">
          <ac:chgData name="MIGUEL TRIGUEROS MUÑOZ" userId="93f31087-8566-4d16-a7a1-f20635823349" providerId="ADAL" clId="{2064191C-0C86-4C83-9439-2D0DFB2B342F}" dt="2022-11-01T09:41:03.263" v="735" actId="1076"/>
          <ac:spMkLst>
            <pc:docMk/>
            <pc:sldMk cId="2182144064" sldId="295"/>
            <ac:spMk id="14" creationId="{D6535ABF-681A-C8CD-D4BA-372D5834133A}"/>
          </ac:spMkLst>
        </pc:spChg>
        <pc:spChg chg="add mod">
          <ac:chgData name="MIGUEL TRIGUEROS MUÑOZ" userId="93f31087-8566-4d16-a7a1-f20635823349" providerId="ADAL" clId="{2064191C-0C86-4C83-9439-2D0DFB2B342F}" dt="2022-11-01T09:41:03.263" v="735" actId="1076"/>
          <ac:spMkLst>
            <pc:docMk/>
            <pc:sldMk cId="2182144064" sldId="295"/>
            <ac:spMk id="15" creationId="{8BEDADEA-20F8-7DDA-C2A3-B30AC6BCAE31}"/>
          </ac:spMkLst>
        </pc:spChg>
        <pc:spChg chg="add mod">
          <ac:chgData name="MIGUEL TRIGUEROS MUÑOZ" userId="93f31087-8566-4d16-a7a1-f20635823349" providerId="ADAL" clId="{2064191C-0C86-4C83-9439-2D0DFB2B342F}" dt="2022-11-01T09:41:03.263" v="735" actId="1076"/>
          <ac:spMkLst>
            <pc:docMk/>
            <pc:sldMk cId="2182144064" sldId="295"/>
            <ac:spMk id="16" creationId="{235AC35A-23DC-7464-D707-DE289E12F56B}"/>
          </ac:spMkLst>
        </pc:spChg>
        <pc:spChg chg="add mod">
          <ac:chgData name="MIGUEL TRIGUEROS MUÑOZ" userId="93f31087-8566-4d16-a7a1-f20635823349" providerId="ADAL" clId="{2064191C-0C86-4C83-9439-2D0DFB2B342F}" dt="2022-11-01T09:41:03.263" v="735" actId="1076"/>
          <ac:spMkLst>
            <pc:docMk/>
            <pc:sldMk cId="2182144064" sldId="295"/>
            <ac:spMk id="17" creationId="{A158D26D-A21F-FF64-7D0F-2AB6841099A7}"/>
          </ac:spMkLst>
        </pc:spChg>
        <pc:spChg chg="add mod">
          <ac:chgData name="MIGUEL TRIGUEROS MUÑOZ" userId="93f31087-8566-4d16-a7a1-f20635823349" providerId="ADAL" clId="{2064191C-0C86-4C83-9439-2D0DFB2B342F}" dt="2022-11-01T09:41:44.304" v="747" actId="20577"/>
          <ac:spMkLst>
            <pc:docMk/>
            <pc:sldMk cId="2182144064" sldId="295"/>
            <ac:spMk id="18" creationId="{7DF993F7-E6BE-ABBB-E9C7-A1856566E7E9}"/>
          </ac:spMkLst>
        </pc:spChg>
        <pc:spChg chg="add mod">
          <ac:chgData name="MIGUEL TRIGUEROS MUÑOZ" userId="93f31087-8566-4d16-a7a1-f20635823349" providerId="ADAL" clId="{2064191C-0C86-4C83-9439-2D0DFB2B342F}" dt="2022-11-01T09:40:33.121" v="728" actId="1035"/>
          <ac:spMkLst>
            <pc:docMk/>
            <pc:sldMk cId="2182144064" sldId="295"/>
            <ac:spMk id="19" creationId="{BFA72268-6CAA-9E04-6098-967E20991162}"/>
          </ac:spMkLst>
        </pc:spChg>
        <pc:spChg chg="add mod">
          <ac:chgData name="MIGUEL TRIGUEROS MUÑOZ" userId="93f31087-8566-4d16-a7a1-f20635823349" providerId="ADAL" clId="{2064191C-0C86-4C83-9439-2D0DFB2B342F}" dt="2022-11-01T09:39:12.197" v="713" actId="1037"/>
          <ac:spMkLst>
            <pc:docMk/>
            <pc:sldMk cId="2182144064" sldId="295"/>
            <ac:spMk id="20" creationId="{CE8196A5-D049-582B-78D9-DA52E0B14C2E}"/>
          </ac:spMkLst>
        </pc:spChg>
      </pc:sldChg>
      <pc:sldChg chg="addSp delSp modSp add mod ord">
        <pc:chgData name="MIGUEL TRIGUEROS MUÑOZ" userId="93f31087-8566-4d16-a7a1-f20635823349" providerId="ADAL" clId="{2064191C-0C86-4C83-9439-2D0DFB2B342F}" dt="2022-11-01T09:58:41.033" v="981" actId="20577"/>
        <pc:sldMkLst>
          <pc:docMk/>
          <pc:sldMk cId="3881213358" sldId="296"/>
        </pc:sldMkLst>
        <pc:spChg chg="mod">
          <ac:chgData name="MIGUEL TRIGUEROS MUÑOZ" userId="93f31087-8566-4d16-a7a1-f20635823349" providerId="ADAL" clId="{2064191C-0C86-4C83-9439-2D0DFB2B342F}" dt="2022-11-01T09:42:57.333" v="779" actId="20577"/>
          <ac:spMkLst>
            <pc:docMk/>
            <pc:sldMk cId="3881213358" sldId="296"/>
            <ac:spMk id="2" creationId="{3EA543D3-C58C-1AE7-0D94-9F33892E7FF5}"/>
          </ac:spMkLst>
        </pc:spChg>
        <pc:spChg chg="add mod">
          <ac:chgData name="MIGUEL TRIGUEROS MUÑOZ" userId="93f31087-8566-4d16-a7a1-f20635823349" providerId="ADAL" clId="{2064191C-0C86-4C83-9439-2D0DFB2B342F}" dt="2022-11-01T09:43:45.480" v="788" actId="14100"/>
          <ac:spMkLst>
            <pc:docMk/>
            <pc:sldMk cId="3881213358" sldId="296"/>
            <ac:spMk id="3" creationId="{931475F3-FC26-7DBC-BE49-1E68A228D6CB}"/>
          </ac:spMkLst>
        </pc:spChg>
        <pc:spChg chg="add del mod">
          <ac:chgData name="MIGUEL TRIGUEROS MUÑOZ" userId="93f31087-8566-4d16-a7a1-f20635823349" providerId="ADAL" clId="{2064191C-0C86-4C83-9439-2D0DFB2B342F}" dt="2022-11-01T09:44:25.873" v="791"/>
          <ac:spMkLst>
            <pc:docMk/>
            <pc:sldMk cId="3881213358" sldId="296"/>
            <ac:spMk id="4" creationId="{78A0B5A2-8907-69E8-D720-E460B915DD12}"/>
          </ac:spMkLst>
        </pc:spChg>
        <pc:spChg chg="add del mod">
          <ac:chgData name="MIGUEL TRIGUEROS MUÑOZ" userId="93f31087-8566-4d16-a7a1-f20635823349" providerId="ADAL" clId="{2064191C-0C86-4C83-9439-2D0DFB2B342F}" dt="2022-11-01T09:44:25.873" v="791"/>
          <ac:spMkLst>
            <pc:docMk/>
            <pc:sldMk cId="3881213358" sldId="296"/>
            <ac:spMk id="5" creationId="{E62FF021-A6DF-35FA-D6B8-9B221757FEE7}"/>
          </ac:spMkLst>
        </pc:spChg>
        <pc:spChg chg="add del mod">
          <ac:chgData name="MIGUEL TRIGUEROS MUÑOZ" userId="93f31087-8566-4d16-a7a1-f20635823349" providerId="ADAL" clId="{2064191C-0C86-4C83-9439-2D0DFB2B342F}" dt="2022-11-01T09:44:25.873" v="791"/>
          <ac:spMkLst>
            <pc:docMk/>
            <pc:sldMk cId="3881213358" sldId="296"/>
            <ac:spMk id="6" creationId="{EBA61855-69F1-5300-B12A-F63C6DD3915E}"/>
          </ac:spMkLst>
        </pc:spChg>
        <pc:spChg chg="add del mod">
          <ac:chgData name="MIGUEL TRIGUEROS MUÑOZ" userId="93f31087-8566-4d16-a7a1-f20635823349" providerId="ADAL" clId="{2064191C-0C86-4C83-9439-2D0DFB2B342F}" dt="2022-11-01T09:44:25.873" v="791"/>
          <ac:spMkLst>
            <pc:docMk/>
            <pc:sldMk cId="3881213358" sldId="296"/>
            <ac:spMk id="7" creationId="{47688F9B-FE48-A0D9-96BF-28692D89C855}"/>
          </ac:spMkLst>
        </pc:spChg>
        <pc:spChg chg="add mod">
          <ac:chgData name="MIGUEL TRIGUEROS MUÑOZ" userId="93f31087-8566-4d16-a7a1-f20635823349" providerId="ADAL" clId="{2064191C-0C86-4C83-9439-2D0DFB2B342F}" dt="2022-11-01T09:44:44.776" v="794" actId="1076"/>
          <ac:spMkLst>
            <pc:docMk/>
            <pc:sldMk cId="3881213358" sldId="296"/>
            <ac:spMk id="8" creationId="{F3F233A9-547A-D553-3597-E763A2230617}"/>
          </ac:spMkLst>
        </pc:spChg>
        <pc:spChg chg="add mod">
          <ac:chgData name="MIGUEL TRIGUEROS MUÑOZ" userId="93f31087-8566-4d16-a7a1-f20635823349" providerId="ADAL" clId="{2064191C-0C86-4C83-9439-2D0DFB2B342F}" dt="2022-11-01T09:57:12.556" v="945" actId="20577"/>
          <ac:spMkLst>
            <pc:docMk/>
            <pc:sldMk cId="3881213358" sldId="296"/>
            <ac:spMk id="9" creationId="{A0EA8138-0D6E-A601-DFCA-B40BA720745C}"/>
          </ac:spMkLst>
        </pc:spChg>
        <pc:spChg chg="add mod">
          <ac:chgData name="MIGUEL TRIGUEROS MUÑOZ" userId="93f31087-8566-4d16-a7a1-f20635823349" providerId="ADAL" clId="{2064191C-0C86-4C83-9439-2D0DFB2B342F}" dt="2022-11-01T09:58:41.033" v="981" actId="20577"/>
          <ac:spMkLst>
            <pc:docMk/>
            <pc:sldMk cId="3881213358" sldId="296"/>
            <ac:spMk id="10" creationId="{24368EB7-AA95-DBE4-9180-DA44673ED414}"/>
          </ac:spMkLst>
        </pc:spChg>
        <pc:spChg chg="add mod">
          <ac:chgData name="MIGUEL TRIGUEROS MUÑOZ" userId="93f31087-8566-4d16-a7a1-f20635823349" providerId="ADAL" clId="{2064191C-0C86-4C83-9439-2D0DFB2B342F}" dt="2022-11-01T09:44:29.749" v="793" actId="207"/>
          <ac:spMkLst>
            <pc:docMk/>
            <pc:sldMk cId="3881213358" sldId="296"/>
            <ac:spMk id="11" creationId="{E6266818-8CE7-0EBE-9B9F-A3AE2F3BE2BC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2" creationId="{E1A35886-68D3-9112-9058-F58FD6C079BE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3" creationId="{59DC748F-8CDF-1E2F-07F2-767045760D9A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4" creationId="{D6535ABF-681A-C8CD-D4BA-372D5834133A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5" creationId="{8BEDADEA-20F8-7DDA-C2A3-B30AC6BCAE31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6" creationId="{235AC35A-23DC-7464-D707-DE289E12F56B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7" creationId="{A158D26D-A21F-FF64-7D0F-2AB6841099A7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8" creationId="{7DF993F7-E6BE-ABBB-E9C7-A1856566E7E9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9" creationId="{BFA72268-6CAA-9E04-6098-967E20991162}"/>
          </ac:spMkLst>
        </pc:spChg>
      </pc:sldChg>
      <pc:sldChg chg="addSp modSp add mod">
        <pc:chgData name="MIGUEL TRIGUEROS MUÑOZ" userId="93f31087-8566-4d16-a7a1-f20635823349" providerId="ADAL" clId="{2064191C-0C86-4C83-9439-2D0DFB2B342F}" dt="2022-11-01T09:52:11.509" v="817" actId="1076"/>
        <pc:sldMkLst>
          <pc:docMk/>
          <pc:sldMk cId="651048111" sldId="297"/>
        </pc:sldMkLst>
        <pc:spChg chg="add mod">
          <ac:chgData name="MIGUEL TRIGUEROS MUÑOZ" userId="93f31087-8566-4d16-a7a1-f20635823349" providerId="ADAL" clId="{2064191C-0C86-4C83-9439-2D0DFB2B342F}" dt="2022-11-01T09:50:45.212" v="811" actId="20577"/>
          <ac:spMkLst>
            <pc:docMk/>
            <pc:sldMk cId="651048111" sldId="297"/>
            <ac:spMk id="3" creationId="{8F502DD0-D866-0143-8B09-94DB43B15BE9}"/>
          </ac:spMkLst>
        </pc:spChg>
        <pc:spChg chg="add mod">
          <ac:chgData name="MIGUEL TRIGUEROS MUÑOZ" userId="93f31087-8566-4d16-a7a1-f20635823349" providerId="ADAL" clId="{2064191C-0C86-4C83-9439-2D0DFB2B342F}" dt="2022-11-01T09:52:11.509" v="817" actId="1076"/>
          <ac:spMkLst>
            <pc:docMk/>
            <pc:sldMk cId="651048111" sldId="297"/>
            <ac:spMk id="6" creationId="{5DE2E178-32DF-DFB6-6B77-51176B8397B9}"/>
          </ac:spMkLst>
        </pc:spChg>
        <pc:picChg chg="add mod">
          <ac:chgData name="MIGUEL TRIGUEROS MUÑOZ" userId="93f31087-8566-4d16-a7a1-f20635823349" providerId="ADAL" clId="{2064191C-0C86-4C83-9439-2D0DFB2B342F}" dt="2022-11-01T09:51:35.904" v="814" actId="1076"/>
          <ac:picMkLst>
            <pc:docMk/>
            <pc:sldMk cId="651048111" sldId="297"/>
            <ac:picMk id="5" creationId="{FD209B35-E6AF-3DAC-39CC-B4CCE06C4171}"/>
          </ac:picMkLst>
        </pc:picChg>
      </pc:sldChg>
      <pc:sldChg chg="add del">
        <pc:chgData name="MIGUEL TRIGUEROS MUÑOZ" userId="93f31087-8566-4d16-a7a1-f20635823349" providerId="ADAL" clId="{2064191C-0C86-4C83-9439-2D0DFB2B342F}" dt="2022-11-01T09:43:01.789" v="780" actId="47"/>
        <pc:sldMkLst>
          <pc:docMk/>
          <pc:sldMk cId="2028147615" sldId="297"/>
        </pc:sldMkLst>
      </pc:sldChg>
      <pc:sldChg chg="addSp modSp add mod">
        <pc:chgData name="MIGUEL TRIGUEROS MUÑOZ" userId="93f31087-8566-4d16-a7a1-f20635823349" providerId="ADAL" clId="{2064191C-0C86-4C83-9439-2D0DFB2B342F}" dt="2022-11-01T09:53:13.829" v="827" actId="20577"/>
        <pc:sldMkLst>
          <pc:docMk/>
          <pc:sldMk cId="1285496475" sldId="298"/>
        </pc:sldMkLst>
        <pc:spChg chg="mod">
          <ac:chgData name="MIGUEL TRIGUEROS MUÑOZ" userId="93f31087-8566-4d16-a7a1-f20635823349" providerId="ADAL" clId="{2064191C-0C86-4C83-9439-2D0DFB2B342F}" dt="2022-11-01T09:53:13.829" v="827" actId="20577"/>
          <ac:spMkLst>
            <pc:docMk/>
            <pc:sldMk cId="1285496475" sldId="298"/>
            <ac:spMk id="3" creationId="{8F502DD0-D866-0143-8B09-94DB43B15BE9}"/>
          </ac:spMkLst>
        </pc:spChg>
        <pc:picChg chg="add mod">
          <ac:chgData name="MIGUEL TRIGUEROS MUÑOZ" userId="93f31087-8566-4d16-a7a1-f20635823349" providerId="ADAL" clId="{2064191C-0C86-4C83-9439-2D0DFB2B342F}" dt="2022-11-01T09:52:53.894" v="822" actId="1076"/>
          <ac:picMkLst>
            <pc:docMk/>
            <pc:sldMk cId="1285496475" sldId="298"/>
            <ac:picMk id="5" creationId="{801B8472-CEA8-A980-C915-DFD274658556}"/>
          </ac:picMkLst>
        </pc:picChg>
      </pc:sldChg>
      <pc:sldChg chg="addSp modSp add mod">
        <pc:chgData name="MIGUEL TRIGUEROS MUÑOZ" userId="93f31087-8566-4d16-a7a1-f20635823349" providerId="ADAL" clId="{2064191C-0C86-4C83-9439-2D0DFB2B342F}" dt="2022-11-01T09:54:14.131" v="886" actId="255"/>
        <pc:sldMkLst>
          <pc:docMk/>
          <pc:sldMk cId="975738591" sldId="299"/>
        </pc:sldMkLst>
        <pc:spChg chg="add mod">
          <ac:chgData name="MIGUEL TRIGUEROS MUÑOZ" userId="93f31087-8566-4d16-a7a1-f20635823349" providerId="ADAL" clId="{2064191C-0C86-4C83-9439-2D0DFB2B342F}" dt="2022-11-01T09:54:14.131" v="886" actId="255"/>
          <ac:spMkLst>
            <pc:docMk/>
            <pc:sldMk cId="975738591" sldId="299"/>
            <ac:spMk id="4" creationId="{8EF8727F-67C4-7590-E470-94B2C91E788E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07:40.189" v="1130" actId="113"/>
        <pc:sldMkLst>
          <pc:docMk/>
          <pc:sldMk cId="1286011775" sldId="300"/>
        </pc:sldMkLst>
        <pc:spChg chg="mod">
          <ac:chgData name="MIGUEL TRIGUEROS MUÑOZ" userId="93f31087-8566-4d16-a7a1-f20635823349" providerId="ADAL" clId="{2064191C-0C86-4C83-9439-2D0DFB2B342F}" dt="2022-11-01T10:07:40.189" v="1130" actId="113"/>
          <ac:spMkLst>
            <pc:docMk/>
            <pc:sldMk cId="1286011775" sldId="300"/>
            <ac:spMk id="3" creationId="{8F502DD0-D866-0143-8B09-94DB43B15BE9}"/>
          </ac:spMkLst>
        </pc:spChg>
        <pc:spChg chg="del">
          <ac:chgData name="MIGUEL TRIGUEROS MUÑOZ" userId="93f31087-8566-4d16-a7a1-f20635823349" providerId="ADAL" clId="{2064191C-0C86-4C83-9439-2D0DFB2B342F}" dt="2022-11-01T09:54:57.433" v="888" actId="478"/>
          <ac:spMkLst>
            <pc:docMk/>
            <pc:sldMk cId="1286011775" sldId="300"/>
            <ac:spMk id="4" creationId="{8EF8727F-67C4-7590-E470-94B2C91E788E}"/>
          </ac:spMkLst>
        </pc:spChg>
        <pc:spChg chg="add mod">
          <ac:chgData name="MIGUEL TRIGUEROS MUÑOZ" userId="93f31087-8566-4d16-a7a1-f20635823349" providerId="ADAL" clId="{2064191C-0C86-4C83-9439-2D0DFB2B342F}" dt="2022-11-01T10:06:33.166" v="1120" actId="1076"/>
          <ac:spMkLst>
            <pc:docMk/>
            <pc:sldMk cId="1286011775" sldId="300"/>
            <ac:spMk id="5" creationId="{F0CE55C7-917D-1145-24E4-FA7508BA7563}"/>
          </ac:spMkLst>
        </pc:spChg>
        <pc:spChg chg="add mod">
          <ac:chgData name="MIGUEL TRIGUEROS MUÑOZ" userId="93f31087-8566-4d16-a7a1-f20635823349" providerId="ADAL" clId="{2064191C-0C86-4C83-9439-2D0DFB2B342F}" dt="2022-11-01T10:06:33.166" v="1120" actId="1076"/>
          <ac:spMkLst>
            <pc:docMk/>
            <pc:sldMk cId="1286011775" sldId="300"/>
            <ac:spMk id="6" creationId="{D157F4AB-C14D-7573-5372-40B2E6A6237D}"/>
          </ac:spMkLst>
        </pc:spChg>
        <pc:spChg chg="add mod">
          <ac:chgData name="MIGUEL TRIGUEROS MUÑOZ" userId="93f31087-8566-4d16-a7a1-f20635823349" providerId="ADAL" clId="{2064191C-0C86-4C83-9439-2D0DFB2B342F}" dt="2022-11-01T10:06:36.791" v="1121" actId="14100"/>
          <ac:spMkLst>
            <pc:docMk/>
            <pc:sldMk cId="1286011775" sldId="300"/>
            <ac:spMk id="7" creationId="{1B8546C1-C656-435E-8681-42177A5E949C}"/>
          </ac:spMkLst>
        </pc:spChg>
        <pc:picChg chg="add mod">
          <ac:chgData name="MIGUEL TRIGUEROS MUÑOZ" userId="93f31087-8566-4d16-a7a1-f20635823349" providerId="ADAL" clId="{2064191C-0C86-4C83-9439-2D0DFB2B342F}" dt="2022-11-01T10:07:00.771" v="1124" actId="14100"/>
          <ac:picMkLst>
            <pc:docMk/>
            <pc:sldMk cId="1286011775" sldId="300"/>
            <ac:picMk id="9" creationId="{FAB6DD32-ED2E-2401-F3D7-EE93FF32636C}"/>
          </ac:picMkLst>
        </pc:picChg>
      </pc:sldChg>
      <pc:sldChg chg="modSp add del mod">
        <pc:chgData name="MIGUEL TRIGUEROS MUÑOZ" userId="93f31087-8566-4d16-a7a1-f20635823349" providerId="ADAL" clId="{2064191C-0C86-4C83-9439-2D0DFB2B342F}" dt="2022-11-01T10:00:07.119" v="1023" actId="2696"/>
        <pc:sldMkLst>
          <pc:docMk/>
          <pc:sldMk cId="3355152371" sldId="301"/>
        </pc:sldMkLst>
        <pc:spChg chg="mod">
          <ac:chgData name="MIGUEL TRIGUEROS MUÑOZ" userId="93f31087-8566-4d16-a7a1-f20635823349" providerId="ADAL" clId="{2064191C-0C86-4C83-9439-2D0DFB2B342F}" dt="2022-11-01T09:59:58.132" v="1014" actId="20577"/>
          <ac:spMkLst>
            <pc:docMk/>
            <pc:sldMk cId="3355152371" sldId="301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2064191C-0C86-4C83-9439-2D0DFB2B342F}" dt="2022-11-01T10:00:04.236" v="1022" actId="20577"/>
          <ac:spMkLst>
            <pc:docMk/>
            <pc:sldMk cId="3355152371" sldId="301"/>
            <ac:spMk id="3" creationId="{8F502DD0-D866-0143-8B09-94DB43B15BE9}"/>
          </ac:spMkLst>
        </pc:spChg>
      </pc:sldChg>
      <pc:sldChg chg="addSp modSp add mod">
        <pc:chgData name="MIGUEL TRIGUEROS MUÑOZ" userId="93f31087-8566-4d16-a7a1-f20635823349" providerId="ADAL" clId="{2064191C-0C86-4C83-9439-2D0DFB2B342F}" dt="2022-11-01T10:00:36.539" v="1026" actId="207"/>
        <pc:sldMkLst>
          <pc:docMk/>
          <pc:sldMk cId="4280179594" sldId="301"/>
        </pc:sldMkLst>
        <pc:spChg chg="add mod">
          <ac:chgData name="MIGUEL TRIGUEROS MUÑOZ" userId="93f31087-8566-4d16-a7a1-f20635823349" providerId="ADAL" clId="{2064191C-0C86-4C83-9439-2D0DFB2B342F}" dt="2022-11-01T10:00:36.539" v="1026" actId="207"/>
          <ac:spMkLst>
            <pc:docMk/>
            <pc:sldMk cId="4280179594" sldId="301"/>
            <ac:spMk id="4" creationId="{A0C9BFAE-95CF-9D37-CC19-A4D0B497320D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04:46.154" v="1087" actId="20577"/>
        <pc:sldMkLst>
          <pc:docMk/>
          <pc:sldMk cId="1662085430" sldId="302"/>
        </pc:sldMkLst>
        <pc:spChg chg="mod">
          <ac:chgData name="MIGUEL TRIGUEROS MUÑOZ" userId="93f31087-8566-4d16-a7a1-f20635823349" providerId="ADAL" clId="{2064191C-0C86-4C83-9439-2D0DFB2B342F}" dt="2022-11-01T10:02:12.421" v="1047" actId="20577"/>
          <ac:spMkLst>
            <pc:docMk/>
            <pc:sldMk cId="1662085430" sldId="302"/>
            <ac:spMk id="2" creationId="{3EA543D3-C58C-1AE7-0D94-9F33892E7FF5}"/>
          </ac:spMkLst>
        </pc:spChg>
        <pc:spChg chg="del mod">
          <ac:chgData name="MIGUEL TRIGUEROS MUÑOZ" userId="93f31087-8566-4d16-a7a1-f20635823349" providerId="ADAL" clId="{2064191C-0C86-4C83-9439-2D0DFB2B342F}" dt="2022-11-01T10:02:52.879" v="1051" actId="478"/>
          <ac:spMkLst>
            <pc:docMk/>
            <pc:sldMk cId="1662085430" sldId="302"/>
            <ac:spMk id="3" creationId="{8F502DD0-D866-0143-8B09-94DB43B15BE9}"/>
          </ac:spMkLst>
        </pc:spChg>
        <pc:spChg chg="del">
          <ac:chgData name="MIGUEL TRIGUEROS MUÑOZ" userId="93f31087-8566-4d16-a7a1-f20635823349" providerId="ADAL" clId="{2064191C-0C86-4C83-9439-2D0DFB2B342F}" dt="2022-11-01T10:02:38.159" v="1048" actId="478"/>
          <ac:spMkLst>
            <pc:docMk/>
            <pc:sldMk cId="1662085430" sldId="302"/>
            <ac:spMk id="4" creationId="{A0C9BFAE-95CF-9D37-CC19-A4D0B497320D}"/>
          </ac:spMkLst>
        </pc:spChg>
        <pc:spChg chg="add mod">
          <ac:chgData name="MIGUEL TRIGUEROS MUÑOZ" userId="93f31087-8566-4d16-a7a1-f20635823349" providerId="ADAL" clId="{2064191C-0C86-4C83-9439-2D0DFB2B342F}" dt="2022-11-01T10:04:46.154" v="1087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delSp new mod">
        <pc:chgData name="MIGUEL TRIGUEROS MUÑOZ" userId="93f31087-8566-4d16-a7a1-f20635823349" providerId="ADAL" clId="{2064191C-0C86-4C83-9439-2D0DFB2B342F}" dt="2022-11-01T10:03:15.569" v="1053" actId="21"/>
        <pc:sldMkLst>
          <pc:docMk/>
          <pc:sldMk cId="40683663" sldId="303"/>
        </pc:sldMkLst>
        <pc:spChg chg="del">
          <ac:chgData name="MIGUEL TRIGUEROS MUÑOZ" userId="93f31087-8566-4d16-a7a1-f20635823349" providerId="ADAL" clId="{2064191C-0C86-4C83-9439-2D0DFB2B342F}" dt="2022-11-01T10:03:15.569" v="1053" actId="21"/>
          <ac:spMkLst>
            <pc:docMk/>
            <pc:sldMk cId="40683663" sldId="303"/>
            <ac:spMk id="2" creationId="{FEDCF1AF-42DA-7BB2-76A7-F5530B7C7D4A}"/>
          </ac:spMkLst>
        </pc:spChg>
        <pc:spChg chg="del">
          <ac:chgData name="MIGUEL TRIGUEROS MUÑOZ" userId="93f31087-8566-4d16-a7a1-f20635823349" providerId="ADAL" clId="{2064191C-0C86-4C83-9439-2D0DFB2B342F}" dt="2022-11-01T10:03:15.569" v="1053" actId="21"/>
          <ac:spMkLst>
            <pc:docMk/>
            <pc:sldMk cId="40683663" sldId="303"/>
            <ac:spMk id="3" creationId="{CF8FC919-4D35-2C2C-D68D-D6748B524FBC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09:39.021" v="1149" actId="1076"/>
        <pc:sldMkLst>
          <pc:docMk/>
          <pc:sldMk cId="1878582030" sldId="304"/>
        </pc:sldMkLst>
        <pc:spChg chg="mod">
          <ac:chgData name="MIGUEL TRIGUEROS MUÑOZ" userId="93f31087-8566-4d16-a7a1-f20635823349" providerId="ADAL" clId="{2064191C-0C86-4C83-9439-2D0DFB2B342F}" dt="2022-11-01T10:08:02.033" v="1134" actId="113"/>
          <ac:spMkLst>
            <pc:docMk/>
            <pc:sldMk cId="1878582030" sldId="304"/>
            <ac:spMk id="3" creationId="{8F502DD0-D866-0143-8B09-94DB43B15BE9}"/>
          </ac:spMkLst>
        </pc:spChg>
        <pc:spChg chg="add mod">
          <ac:chgData name="MIGUEL TRIGUEROS MUÑOZ" userId="93f31087-8566-4d16-a7a1-f20635823349" providerId="ADAL" clId="{2064191C-0C86-4C83-9439-2D0DFB2B342F}" dt="2022-11-01T10:09:10.174" v="1145" actId="1076"/>
          <ac:spMkLst>
            <pc:docMk/>
            <pc:sldMk cId="1878582030" sldId="304"/>
            <ac:spMk id="4" creationId="{B55CF686-9CBD-47BA-F6C3-E68D3C2F26AF}"/>
          </ac:spMkLst>
        </pc:spChg>
        <pc:spChg chg="del">
          <ac:chgData name="MIGUEL TRIGUEROS MUÑOZ" userId="93f31087-8566-4d16-a7a1-f20635823349" providerId="ADAL" clId="{2064191C-0C86-4C83-9439-2D0DFB2B342F}" dt="2022-11-01T10:08:18.410" v="1135" actId="478"/>
          <ac:spMkLst>
            <pc:docMk/>
            <pc:sldMk cId="1878582030" sldId="304"/>
            <ac:spMk id="5" creationId="{F0CE55C7-917D-1145-24E4-FA7508BA7563}"/>
          </ac:spMkLst>
        </pc:spChg>
        <pc:spChg chg="del">
          <ac:chgData name="MIGUEL TRIGUEROS MUÑOZ" userId="93f31087-8566-4d16-a7a1-f20635823349" providerId="ADAL" clId="{2064191C-0C86-4C83-9439-2D0DFB2B342F}" dt="2022-11-01T10:08:18.410" v="1135" actId="478"/>
          <ac:spMkLst>
            <pc:docMk/>
            <pc:sldMk cId="1878582030" sldId="304"/>
            <ac:spMk id="6" creationId="{D157F4AB-C14D-7573-5372-40B2E6A6237D}"/>
          </ac:spMkLst>
        </pc:spChg>
        <pc:spChg chg="del">
          <ac:chgData name="MIGUEL TRIGUEROS MUÑOZ" userId="93f31087-8566-4d16-a7a1-f20635823349" providerId="ADAL" clId="{2064191C-0C86-4C83-9439-2D0DFB2B342F}" dt="2022-11-01T10:08:18.410" v="1135" actId="478"/>
          <ac:spMkLst>
            <pc:docMk/>
            <pc:sldMk cId="1878582030" sldId="304"/>
            <ac:spMk id="7" creationId="{1B8546C1-C656-435E-8681-42177A5E949C}"/>
          </ac:spMkLst>
        </pc:spChg>
        <pc:picChg chg="del">
          <ac:chgData name="MIGUEL TRIGUEROS MUÑOZ" userId="93f31087-8566-4d16-a7a1-f20635823349" providerId="ADAL" clId="{2064191C-0C86-4C83-9439-2D0DFB2B342F}" dt="2022-11-01T10:08:18.410" v="1135" actId="478"/>
          <ac:picMkLst>
            <pc:docMk/>
            <pc:sldMk cId="1878582030" sldId="304"/>
            <ac:picMk id="9" creationId="{FAB6DD32-ED2E-2401-F3D7-EE93FF32636C}"/>
          </ac:picMkLst>
        </pc:picChg>
        <pc:picChg chg="add mod">
          <ac:chgData name="MIGUEL TRIGUEROS MUÑOZ" userId="93f31087-8566-4d16-a7a1-f20635823349" providerId="ADAL" clId="{2064191C-0C86-4C83-9439-2D0DFB2B342F}" dt="2022-11-01T10:09:39.021" v="1149" actId="1076"/>
          <ac:picMkLst>
            <pc:docMk/>
            <pc:sldMk cId="1878582030" sldId="304"/>
            <ac:picMk id="10" creationId="{2B873669-A868-A733-0975-046766F3D38B}"/>
          </ac:picMkLst>
        </pc:picChg>
      </pc:sldChg>
      <pc:sldChg chg="addSp modSp add mod">
        <pc:chgData name="MIGUEL TRIGUEROS MUÑOZ" userId="93f31087-8566-4d16-a7a1-f20635823349" providerId="ADAL" clId="{2064191C-0C86-4C83-9439-2D0DFB2B342F}" dt="2022-11-01T10:10:47.786" v="1159" actId="1076"/>
        <pc:sldMkLst>
          <pc:docMk/>
          <pc:sldMk cId="524834107" sldId="305"/>
        </pc:sldMkLst>
        <pc:spChg chg="add mod">
          <ac:chgData name="MIGUEL TRIGUEROS MUÑOZ" userId="93f31087-8566-4d16-a7a1-f20635823349" providerId="ADAL" clId="{2064191C-0C86-4C83-9439-2D0DFB2B342F}" dt="2022-11-01T10:10:19.871" v="1155" actId="14100"/>
          <ac:spMkLst>
            <pc:docMk/>
            <pc:sldMk cId="524834107" sldId="305"/>
            <ac:spMk id="5" creationId="{2430D8FA-273E-D842-60B7-8F402EE95255}"/>
          </ac:spMkLst>
        </pc:spChg>
        <pc:picChg chg="add mod">
          <ac:chgData name="MIGUEL TRIGUEROS MUÑOZ" userId="93f31087-8566-4d16-a7a1-f20635823349" providerId="ADAL" clId="{2064191C-0C86-4C83-9439-2D0DFB2B342F}" dt="2022-11-01T10:10:47.786" v="1159" actId="1076"/>
          <ac:picMkLst>
            <pc:docMk/>
            <pc:sldMk cId="524834107" sldId="305"/>
            <ac:picMk id="7" creationId="{0436C593-650B-F169-B5A6-58AD902283EE}"/>
          </ac:picMkLst>
        </pc:picChg>
      </pc:sldChg>
      <pc:sldChg chg="add del">
        <pc:chgData name="MIGUEL TRIGUEROS MUÑOZ" userId="93f31087-8566-4d16-a7a1-f20635823349" providerId="ADAL" clId="{2064191C-0C86-4C83-9439-2D0DFB2B342F}" dt="2022-11-01T10:07:54.175" v="1132" actId="47"/>
        <pc:sldMkLst>
          <pc:docMk/>
          <pc:sldMk cId="1446723010" sldId="305"/>
        </pc:sldMkLst>
      </pc:sldChg>
      <pc:sldChg chg="addSp modSp add mod">
        <pc:chgData name="MIGUEL TRIGUEROS MUÑOZ" userId="93f31087-8566-4d16-a7a1-f20635823349" providerId="ADAL" clId="{2064191C-0C86-4C83-9439-2D0DFB2B342F}" dt="2022-11-01T10:13:16.102" v="1171" actId="14100"/>
        <pc:sldMkLst>
          <pc:docMk/>
          <pc:sldMk cId="3007344242" sldId="306"/>
        </pc:sldMkLst>
        <pc:spChg chg="add mod">
          <ac:chgData name="MIGUEL TRIGUEROS MUÑOZ" userId="93f31087-8566-4d16-a7a1-f20635823349" providerId="ADAL" clId="{2064191C-0C86-4C83-9439-2D0DFB2B342F}" dt="2022-11-01T10:11:25.229" v="1165" actId="14100"/>
          <ac:spMkLst>
            <pc:docMk/>
            <pc:sldMk cId="3007344242" sldId="306"/>
            <ac:spMk id="4" creationId="{CB6C07C7-91C6-E771-56A7-D968244C2EBB}"/>
          </ac:spMkLst>
        </pc:spChg>
        <pc:picChg chg="add mod">
          <ac:chgData name="MIGUEL TRIGUEROS MUÑOZ" userId="93f31087-8566-4d16-a7a1-f20635823349" providerId="ADAL" clId="{2064191C-0C86-4C83-9439-2D0DFB2B342F}" dt="2022-11-01T10:13:16.102" v="1171" actId="14100"/>
          <ac:picMkLst>
            <pc:docMk/>
            <pc:sldMk cId="3007344242" sldId="306"/>
            <ac:picMk id="6" creationId="{18863F1F-3177-2568-38C3-0763795AEDB9}"/>
          </ac:picMkLst>
        </pc:picChg>
      </pc:sldChg>
      <pc:sldChg chg="addSp modSp add del mod">
        <pc:chgData name="MIGUEL TRIGUEROS MUÑOZ" userId="93f31087-8566-4d16-a7a1-f20635823349" providerId="ADAL" clId="{2064191C-0C86-4C83-9439-2D0DFB2B342F}" dt="2022-11-01T10:33:17.644" v="1536" actId="47"/>
        <pc:sldMkLst>
          <pc:docMk/>
          <pc:sldMk cId="2662598700" sldId="307"/>
        </pc:sldMkLst>
        <pc:spChg chg="mod">
          <ac:chgData name="MIGUEL TRIGUEROS MUÑOZ" userId="93f31087-8566-4d16-a7a1-f20635823349" providerId="ADAL" clId="{2064191C-0C86-4C83-9439-2D0DFB2B342F}" dt="2022-11-01T10:15:58.175" v="1244" actId="14100"/>
          <ac:spMkLst>
            <pc:docMk/>
            <pc:sldMk cId="2662598700" sldId="307"/>
            <ac:spMk id="3" creationId="{8F502DD0-D866-0143-8B09-94DB43B15BE9}"/>
          </ac:spMkLst>
        </pc:spChg>
        <pc:spChg chg="add mod">
          <ac:chgData name="MIGUEL TRIGUEROS MUÑOZ" userId="93f31087-8566-4d16-a7a1-f20635823349" providerId="ADAL" clId="{2064191C-0C86-4C83-9439-2D0DFB2B342F}" dt="2022-11-01T10:22:13.911" v="1479" actId="1076"/>
          <ac:spMkLst>
            <pc:docMk/>
            <pc:sldMk cId="2662598700" sldId="307"/>
            <ac:spMk id="4" creationId="{C67C812D-06F7-5362-DEA9-22326FB39A8F}"/>
          </ac:spMkLst>
        </pc:spChg>
      </pc:sldChg>
      <pc:sldChg chg="modSp add mod">
        <pc:chgData name="MIGUEL TRIGUEROS MUÑOZ" userId="93f31087-8566-4d16-a7a1-f20635823349" providerId="ADAL" clId="{2064191C-0C86-4C83-9439-2D0DFB2B342F}" dt="2022-11-01T10:14:29.522" v="1194" actId="20577"/>
        <pc:sldMkLst>
          <pc:docMk/>
          <pc:sldMk cId="1441313987" sldId="308"/>
        </pc:sldMkLst>
        <pc:spChg chg="mod">
          <ac:chgData name="MIGUEL TRIGUEROS MUÑOZ" userId="93f31087-8566-4d16-a7a1-f20635823349" providerId="ADAL" clId="{2064191C-0C86-4C83-9439-2D0DFB2B342F}" dt="2022-11-01T10:14:07.685" v="1183" actId="11"/>
          <ac:spMkLst>
            <pc:docMk/>
            <pc:sldMk cId="1441313987" sldId="308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2064191C-0C86-4C83-9439-2D0DFB2B342F}" dt="2022-11-01T10:14:29.522" v="1194" actId="20577"/>
          <ac:spMkLst>
            <pc:docMk/>
            <pc:sldMk cId="1441313987" sldId="308"/>
            <ac:spMk id="3" creationId="{8F502DD0-D866-0143-8B09-94DB43B15BE9}"/>
          </ac:spMkLst>
        </pc:spChg>
      </pc:sldChg>
      <pc:sldChg chg="modSp add mod">
        <pc:chgData name="MIGUEL TRIGUEROS MUÑOZ" userId="93f31087-8566-4d16-a7a1-f20635823349" providerId="ADAL" clId="{2064191C-0C86-4C83-9439-2D0DFB2B342F}" dt="2022-11-01T10:47:41.617" v="1748" actId="20577"/>
        <pc:sldMkLst>
          <pc:docMk/>
          <pc:sldMk cId="1679762254" sldId="309"/>
        </pc:sldMkLst>
        <pc:spChg chg="mod">
          <ac:chgData name="MIGUEL TRIGUEROS MUÑOZ" userId="93f31087-8566-4d16-a7a1-f20635823349" providerId="ADAL" clId="{2064191C-0C86-4C83-9439-2D0DFB2B342F}" dt="2022-11-01T10:47:41.617" v="1748" actId="20577"/>
          <ac:spMkLst>
            <pc:docMk/>
            <pc:sldMk cId="1679762254" sldId="309"/>
            <ac:spMk id="4" creationId="{C67C812D-06F7-5362-DEA9-22326FB39A8F}"/>
          </ac:spMkLst>
        </pc:spChg>
      </pc:sldChg>
      <pc:sldChg chg="addSp modSp add mod">
        <pc:chgData name="MIGUEL TRIGUEROS MUÑOZ" userId="93f31087-8566-4d16-a7a1-f20635823349" providerId="ADAL" clId="{2064191C-0C86-4C83-9439-2D0DFB2B342F}" dt="2022-11-01T10:47:56.254" v="1756" actId="20577"/>
        <pc:sldMkLst>
          <pc:docMk/>
          <pc:sldMk cId="2242644199" sldId="310"/>
        </pc:sldMkLst>
        <pc:spChg chg="mod">
          <ac:chgData name="MIGUEL TRIGUEROS MUÑOZ" userId="93f31087-8566-4d16-a7a1-f20635823349" providerId="ADAL" clId="{2064191C-0C86-4C83-9439-2D0DFB2B342F}" dt="2022-11-01T10:39:05.728" v="1684" actId="20577"/>
          <ac:spMkLst>
            <pc:docMk/>
            <pc:sldMk cId="2242644199" sldId="310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2064191C-0C86-4C83-9439-2D0DFB2B342F}" dt="2022-11-01T10:47:56.254" v="1756" actId="20577"/>
          <ac:spMkLst>
            <pc:docMk/>
            <pc:sldMk cId="2242644199" sldId="310"/>
            <ac:spMk id="4" creationId="{C67C812D-06F7-5362-DEA9-22326FB39A8F}"/>
          </ac:spMkLst>
        </pc:spChg>
        <pc:spChg chg="add mod">
          <ac:chgData name="MIGUEL TRIGUEROS MUÑOZ" userId="93f31087-8566-4d16-a7a1-f20635823349" providerId="ADAL" clId="{2064191C-0C86-4C83-9439-2D0DFB2B342F}" dt="2022-11-01T10:36:45.819" v="1682" actId="6549"/>
          <ac:spMkLst>
            <pc:docMk/>
            <pc:sldMk cId="2242644199" sldId="310"/>
            <ac:spMk id="5" creationId="{FCDC7A02-AF99-E407-2764-328B3B679745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47:20.532" v="1740" actId="255"/>
        <pc:sldMkLst>
          <pc:docMk/>
          <pc:sldMk cId="1813723418" sldId="311"/>
        </pc:sldMkLst>
        <pc:spChg chg="del">
          <ac:chgData name="MIGUEL TRIGUEROS MUÑOZ" userId="93f31087-8566-4d16-a7a1-f20635823349" providerId="ADAL" clId="{2064191C-0C86-4C83-9439-2D0DFB2B342F}" dt="2022-11-01T10:39:21.819" v="1686" actId="478"/>
          <ac:spMkLst>
            <pc:docMk/>
            <pc:sldMk cId="1813723418" sldId="311"/>
            <ac:spMk id="4" creationId="{C67C812D-06F7-5362-DEA9-22326FB39A8F}"/>
          </ac:spMkLst>
        </pc:spChg>
        <pc:spChg chg="mod">
          <ac:chgData name="MIGUEL TRIGUEROS MUÑOZ" userId="93f31087-8566-4d16-a7a1-f20635823349" providerId="ADAL" clId="{2064191C-0C86-4C83-9439-2D0DFB2B342F}" dt="2022-11-01T10:41:06.166" v="1698" actId="14100"/>
          <ac:spMkLst>
            <pc:docMk/>
            <pc:sldMk cId="1813723418" sldId="311"/>
            <ac:spMk id="5" creationId="{FCDC7A02-AF99-E407-2764-328B3B679745}"/>
          </ac:spMkLst>
        </pc:spChg>
        <pc:spChg chg="add mod">
          <ac:chgData name="MIGUEL TRIGUEROS MUÑOZ" userId="93f31087-8566-4d16-a7a1-f20635823349" providerId="ADAL" clId="{2064191C-0C86-4C83-9439-2D0DFB2B342F}" dt="2022-11-01T10:47:20.532" v="1740" actId="255"/>
          <ac:spMkLst>
            <pc:docMk/>
            <pc:sldMk cId="1813723418" sldId="311"/>
            <ac:spMk id="8" creationId="{F351AA54-C070-2364-7026-39D30F542985}"/>
          </ac:spMkLst>
        </pc:spChg>
        <pc:picChg chg="add mod ord">
          <ac:chgData name="MIGUEL TRIGUEROS MUÑOZ" userId="93f31087-8566-4d16-a7a1-f20635823349" providerId="ADAL" clId="{2064191C-0C86-4C83-9439-2D0DFB2B342F}" dt="2022-11-01T10:41:21.799" v="1699" actId="14100"/>
          <ac:picMkLst>
            <pc:docMk/>
            <pc:sldMk cId="1813723418" sldId="311"/>
            <ac:picMk id="7" creationId="{37E0998D-AEF5-859F-23D2-822BBE7B5E28}"/>
          </ac:picMkLst>
        </pc:picChg>
      </pc:sldChg>
      <pc:sldChg chg="modSp add mod">
        <pc:chgData name="MIGUEL TRIGUEROS MUÑOZ" userId="93f31087-8566-4d16-a7a1-f20635823349" providerId="ADAL" clId="{2064191C-0C86-4C83-9439-2D0DFB2B342F}" dt="2022-11-01T10:50:52.418" v="1780" actId="14100"/>
        <pc:sldMkLst>
          <pc:docMk/>
          <pc:sldMk cId="2269836530" sldId="312"/>
        </pc:sldMkLst>
        <pc:spChg chg="mod">
          <ac:chgData name="MIGUEL TRIGUEROS MUÑOZ" userId="93f31087-8566-4d16-a7a1-f20635823349" providerId="ADAL" clId="{2064191C-0C86-4C83-9439-2D0DFB2B342F}" dt="2022-11-01T10:48:28.656" v="1758" actId="20577"/>
          <ac:spMkLst>
            <pc:docMk/>
            <pc:sldMk cId="2269836530" sldId="312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2064191C-0C86-4C83-9439-2D0DFB2B342F}" dt="2022-11-01T10:50:52.418" v="1780" actId="14100"/>
          <ac:spMkLst>
            <pc:docMk/>
            <pc:sldMk cId="2269836530" sldId="312"/>
            <ac:spMk id="5" creationId="{FCDC7A02-AF99-E407-2764-328B3B679745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53:29.091" v="1800" actId="1035"/>
        <pc:sldMkLst>
          <pc:docMk/>
          <pc:sldMk cId="1814859966" sldId="313"/>
        </pc:sldMkLst>
        <pc:spChg chg="mod">
          <ac:chgData name="MIGUEL TRIGUEROS MUÑOZ" userId="93f31087-8566-4d16-a7a1-f20635823349" providerId="ADAL" clId="{2064191C-0C86-4C83-9439-2D0DFB2B342F}" dt="2022-11-01T10:48:57.528" v="1764" actId="20577"/>
          <ac:spMkLst>
            <pc:docMk/>
            <pc:sldMk cId="1814859966" sldId="313"/>
            <ac:spMk id="3" creationId="{8F502DD0-D866-0143-8B09-94DB43B15BE9}"/>
          </ac:spMkLst>
        </pc:spChg>
        <pc:spChg chg="add del mod">
          <ac:chgData name="MIGUEL TRIGUEROS MUÑOZ" userId="93f31087-8566-4d16-a7a1-f20635823349" providerId="ADAL" clId="{2064191C-0C86-4C83-9439-2D0DFB2B342F}" dt="2022-11-01T10:52:16.464" v="1790" actId="478"/>
          <ac:spMkLst>
            <pc:docMk/>
            <pc:sldMk cId="1814859966" sldId="313"/>
            <ac:spMk id="5" creationId="{FCDC7A02-AF99-E407-2764-328B3B679745}"/>
          </ac:spMkLst>
        </pc:spChg>
        <pc:spChg chg="mod">
          <ac:chgData name="MIGUEL TRIGUEROS MUÑOZ" userId="93f31087-8566-4d16-a7a1-f20635823349" providerId="ADAL" clId="{2064191C-0C86-4C83-9439-2D0DFB2B342F}" dt="2022-11-01T10:53:29.091" v="1800" actId="1035"/>
          <ac:spMkLst>
            <pc:docMk/>
            <pc:sldMk cId="1814859966" sldId="313"/>
            <ac:spMk id="8" creationId="{F351AA54-C070-2364-7026-39D30F542985}"/>
          </ac:spMkLst>
        </pc:spChg>
        <pc:spChg chg="add mod ord">
          <ac:chgData name="MIGUEL TRIGUEROS MUÑOZ" userId="93f31087-8566-4d16-a7a1-f20635823349" providerId="ADAL" clId="{2064191C-0C86-4C83-9439-2D0DFB2B342F}" dt="2022-11-01T10:53:29.091" v="1800" actId="1035"/>
          <ac:spMkLst>
            <pc:docMk/>
            <pc:sldMk cId="1814859966" sldId="313"/>
            <ac:spMk id="9" creationId="{9D7F8DD2-53D0-E471-49A2-FEFAD7869CA2}"/>
          </ac:spMkLst>
        </pc:spChg>
        <pc:picChg chg="add mod ord">
          <ac:chgData name="MIGUEL TRIGUEROS MUÑOZ" userId="93f31087-8566-4d16-a7a1-f20635823349" providerId="ADAL" clId="{2064191C-0C86-4C83-9439-2D0DFB2B342F}" dt="2022-11-01T10:53:29.091" v="1800" actId="1035"/>
          <ac:picMkLst>
            <pc:docMk/>
            <pc:sldMk cId="1814859966" sldId="313"/>
            <ac:picMk id="6" creationId="{C759AECF-B51D-8B74-F839-3C73A7464221}"/>
          </ac:picMkLst>
        </pc:picChg>
        <pc:picChg chg="del">
          <ac:chgData name="MIGUEL TRIGUEROS MUÑOZ" userId="93f31087-8566-4d16-a7a1-f20635823349" providerId="ADAL" clId="{2064191C-0C86-4C83-9439-2D0DFB2B342F}" dt="2022-11-01T10:48:40.855" v="1759" actId="478"/>
          <ac:picMkLst>
            <pc:docMk/>
            <pc:sldMk cId="1814859966" sldId="313"/>
            <ac:picMk id="7" creationId="{37E0998D-AEF5-859F-23D2-822BBE7B5E28}"/>
          </ac:picMkLst>
        </pc:picChg>
      </pc:sldChg>
    </pc:docChg>
  </pc:docChgLst>
  <pc:docChgLst>
    <pc:chgData name="TRIGUEROS MUÑOZ, MIGUEL" userId="S::m.triguerosmunoz@edu.gva.es::93f31087-8566-4d16-a7a1-f20635823349" providerId="AD" clId="Web-{4ECAB798-31EA-341D-6159-3F079A82DC5E}"/>
    <pc:docChg chg="addSld modSld modSection">
      <pc:chgData name="TRIGUEROS MUÑOZ, MIGUEL" userId="S::m.triguerosmunoz@edu.gva.es::93f31087-8566-4d16-a7a1-f20635823349" providerId="AD" clId="Web-{4ECAB798-31EA-341D-6159-3F079A82DC5E}" dt="2022-11-24T06:57:31.094" v="10"/>
      <pc:docMkLst>
        <pc:docMk/>
      </pc:docMkLst>
      <pc:sldChg chg="addSp delSp modSp">
        <pc:chgData name="TRIGUEROS MUÑOZ, MIGUEL" userId="S::m.triguerosmunoz@edu.gva.es::93f31087-8566-4d16-a7a1-f20635823349" providerId="AD" clId="Web-{4ECAB798-31EA-341D-6159-3F079A82DC5E}" dt="2022-11-24T06:57:31.094" v="10"/>
        <pc:sldMkLst>
          <pc:docMk/>
          <pc:sldMk cId="4268188109" sldId="323"/>
        </pc:sldMkLst>
        <pc:graphicFrameChg chg="del">
          <ac:chgData name="TRIGUEROS MUÑOZ, MIGUEL" userId="S::m.triguerosmunoz@edu.gva.es::93f31087-8566-4d16-a7a1-f20635823349" providerId="AD" clId="Web-{4ECAB798-31EA-341D-6159-3F079A82DC5E}" dt="2022-11-24T06:56:28.358" v="1"/>
          <ac:graphicFrameMkLst>
            <pc:docMk/>
            <pc:sldMk cId="4268188109" sldId="323"/>
            <ac:graphicFrameMk id="4" creationId="{A8FD805D-FFDB-39A3-3293-FFDDC2998E54}"/>
          </ac:graphicFrameMkLst>
        </pc:graphicFrameChg>
        <pc:graphicFrameChg chg="del">
          <ac:chgData name="TRIGUEROS MUÑOZ, MIGUEL" userId="S::m.triguerosmunoz@edu.gva.es::93f31087-8566-4d16-a7a1-f20635823349" providerId="AD" clId="Web-{4ECAB798-31EA-341D-6159-3F079A82DC5E}" dt="2022-11-24T06:56:35.390" v="4"/>
          <ac:graphicFrameMkLst>
            <pc:docMk/>
            <pc:sldMk cId="4268188109" sldId="323"/>
            <ac:graphicFrameMk id="5" creationId="{65DCCEED-BCD4-39ED-770E-C15625D2107B}"/>
          </ac:graphicFrameMkLst>
        </pc:graphicFrameChg>
        <pc:graphicFrameChg chg="del">
          <ac:chgData name="TRIGUEROS MUÑOZ, MIGUEL" userId="S::m.triguerosmunoz@edu.gva.es::93f31087-8566-4d16-a7a1-f20635823349" providerId="AD" clId="Web-{4ECAB798-31EA-341D-6159-3F079A82DC5E}" dt="2022-11-24T06:56:31.859" v="2"/>
          <ac:graphicFrameMkLst>
            <pc:docMk/>
            <pc:sldMk cId="4268188109" sldId="323"/>
            <ac:graphicFrameMk id="14" creationId="{DB03E078-CBF8-5653-A270-8AF1B8C64621}"/>
          </ac:graphicFrameMkLst>
        </pc:graphicFrameChg>
        <pc:graphicFrameChg chg="del">
          <ac:chgData name="TRIGUEROS MUÑOZ, MIGUEL" userId="S::m.triguerosmunoz@edu.gva.es::93f31087-8566-4d16-a7a1-f20635823349" providerId="AD" clId="Web-{4ECAB798-31EA-341D-6159-3F079A82DC5E}" dt="2022-11-24T06:56:33.077" v="3"/>
          <ac:graphicFrameMkLst>
            <pc:docMk/>
            <pc:sldMk cId="4268188109" sldId="323"/>
            <ac:graphicFrameMk id="15" creationId="{D13EE8A5-7770-5A26-2ED4-C0466732F7B0}"/>
          </ac:graphicFrameMkLst>
        </pc:graphicFrameChg>
        <pc:picChg chg="add mod ord">
          <ac:chgData name="TRIGUEROS MUÑOZ, MIGUEL" userId="S::m.triguerosmunoz@edu.gva.es::93f31087-8566-4d16-a7a1-f20635823349" providerId="AD" clId="Web-{4ECAB798-31EA-341D-6159-3F079A82DC5E}" dt="2022-11-24T06:57:31.094" v="10"/>
          <ac:picMkLst>
            <pc:docMk/>
            <pc:sldMk cId="4268188109" sldId="323"/>
            <ac:picMk id="6" creationId="{26AA3442-8EB4-CF8F-70D2-E08AAF69C710}"/>
          </ac:picMkLst>
        </pc:picChg>
      </pc:sldChg>
      <pc:sldChg chg="add replId">
        <pc:chgData name="TRIGUEROS MUÑOZ, MIGUEL" userId="S::m.triguerosmunoz@edu.gva.es::93f31087-8566-4d16-a7a1-f20635823349" providerId="AD" clId="Web-{4ECAB798-31EA-341D-6159-3F079A82DC5E}" dt="2022-11-24T06:56:23.218" v="0"/>
        <pc:sldMkLst>
          <pc:docMk/>
          <pc:sldMk cId="4205591290" sldId="32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081A56-CC7C-E6A3-8C00-AB421FDCF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E5AF2-5A5A-3388-D92E-DA016151F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AE3-5837-4C1B-BC4B-90063F16532C}" type="datetimeFigureOut">
              <a:rPr lang="es-ES" smtClean="0"/>
              <a:t>21/11/2024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E9F-C8DC-1F97-AA62-4AAB5BD36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984C9-C433-F37D-714F-A22D319DF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C0DB-E44F-4629-AD09-AAD10AC79F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452" y="6318780"/>
            <a:ext cx="5126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406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AE3049DF-A480-77B0-C1C9-F6A157F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100B48C-AFC7-6B3E-350F-D289CA0F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2437" y="6031163"/>
            <a:ext cx="4622973" cy="365125"/>
          </a:xfrm>
          <a:prstGeom prst="rect">
            <a:avLst/>
          </a:prstGeom>
        </p:spPr>
        <p:txBody>
          <a:bodyPr/>
          <a:lstStyle/>
          <a:p>
            <a:r>
              <a:rPr lang="es-ES" dirty="0"/>
              <a:t>ASDFASDFASDFD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A13A0AB-4612-F620-3EED-C60DF995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A1E5D97F-AFB0-796F-E6AF-47B0045F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170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2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i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8707438" cy="5710555"/>
          </a:xfrm>
        </p:spPr>
        <p:txBody>
          <a:bodyPr/>
          <a:lstStyle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55097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042BE952-E59C-5FD1-133D-D2CA76C441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5" y="738161"/>
            <a:ext cx="8980860" cy="337025"/>
          </a:xfrm>
          <a:solidFill>
            <a:srgbClr val="99C63D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sz="16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1147763"/>
            <a:ext cx="8707438" cy="5446712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8777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s-ES" dirty="0"/>
              <a:t>TAREA X</a:t>
            </a:r>
            <a:endParaRPr lang="en-US" dirty="0"/>
          </a:p>
        </p:txBody>
      </p:sp>
      <p:pic>
        <p:nvPicPr>
          <p:cNvPr id="3" name="Gráfico 2" descr="Bandeja de entrada marcada contorno">
            <a:extLst>
              <a:ext uri="{FF2B5EF4-FFF2-40B4-BE49-F238E27FC236}">
                <a16:creationId xmlns:a16="http://schemas.microsoft.com/office/drawing/2014/main" id="{6B4C136E-AFD5-F617-9436-896E0EA7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7636" y="152399"/>
            <a:ext cx="1149927" cy="11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3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2502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5088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53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82" y="1"/>
            <a:ext cx="8032580" cy="701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8222" y="615677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589B1CF-02D4-4456-3BF5-4299A2F5FF62}"/>
              </a:ext>
            </a:extLst>
          </p:cNvPr>
          <p:cNvSpPr txBox="1">
            <a:spLocks/>
          </p:cNvSpPr>
          <p:nvPr/>
        </p:nvSpPr>
        <p:spPr>
          <a:xfrm>
            <a:off x="-10311" y="6677891"/>
            <a:ext cx="8209431" cy="188576"/>
          </a:xfrm>
          <a:prstGeom prst="rect">
            <a:avLst/>
          </a:prstGeom>
          <a:solidFill>
            <a:srgbClr val="8CBF2D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00" dirty="0"/>
              <a:t>UT 1 Entornos de Desarrollo</a:t>
            </a:r>
            <a:endParaRPr lang="en-US" sz="800" dirty="0"/>
          </a:p>
        </p:txBody>
      </p:sp>
      <p:pic>
        <p:nvPicPr>
          <p:cNvPr id="4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7687459A-B2EA-C8A2-E955-1AD7F40EEEB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72" y="6396288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48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69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roidpanic.com/te-gustaria-emulador-android-propio-pc/" TargetMode="External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openxmlformats.org/officeDocument/2006/relationships/hyperlink" Target="https://ru.wikipedia.org/wiki/Gean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t.wikipedia.org/wiki/Vaizdas:NetBeans.svg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openxmlformats.org/officeDocument/2006/relationships/hyperlink" Target="https://baike.baidu.com/item/IntelliJ%20IDEA" TargetMode="External"/><Relationship Id="rId4" Type="http://schemas.openxmlformats.org/officeDocument/2006/relationships/hyperlink" Target="https://www.insidevcode.eu/2015/01/15/come-cambiare-target-version-di-c-visual-studio/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choiborraies.github.io/entornos/" TargetMode="External"/><Relationship Id="rId2" Type="http://schemas.openxmlformats.org/officeDocument/2006/relationships/hyperlink" Target="https://www.youtube.com/watch?v=dx_sfmbV-b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download/oth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B5ACD-B995-716B-F5F7-1C14289F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342" y="44689"/>
            <a:ext cx="7148339" cy="1890889"/>
          </a:xfrm>
        </p:spPr>
        <p:txBody>
          <a:bodyPr/>
          <a:lstStyle/>
          <a:p>
            <a:pPr algn="l"/>
            <a:r>
              <a:rPr lang="es-ES" dirty="0"/>
              <a:t>UT03 INSTALACIÓN</a:t>
            </a:r>
            <a:br>
              <a:rPr lang="es-ES" dirty="0"/>
            </a:br>
            <a:r>
              <a:rPr lang="es-ES" dirty="0"/>
              <a:t> Y USO DE IDES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24F4294-9767-96BB-A7D3-EBFE8CEFC64B}"/>
              </a:ext>
            </a:extLst>
          </p:cNvPr>
          <p:cNvSpPr txBox="1"/>
          <p:nvPr/>
        </p:nvSpPr>
        <p:spPr>
          <a:xfrm>
            <a:off x="4433511" y="5828879"/>
            <a:ext cx="3071183" cy="249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2147"/>
              </a:lnSpc>
              <a:spcBef>
                <a:spcPts val="811"/>
              </a:spcBef>
            </a:pP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Bajo licencia</a:t>
            </a:r>
            <a:r>
              <a:rPr sz="1400" spc="-41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CC</a:t>
            </a:r>
            <a:r>
              <a:rPr sz="1400" spc="-1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B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Y</a:t>
            </a:r>
            <a:r>
              <a:rPr lang="es-ES" sz="1400" spc="119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-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N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C-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SA </a:t>
            </a:r>
            <a:r>
              <a:rPr sz="1400" spc="-1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4.0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63AF1D7-99DA-EAC5-BC03-9B1BE7C81353}"/>
              </a:ext>
            </a:extLst>
          </p:cNvPr>
          <p:cNvSpPr txBox="1"/>
          <p:nvPr/>
        </p:nvSpPr>
        <p:spPr>
          <a:xfrm>
            <a:off x="751946" y="5584416"/>
            <a:ext cx="3912449" cy="781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Miguel Trigueros Muñoz</a:t>
            </a:r>
          </a:p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Basado en el trabajo de Nacho Iborra</a:t>
            </a:r>
          </a:p>
          <a:p>
            <a:pPr>
              <a:lnSpc>
                <a:spcPts val="2144"/>
              </a:lnSpc>
            </a:pPr>
            <a:endParaRPr sz="1400" dirty="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pic>
        <p:nvPicPr>
          <p:cNvPr id="3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B4540A4D-DE5D-DF8E-FCB1-EB54AB7A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12" y="6134875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458EE082-1B41-6D36-1FC3-5A35CEC21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400865" y="3151290"/>
            <a:ext cx="3815367" cy="1487015"/>
          </a:xfrm>
          <a:prstGeom prst="rect">
            <a:avLst/>
          </a:prstGeom>
        </p:spPr>
      </p:pic>
      <p:pic>
        <p:nvPicPr>
          <p:cNvPr id="11" name="Imagen 10" descr="Logotipo&#10;&#10;Descripción generada automáticamente con confianza baja">
            <a:extLst>
              <a:ext uri="{FF2B5EF4-FFF2-40B4-BE49-F238E27FC236}">
                <a16:creationId xmlns:a16="http://schemas.microsoft.com/office/drawing/2014/main" id="{042A63F4-3732-A4AF-4A23-84626639B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61204" y="2426644"/>
            <a:ext cx="3130557" cy="856011"/>
          </a:xfrm>
          <a:prstGeom prst="rect">
            <a:avLst/>
          </a:prstGeom>
        </p:spPr>
      </p:pic>
      <p:pic>
        <p:nvPicPr>
          <p:cNvPr id="14" name="Imagen 1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01F3ED0-098F-D3C9-ACB3-94FA2FE6E6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42348" y="2262313"/>
            <a:ext cx="2445748" cy="1222874"/>
          </a:xfrm>
          <a:prstGeom prst="rect">
            <a:avLst/>
          </a:prstGeom>
        </p:spPr>
      </p:pic>
      <p:pic>
        <p:nvPicPr>
          <p:cNvPr id="16" name="Imagen 15" descr="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5600CCC3-B2F1-770D-1889-BABD0AFAC70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571198" y="3871965"/>
            <a:ext cx="1260167" cy="1260167"/>
          </a:xfrm>
          <a:prstGeom prst="rect">
            <a:avLst/>
          </a:prstGeom>
        </p:spPr>
      </p:pic>
      <p:pic>
        <p:nvPicPr>
          <p:cNvPr id="18" name="Imagen 17" descr="Un dibujo de una taza de café&#10;&#10;Descripción generada automáticamente con confianza media">
            <a:extLst>
              <a:ext uri="{FF2B5EF4-FFF2-40B4-BE49-F238E27FC236}">
                <a16:creationId xmlns:a16="http://schemas.microsoft.com/office/drawing/2014/main" id="{8860BA26-CE87-DBC9-19DE-1EE2C1FE3B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765554" y="4042222"/>
            <a:ext cx="1068250" cy="10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CF6D-BA8B-6C62-BBAD-9E4D92474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Conjunto de procesos</a:t>
            </a:r>
          </a:p>
          <a:p>
            <a:pPr lvl="1"/>
            <a:r>
              <a:rPr lang="es-ES" dirty="0"/>
              <a:t>Escritura</a:t>
            </a:r>
          </a:p>
          <a:p>
            <a:pPr lvl="1"/>
            <a:r>
              <a:rPr lang="es-ES" dirty="0"/>
              <a:t>Detección errores</a:t>
            </a:r>
          </a:p>
          <a:p>
            <a:pPr lvl="1"/>
            <a:r>
              <a:rPr lang="es-ES" dirty="0"/>
              <a:t>Depuración</a:t>
            </a:r>
          </a:p>
          <a:p>
            <a:pPr lvl="1"/>
            <a:r>
              <a:rPr lang="es-ES" dirty="0"/>
              <a:t>Pruebas</a:t>
            </a:r>
          </a:p>
          <a:p>
            <a:r>
              <a:rPr lang="es-ES" dirty="0"/>
              <a:t>Y herramientas de programación</a:t>
            </a:r>
          </a:p>
          <a:p>
            <a:pPr lvl="1"/>
            <a:r>
              <a:rPr lang="es-ES" dirty="0"/>
              <a:t>Editor</a:t>
            </a:r>
          </a:p>
          <a:p>
            <a:pPr lvl="1"/>
            <a:r>
              <a:rPr lang="es-ES" dirty="0"/>
              <a:t>Compilador</a:t>
            </a:r>
          </a:p>
          <a:p>
            <a:pPr lvl="1"/>
            <a:r>
              <a:rPr lang="es-ES" dirty="0"/>
              <a:t>Generador documentación</a:t>
            </a:r>
          </a:p>
          <a:p>
            <a:pPr lvl="1"/>
            <a:r>
              <a:rPr lang="es-ES" dirty="0"/>
              <a:t>Diseñador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D200F-16F8-CD20-FA73-8A91060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Qué es un IDE: una aplicación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CFE94E-5584-3D4A-89E4-34957CE5C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1348427"/>
            <a:ext cx="4584377" cy="141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31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CF6D-BA8B-6C62-BBAD-9E4D92474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Propósito general</a:t>
            </a:r>
          </a:p>
          <a:p>
            <a:pPr lvl="1"/>
            <a:r>
              <a:rPr lang="es-ES" dirty="0"/>
              <a:t>Utiliza diferentes lenguajes</a:t>
            </a:r>
          </a:p>
          <a:p>
            <a:pPr lvl="1"/>
            <a:r>
              <a:rPr lang="es-ES" dirty="0"/>
              <a:t>Más simples y limitados</a:t>
            </a:r>
          </a:p>
          <a:p>
            <a:pPr lvl="1"/>
            <a:r>
              <a:rPr lang="es-ES" dirty="0" err="1"/>
              <a:t>Geany</a:t>
            </a:r>
            <a:r>
              <a:rPr lang="es-ES" dirty="0"/>
              <a:t>, Visual Studio </a:t>
            </a:r>
            <a:r>
              <a:rPr lang="es-ES" dirty="0" err="1"/>
              <a:t>Code</a:t>
            </a:r>
            <a:endParaRPr lang="es-ES" dirty="0"/>
          </a:p>
          <a:p>
            <a:endParaRPr lang="es-ES" dirty="0"/>
          </a:p>
          <a:p>
            <a:r>
              <a:rPr lang="es-ES" dirty="0"/>
              <a:t>Propósito específico</a:t>
            </a:r>
          </a:p>
          <a:p>
            <a:pPr lvl="1"/>
            <a:r>
              <a:rPr lang="es-ES" dirty="0"/>
              <a:t>Un solo lenguaje</a:t>
            </a:r>
          </a:p>
          <a:p>
            <a:pPr lvl="1"/>
            <a:r>
              <a:rPr lang="es-ES" dirty="0"/>
              <a:t>IntelliJ, Visual Studio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D200F-16F8-CD20-FA73-8A91060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Tipos de IDE</a:t>
            </a:r>
          </a:p>
        </p:txBody>
      </p:sp>
    </p:spTree>
    <p:extLst>
      <p:ext uri="{BB962C8B-B14F-4D97-AF65-F5344CB8AC3E}">
        <p14:creationId xmlns:p14="http://schemas.microsoft.com/office/powerpoint/2010/main" val="224149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CF6D-BA8B-6C62-BBAD-9E4D92474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Editor de código</a:t>
            </a:r>
          </a:p>
          <a:p>
            <a:pPr lvl="1"/>
            <a:r>
              <a:rPr lang="es-ES" dirty="0"/>
              <a:t>Escribir el código fuente</a:t>
            </a:r>
          </a:p>
          <a:p>
            <a:pPr lvl="1"/>
            <a:r>
              <a:rPr lang="es-ES" dirty="0"/>
              <a:t>Resaltado de sintaxis</a:t>
            </a:r>
          </a:p>
          <a:p>
            <a:pPr lvl="1"/>
            <a:r>
              <a:rPr lang="es-ES" dirty="0"/>
              <a:t>Autocompletado</a:t>
            </a:r>
          </a:p>
          <a:p>
            <a:pPr lvl="1"/>
            <a:r>
              <a:rPr lang="es-ES" dirty="0"/>
              <a:t>acceso a la API </a:t>
            </a:r>
            <a:r>
              <a:rPr lang="es-ES"/>
              <a:t>(librería JAVA…)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Compiladores e intérpretes</a:t>
            </a:r>
          </a:p>
          <a:p>
            <a:pPr lvl="1"/>
            <a:r>
              <a:rPr lang="es-ES" dirty="0"/>
              <a:t>Traducción de código fuente a código máquina</a:t>
            </a:r>
          </a:p>
          <a:p>
            <a:pPr lvl="1"/>
            <a:r>
              <a:rPr lang="es-ES" dirty="0"/>
              <a:t>Se pueden personalizar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D200F-16F8-CD20-FA73-8A91060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Funciones de un IDE</a:t>
            </a:r>
          </a:p>
        </p:txBody>
      </p:sp>
    </p:spTree>
    <p:extLst>
      <p:ext uri="{BB962C8B-B14F-4D97-AF65-F5344CB8AC3E}">
        <p14:creationId xmlns:p14="http://schemas.microsoft.com/office/powerpoint/2010/main" val="426607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CF6D-BA8B-6C62-BBAD-9E4D92474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Generadores de GUI</a:t>
            </a:r>
          </a:p>
          <a:p>
            <a:pPr lvl="1"/>
            <a:r>
              <a:rPr lang="es-ES" dirty="0"/>
              <a:t>Interfaz Gráfica de Usuario</a:t>
            </a:r>
          </a:p>
          <a:p>
            <a:pPr lvl="1"/>
            <a:r>
              <a:rPr lang="es-ES" dirty="0"/>
              <a:t>Facilitan el diseño de la interfaz</a:t>
            </a:r>
          </a:p>
          <a:p>
            <a:pPr lvl="2"/>
            <a:r>
              <a:rPr lang="es-ES" dirty="0"/>
              <a:t>Botones, listas, menús</a:t>
            </a:r>
          </a:p>
          <a:p>
            <a:endParaRPr lang="es-ES" dirty="0"/>
          </a:p>
          <a:p>
            <a:r>
              <a:rPr lang="es-ES" dirty="0"/>
              <a:t>Control de versiones</a:t>
            </a:r>
          </a:p>
          <a:p>
            <a:pPr lvl="1"/>
            <a:r>
              <a:rPr lang="es-ES" dirty="0"/>
              <a:t>Gestionar los cambios en el código</a:t>
            </a:r>
          </a:p>
          <a:p>
            <a:pPr lvl="1"/>
            <a:r>
              <a:rPr lang="es-ES" dirty="0"/>
              <a:t>Volver atrás en el tiempo</a:t>
            </a:r>
          </a:p>
          <a:p>
            <a:pPr lvl="1"/>
            <a:r>
              <a:rPr lang="es-ES" dirty="0"/>
              <a:t>Fundamental para trabajar en equipo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D200F-16F8-CD20-FA73-8A91060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Funciones de un IDE</a:t>
            </a:r>
          </a:p>
        </p:txBody>
      </p:sp>
    </p:spTree>
    <p:extLst>
      <p:ext uri="{BB962C8B-B14F-4D97-AF65-F5344CB8AC3E}">
        <p14:creationId xmlns:p14="http://schemas.microsoft.com/office/powerpoint/2010/main" val="171301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CF6D-BA8B-6C62-BBAD-9E4D92474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Actividad A1 obligatoria 70%</a:t>
            </a:r>
          </a:p>
          <a:p>
            <a:r>
              <a:rPr lang="es-ES" dirty="0"/>
              <a:t>Instalar al menos </a:t>
            </a:r>
            <a:r>
              <a:rPr lang="es-ES" b="1" u="sng" dirty="0" err="1"/>
              <a:t>inteliJ</a:t>
            </a:r>
            <a:r>
              <a:rPr lang="es-ES" b="1" u="sng" dirty="0"/>
              <a:t> </a:t>
            </a:r>
            <a:r>
              <a:rPr lang="es-ES" b="1" u="sng" dirty="0" err="1"/>
              <a:t>Comun</a:t>
            </a:r>
            <a:r>
              <a:rPr lang="es-ES" u="sng" dirty="0" err="1"/>
              <a:t>ity</a:t>
            </a:r>
            <a:r>
              <a:rPr lang="es-ES" u="sng" dirty="0"/>
              <a:t> </a:t>
            </a:r>
            <a:r>
              <a:rPr lang="es-ES" dirty="0"/>
              <a:t>en Windows y </a:t>
            </a:r>
            <a:r>
              <a:rPr lang="es-ES" b="1" u="sng" dirty="0"/>
              <a:t>Visual Studio </a:t>
            </a:r>
            <a:r>
              <a:rPr lang="es-ES" b="1" u="sng" dirty="0" err="1"/>
              <a:t>Code</a:t>
            </a:r>
            <a:endParaRPr lang="es-ES" b="1" u="sng" dirty="0"/>
          </a:p>
          <a:p>
            <a:r>
              <a:rPr lang="es-ES" dirty="0"/>
              <a:t>Configurar </a:t>
            </a:r>
            <a:r>
              <a:rPr lang="es-ES" i="1" dirty="0"/>
              <a:t>VSC</a:t>
            </a:r>
            <a:r>
              <a:rPr lang="es-ES" dirty="0"/>
              <a:t> con un lenguaje de programación distinto a java</a:t>
            </a:r>
          </a:p>
          <a:p>
            <a:r>
              <a:rPr lang="es-ES" dirty="0"/>
              <a:t>Investiga y utiliza alguna extensión de VSC</a:t>
            </a:r>
          </a:p>
          <a:p>
            <a:r>
              <a:rPr lang="es-ES" dirty="0"/>
              <a:t>Escribir y ejecutar dos programas distintos en cada lenguaje</a:t>
            </a:r>
          </a:p>
          <a:p>
            <a:pPr lvl="1"/>
            <a:r>
              <a:rPr lang="es-ES" dirty="0"/>
              <a:t>Puedes seguir la guía de los apuntes</a:t>
            </a:r>
          </a:p>
          <a:p>
            <a:pPr lvl="1"/>
            <a:r>
              <a:rPr lang="es-ES" dirty="0"/>
              <a:t>Pero es más completa de lo que os pido</a:t>
            </a:r>
          </a:p>
          <a:p>
            <a:pPr lvl="1"/>
            <a:endParaRPr lang="es-ES" dirty="0"/>
          </a:p>
          <a:p>
            <a:r>
              <a:rPr lang="es-ES" dirty="0"/>
              <a:t>Esta tarea se evaluará oralmente</a:t>
            </a:r>
          </a:p>
          <a:p>
            <a:pPr lvl="1"/>
            <a:r>
              <a:rPr lang="es-ES" dirty="0"/>
              <a:t>Debes demostrar que cumples los requisitos</a:t>
            </a:r>
          </a:p>
          <a:p>
            <a:pPr lvl="1"/>
            <a:r>
              <a:rPr lang="es-ES" dirty="0"/>
              <a:t>Y registrarlo en la tabla de evaluación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ENTREGA SOLO LA TABLA DE EVALUACIÓN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D200F-16F8-CD20-FA73-8A91060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Instalación de </a:t>
            </a:r>
            <a:r>
              <a:rPr lang="es-ES" dirty="0" err="1"/>
              <a:t>IDEs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9711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1CCF6D-BA8B-6C62-BBAD-9E4D92474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Actividad A2 opcional 30%</a:t>
            </a:r>
          </a:p>
          <a:p>
            <a:r>
              <a:rPr lang="es-ES" dirty="0"/>
              <a:t>Desarrolla un prototipo de calculadora que realice las operaciones matemáticas básicas</a:t>
            </a:r>
          </a:p>
          <a:p>
            <a:r>
              <a:rPr lang="es-ES" dirty="0"/>
              <a:t>Escribe una memoria según las indicaciones del guion</a:t>
            </a:r>
          </a:p>
          <a:p>
            <a:r>
              <a:rPr lang="es-ES" dirty="0"/>
              <a:t>Esta tarea se evaluará oralmente y documentalmente</a:t>
            </a:r>
          </a:p>
          <a:p>
            <a:pPr lvl="1"/>
            <a:r>
              <a:rPr lang="es-ES" dirty="0"/>
              <a:t>Debes demostrar que cumples los requisitos</a:t>
            </a:r>
          </a:p>
          <a:p>
            <a:pPr lvl="1"/>
            <a:r>
              <a:rPr lang="es-ES" dirty="0"/>
              <a:t>Y registrarlo en la tabla de evaluación</a:t>
            </a:r>
          </a:p>
          <a:p>
            <a:pPr lvl="1"/>
            <a:r>
              <a:rPr lang="es-ES" dirty="0"/>
              <a:t>Entrega la memoria en </a:t>
            </a:r>
            <a:r>
              <a:rPr lang="es-ES" dirty="0" err="1"/>
              <a:t>pdf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6D200F-16F8-CD20-FA73-8A91060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GUI con IDE</a:t>
            </a:r>
          </a:p>
        </p:txBody>
      </p:sp>
    </p:spTree>
    <p:extLst>
      <p:ext uri="{BB962C8B-B14F-4D97-AF65-F5344CB8AC3E}">
        <p14:creationId xmlns:p14="http://schemas.microsoft.com/office/powerpoint/2010/main" val="71955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2E672CE3-414F-1E3C-9928-F4B6B7568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Vídeos</a:t>
            </a:r>
          </a:p>
          <a:p>
            <a:pPr lvl="1"/>
            <a:r>
              <a:rPr lang="es-ES" dirty="0">
                <a:hlinkClick r:id="rId2"/>
              </a:rPr>
              <a:t>IDE vs Editor</a:t>
            </a:r>
            <a:endParaRPr lang="es-ES" dirty="0"/>
          </a:p>
          <a:p>
            <a:r>
              <a:rPr lang="es-ES" dirty="0">
                <a:hlinkClick r:id="rId3"/>
              </a:rPr>
              <a:t>Apuntes</a:t>
            </a:r>
            <a:r>
              <a:rPr lang="es-ES" dirty="0"/>
              <a:t> Nacho Iborra</a:t>
            </a:r>
          </a:p>
          <a:p>
            <a:r>
              <a:rPr lang="es-ES" dirty="0">
                <a:ea typeface="+mn-lt"/>
                <a:cs typeface="+mn-lt"/>
                <a:hlinkClick r:id="rId4"/>
              </a:rPr>
              <a:t>Descarga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inteliJ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comunity</a:t>
            </a:r>
          </a:p>
          <a:p>
            <a:endParaRPr lang="es-ES" dirty="0">
              <a:ea typeface="+mn-lt"/>
              <a:cs typeface="+mn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 y recursos</a:t>
            </a:r>
          </a:p>
        </p:txBody>
      </p:sp>
    </p:spTree>
    <p:extLst>
      <p:ext uri="{BB962C8B-B14F-4D97-AF65-F5344CB8AC3E}">
        <p14:creationId xmlns:p14="http://schemas.microsoft.com/office/powerpoint/2010/main" val="1662085430"/>
      </p:ext>
    </p:extLst>
  </p:cSld>
  <p:clrMapOvr>
    <a:masterClrMapping/>
  </p:clrMapOvr>
</p:sld>
</file>

<file path=ppt/theme/theme1.xml><?xml version="1.0" encoding="utf-8"?>
<a:theme xmlns:a="http://schemas.openxmlformats.org/drawingml/2006/main" name="ED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" id="{025829BB-E26A-4598-9983-78D0A6F490C8}" vid="{8BF71C2D-7F2D-4401-99FE-11211852CF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</Template>
  <TotalTime>2597</TotalTime>
  <Words>313</Words>
  <Application>Microsoft Office PowerPoint</Application>
  <PresentationFormat>Presentación en pantalla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ED</vt:lpstr>
      <vt:lpstr>UT03 INSTALACIÓN  Y USO DE IDES</vt:lpstr>
      <vt:lpstr>1. Qué es un IDE: una aplicación</vt:lpstr>
      <vt:lpstr>2. Tipos de IDE</vt:lpstr>
      <vt:lpstr>3. Funciones de un IDE</vt:lpstr>
      <vt:lpstr>3. Funciones de un IDE</vt:lpstr>
      <vt:lpstr>4. Instalación de IDEs</vt:lpstr>
      <vt:lpstr>5. GUI con IDE</vt:lpstr>
      <vt:lpstr>Bibliografía y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MIGUEL TRIGUEROS MUÑOZ</cp:lastModifiedBy>
  <cp:revision>19</cp:revision>
  <dcterms:modified xsi:type="dcterms:W3CDTF">2024-11-21T11:19:17Z</dcterms:modified>
</cp:coreProperties>
</file>