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9144000" cy="6858000" type="screen4x3"/>
  <p:notesSz cx="12192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4FF"/>
    <a:srgbClr val="918655"/>
    <a:srgbClr val="050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B6D05-9A3F-4BE6-AF5B-AD1CBE347954}" v="3442" dt="2023-04-16T05:55:02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4" autoAdjust="0"/>
  </p:normalViewPr>
  <p:slideViewPr>
    <p:cSldViewPr snapToGrid="0">
      <p:cViewPr varScale="1">
        <p:scale>
          <a:sx n="54" d="100"/>
          <a:sy n="54" d="100"/>
        </p:scale>
        <p:origin x="528" y="60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96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GUEROS MUÑOZ, MIGUEL" userId="93f31087-8566-4d16-a7a1-f20635823349" providerId="ADAL" clId="{63BB6D05-9A3F-4BE6-AF5B-AD1CBE347954}"/>
    <pc:docChg chg="custSel addSld delSld modSld">
      <pc:chgData name="TRIGUEROS MUÑOZ, MIGUEL" userId="93f31087-8566-4d16-a7a1-f20635823349" providerId="ADAL" clId="{63BB6D05-9A3F-4BE6-AF5B-AD1CBE347954}" dt="2023-04-23T17:23:38.922" v="3480" actId="114"/>
      <pc:docMkLst>
        <pc:docMk/>
      </pc:docMkLst>
      <pc:sldChg chg="modSp mod">
        <pc:chgData name="TRIGUEROS MUÑOZ, MIGUEL" userId="93f31087-8566-4d16-a7a1-f20635823349" providerId="ADAL" clId="{63BB6D05-9A3F-4BE6-AF5B-AD1CBE347954}" dt="2023-04-14T08:22:26.778" v="31" actId="20577"/>
        <pc:sldMkLst>
          <pc:docMk/>
          <pc:sldMk cId="308865771" sldId="256"/>
        </pc:sldMkLst>
        <pc:spChg chg="mod">
          <ac:chgData name="TRIGUEROS MUÑOZ, MIGUEL" userId="93f31087-8566-4d16-a7a1-f20635823349" providerId="ADAL" clId="{63BB6D05-9A3F-4BE6-AF5B-AD1CBE347954}" dt="2023-04-14T08:22:26.778" v="31" actId="20577"/>
          <ac:spMkLst>
            <pc:docMk/>
            <pc:sldMk cId="308865771" sldId="256"/>
            <ac:spMk id="2" creationId="{BB6B5ACD-B995-716B-F5F7-1C14289F141D}"/>
          </ac:spMkLst>
        </pc:spChg>
      </pc:sldChg>
      <pc:sldChg chg="modSp">
        <pc:chgData name="TRIGUEROS MUÑOZ, MIGUEL" userId="93f31087-8566-4d16-a7a1-f20635823349" providerId="ADAL" clId="{63BB6D05-9A3F-4BE6-AF5B-AD1CBE347954}" dt="2023-04-14T08:22:45.564" v="35" actId="20577"/>
        <pc:sldMkLst>
          <pc:docMk/>
          <pc:sldMk cId="3141833316" sldId="304"/>
        </pc:sldMkLst>
        <pc:spChg chg="mod">
          <ac:chgData name="TRIGUEROS MUÑOZ, MIGUEL" userId="93f31087-8566-4d16-a7a1-f20635823349" providerId="ADAL" clId="{63BB6D05-9A3F-4BE6-AF5B-AD1CBE347954}" dt="2023-04-14T08:22:45.564" v="35" actId="20577"/>
          <ac:spMkLst>
            <pc:docMk/>
            <pc:sldMk cId="3141833316" sldId="304"/>
            <ac:spMk id="2" creationId="{9ACE709A-06F9-174F-E692-474676949664}"/>
          </ac:spMkLst>
        </pc:spChg>
      </pc:sldChg>
      <pc:sldChg chg="addSp delSp modSp add mod modClrScheme chgLayout">
        <pc:chgData name="TRIGUEROS MUÑOZ, MIGUEL" userId="93f31087-8566-4d16-a7a1-f20635823349" providerId="ADAL" clId="{63BB6D05-9A3F-4BE6-AF5B-AD1CBE347954}" dt="2023-04-14T08:31:36.176" v="134" actId="20577"/>
        <pc:sldMkLst>
          <pc:docMk/>
          <pc:sldMk cId="1570532026" sldId="305"/>
        </pc:sldMkLst>
        <pc:spChg chg="mod ord">
          <ac:chgData name="TRIGUEROS MUÑOZ, MIGUEL" userId="93f31087-8566-4d16-a7a1-f20635823349" providerId="ADAL" clId="{63BB6D05-9A3F-4BE6-AF5B-AD1CBE347954}" dt="2023-04-14T08:23:02.712" v="39" actId="27636"/>
          <ac:spMkLst>
            <pc:docMk/>
            <pc:sldMk cId="1570532026" sldId="305"/>
            <ac:spMk id="2" creationId="{790F5501-65B6-AD32-DE4C-06BF9510EC4C}"/>
          </ac:spMkLst>
        </pc:spChg>
        <pc:spChg chg="del mod ord">
          <ac:chgData name="TRIGUEROS MUÑOZ, MIGUEL" userId="93f31087-8566-4d16-a7a1-f20635823349" providerId="ADAL" clId="{63BB6D05-9A3F-4BE6-AF5B-AD1CBE347954}" dt="2023-04-14T08:23:02.666" v="38" actId="700"/>
          <ac:spMkLst>
            <pc:docMk/>
            <pc:sldMk cId="1570532026" sldId="305"/>
            <ac:spMk id="3" creationId="{49B016CF-B3B5-17ED-C06D-54B4E8A3D5DA}"/>
          </ac:spMkLst>
        </pc:spChg>
        <pc:spChg chg="add mod ord">
          <ac:chgData name="TRIGUEROS MUÑOZ, MIGUEL" userId="93f31087-8566-4d16-a7a1-f20635823349" providerId="ADAL" clId="{63BB6D05-9A3F-4BE6-AF5B-AD1CBE347954}" dt="2023-04-14T08:31:36.176" v="134" actId="20577"/>
          <ac:spMkLst>
            <pc:docMk/>
            <pc:sldMk cId="1570532026" sldId="305"/>
            <ac:spMk id="4" creationId="{1899BE06-8F31-801F-7035-C8C1DDB41730}"/>
          </ac:spMkLst>
        </pc:spChg>
        <pc:spChg chg="add mod">
          <ac:chgData name="TRIGUEROS MUÑOZ, MIGUEL" userId="93f31087-8566-4d16-a7a1-f20635823349" providerId="ADAL" clId="{63BB6D05-9A3F-4BE6-AF5B-AD1CBE347954}" dt="2023-04-14T08:30:26.304" v="133" actId="6549"/>
          <ac:spMkLst>
            <pc:docMk/>
            <pc:sldMk cId="1570532026" sldId="305"/>
            <ac:spMk id="7" creationId="{B8B273AE-8EB5-37DB-2BDF-E66DFF372DB9}"/>
          </ac:spMkLst>
        </pc:spChg>
        <pc:spChg chg="add mod">
          <ac:chgData name="TRIGUEROS MUÑOZ, MIGUEL" userId="93f31087-8566-4d16-a7a1-f20635823349" providerId="ADAL" clId="{63BB6D05-9A3F-4BE6-AF5B-AD1CBE347954}" dt="2023-04-14T08:29:52.734" v="126" actId="207"/>
          <ac:spMkLst>
            <pc:docMk/>
            <pc:sldMk cId="1570532026" sldId="305"/>
            <ac:spMk id="10" creationId="{530B9A70-7DAD-BB5E-8530-30A306C3EFAD}"/>
          </ac:spMkLst>
        </pc:spChg>
        <pc:spChg chg="add mod">
          <ac:chgData name="TRIGUEROS MUÑOZ, MIGUEL" userId="93f31087-8566-4d16-a7a1-f20635823349" providerId="ADAL" clId="{63BB6D05-9A3F-4BE6-AF5B-AD1CBE347954}" dt="2023-04-14T08:30:08.564" v="131" actId="207"/>
          <ac:spMkLst>
            <pc:docMk/>
            <pc:sldMk cId="1570532026" sldId="305"/>
            <ac:spMk id="13" creationId="{BBA843DF-1F76-574A-BCFD-0BCECEA0896C}"/>
          </ac:spMkLst>
        </pc:spChg>
        <pc:spChg chg="add mod">
          <ac:chgData name="TRIGUEROS MUÑOZ, MIGUEL" userId="93f31087-8566-4d16-a7a1-f20635823349" providerId="ADAL" clId="{63BB6D05-9A3F-4BE6-AF5B-AD1CBE347954}" dt="2023-04-14T08:30:12.323" v="132" actId="1076"/>
          <ac:spMkLst>
            <pc:docMk/>
            <pc:sldMk cId="1570532026" sldId="305"/>
            <ac:spMk id="16" creationId="{6948F1F1-D4C1-09E8-97E7-145FE2CDC0B7}"/>
          </ac:spMkLst>
        </pc:spChg>
        <pc:picChg chg="add mod">
          <ac:chgData name="TRIGUEROS MUÑOZ, MIGUEL" userId="93f31087-8566-4d16-a7a1-f20635823349" providerId="ADAL" clId="{63BB6D05-9A3F-4BE6-AF5B-AD1CBE347954}" dt="2023-04-14T08:25:04.803" v="83" actId="1076"/>
          <ac:picMkLst>
            <pc:docMk/>
            <pc:sldMk cId="1570532026" sldId="305"/>
            <ac:picMk id="6" creationId="{2B8599A8-0EA8-602C-2058-644BDB367981}"/>
          </ac:picMkLst>
        </pc:picChg>
        <pc:picChg chg="add mod">
          <ac:chgData name="TRIGUEROS MUÑOZ, MIGUEL" userId="93f31087-8566-4d16-a7a1-f20635823349" providerId="ADAL" clId="{63BB6D05-9A3F-4BE6-AF5B-AD1CBE347954}" dt="2023-04-14T08:28:47.333" v="116" actId="1076"/>
          <ac:picMkLst>
            <pc:docMk/>
            <pc:sldMk cId="1570532026" sldId="305"/>
            <ac:picMk id="9" creationId="{20E6D815-B30A-55FE-AF14-F349CA18445A}"/>
          </ac:picMkLst>
        </pc:picChg>
        <pc:picChg chg="add mod">
          <ac:chgData name="TRIGUEROS MUÑOZ, MIGUEL" userId="93f31087-8566-4d16-a7a1-f20635823349" providerId="ADAL" clId="{63BB6D05-9A3F-4BE6-AF5B-AD1CBE347954}" dt="2023-04-14T08:28:39.109" v="115" actId="14100"/>
          <ac:picMkLst>
            <pc:docMk/>
            <pc:sldMk cId="1570532026" sldId="305"/>
            <ac:picMk id="12" creationId="{629C0BA7-EB5C-D320-F561-909E4393FC10}"/>
          </ac:picMkLst>
        </pc:picChg>
        <pc:picChg chg="add mod">
          <ac:chgData name="TRIGUEROS MUÑOZ, MIGUEL" userId="93f31087-8566-4d16-a7a1-f20635823349" providerId="ADAL" clId="{63BB6D05-9A3F-4BE6-AF5B-AD1CBE347954}" dt="2023-04-14T08:29:30.233" v="122" actId="1076"/>
          <ac:picMkLst>
            <pc:docMk/>
            <pc:sldMk cId="1570532026" sldId="305"/>
            <ac:picMk id="15" creationId="{82904706-07D6-5D04-1AD7-C02C63D9E01B}"/>
          </ac:picMkLst>
        </pc:picChg>
      </pc:sldChg>
      <pc:sldChg chg="modSp add del">
        <pc:chgData name="TRIGUEROS MUÑOZ, MIGUEL" userId="93f31087-8566-4d16-a7a1-f20635823349" providerId="ADAL" clId="{63BB6D05-9A3F-4BE6-AF5B-AD1CBE347954}" dt="2023-04-14T08:22:45.301" v="34" actId="2696"/>
        <pc:sldMkLst>
          <pc:docMk/>
          <pc:sldMk cId="3522761197" sldId="305"/>
        </pc:sldMkLst>
        <pc:spChg chg="mod">
          <ac:chgData name="TRIGUEROS MUÑOZ, MIGUEL" userId="93f31087-8566-4d16-a7a1-f20635823349" providerId="ADAL" clId="{63BB6D05-9A3F-4BE6-AF5B-AD1CBE347954}" dt="2023-04-14T08:22:44.016" v="33"/>
          <ac:spMkLst>
            <pc:docMk/>
            <pc:sldMk cId="3522761197" sldId="305"/>
            <ac:spMk id="2" creationId="{DD57EABA-53FB-F5B1-1DFD-3E981493EAF8}"/>
          </ac:spMkLst>
        </pc:spChg>
      </pc:sldChg>
      <pc:sldChg chg="modSp add">
        <pc:chgData name="TRIGUEROS MUÑOZ, MIGUEL" userId="93f31087-8566-4d16-a7a1-f20635823349" providerId="ADAL" clId="{63BB6D05-9A3F-4BE6-AF5B-AD1CBE347954}" dt="2023-04-14T08:35:33.402" v="198" actId="20577"/>
        <pc:sldMkLst>
          <pc:docMk/>
          <pc:sldMk cId="183502001" sldId="306"/>
        </pc:sldMkLst>
        <pc:spChg chg="mod">
          <ac:chgData name="TRIGUEROS MUÑOZ, MIGUEL" userId="93f31087-8566-4d16-a7a1-f20635823349" providerId="ADAL" clId="{63BB6D05-9A3F-4BE6-AF5B-AD1CBE347954}" dt="2023-04-14T08:31:42.252" v="148" actId="20577"/>
          <ac:spMkLst>
            <pc:docMk/>
            <pc:sldMk cId="183502001" sldId="306"/>
            <ac:spMk id="2" creationId="{8DB5BDC3-931B-94E6-7E2D-EC4A8BA2A352}"/>
          </ac:spMkLst>
        </pc:spChg>
        <pc:spChg chg="mod">
          <ac:chgData name="TRIGUEROS MUÑOZ, MIGUEL" userId="93f31087-8566-4d16-a7a1-f20635823349" providerId="ADAL" clId="{63BB6D05-9A3F-4BE6-AF5B-AD1CBE347954}" dt="2023-04-14T08:35:33.402" v="198" actId="20577"/>
          <ac:spMkLst>
            <pc:docMk/>
            <pc:sldMk cId="183502001" sldId="306"/>
            <ac:spMk id="3" creationId="{B2CE9525-6635-0A29-D306-05DA5852EADE}"/>
          </ac:spMkLst>
        </pc:spChg>
      </pc:sldChg>
      <pc:sldChg chg="modSp add del">
        <pc:chgData name="TRIGUEROS MUÑOZ, MIGUEL" userId="93f31087-8566-4d16-a7a1-f20635823349" providerId="ADAL" clId="{63BB6D05-9A3F-4BE6-AF5B-AD1CBE347954}" dt="2023-04-14T08:23:07.324" v="41" actId="2696"/>
        <pc:sldMkLst>
          <pc:docMk/>
          <pc:sldMk cId="1645933288" sldId="306"/>
        </pc:sldMkLst>
        <pc:spChg chg="mod">
          <ac:chgData name="TRIGUEROS MUÑOZ, MIGUEL" userId="93f31087-8566-4d16-a7a1-f20635823349" providerId="ADAL" clId="{63BB6D05-9A3F-4BE6-AF5B-AD1CBE347954}" dt="2023-04-14T08:23:07.108" v="40"/>
          <ac:spMkLst>
            <pc:docMk/>
            <pc:sldMk cId="1645933288" sldId="306"/>
            <ac:spMk id="2" creationId="{A37E93FF-DA11-EDE2-C9D2-EBB7BAC21C74}"/>
          </ac:spMkLst>
        </pc:spChg>
      </pc:sldChg>
      <pc:sldChg chg="modSp add">
        <pc:chgData name="TRIGUEROS MUÑOZ, MIGUEL" userId="93f31087-8566-4d16-a7a1-f20635823349" providerId="ADAL" clId="{63BB6D05-9A3F-4BE6-AF5B-AD1CBE347954}" dt="2023-04-14T08:41:39.520" v="501" actId="108"/>
        <pc:sldMkLst>
          <pc:docMk/>
          <pc:sldMk cId="289937596" sldId="307"/>
        </pc:sldMkLst>
        <pc:spChg chg="mod">
          <ac:chgData name="TRIGUEROS MUÑOZ, MIGUEL" userId="93f31087-8566-4d16-a7a1-f20635823349" providerId="ADAL" clId="{63BB6D05-9A3F-4BE6-AF5B-AD1CBE347954}" dt="2023-04-14T08:35:42.197" v="230" actId="20577"/>
          <ac:spMkLst>
            <pc:docMk/>
            <pc:sldMk cId="289937596" sldId="307"/>
            <ac:spMk id="2" creationId="{424EC0D4-4BDC-672F-383D-98D78D0B96A4}"/>
          </ac:spMkLst>
        </pc:spChg>
        <pc:spChg chg="mod">
          <ac:chgData name="TRIGUEROS MUÑOZ, MIGUEL" userId="93f31087-8566-4d16-a7a1-f20635823349" providerId="ADAL" clId="{63BB6D05-9A3F-4BE6-AF5B-AD1CBE347954}" dt="2023-04-14T08:41:39.520" v="501" actId="108"/>
          <ac:spMkLst>
            <pc:docMk/>
            <pc:sldMk cId="289937596" sldId="307"/>
            <ac:spMk id="3" creationId="{274E2F1F-6972-378A-5E89-FE81E7604B37}"/>
          </ac:spMkLst>
        </pc:spChg>
      </pc:sldChg>
      <pc:sldChg chg="modSp add del">
        <pc:chgData name="TRIGUEROS MUÑOZ, MIGUEL" userId="93f31087-8566-4d16-a7a1-f20635823349" providerId="ADAL" clId="{63BB6D05-9A3F-4BE6-AF5B-AD1CBE347954}" dt="2023-04-14T08:31:52.396" v="150" actId="2696"/>
        <pc:sldMkLst>
          <pc:docMk/>
          <pc:sldMk cId="2604926559" sldId="307"/>
        </pc:sldMkLst>
        <pc:spChg chg="mod">
          <ac:chgData name="TRIGUEROS MUÑOZ, MIGUEL" userId="93f31087-8566-4d16-a7a1-f20635823349" providerId="ADAL" clId="{63BB6D05-9A3F-4BE6-AF5B-AD1CBE347954}" dt="2023-04-14T08:31:51.885" v="149"/>
          <ac:spMkLst>
            <pc:docMk/>
            <pc:sldMk cId="2604926559" sldId="307"/>
            <ac:spMk id="2" creationId="{5031BA9A-C556-0D5C-6D72-597A4BD853DE}"/>
          </ac:spMkLst>
        </pc:spChg>
      </pc:sldChg>
      <pc:sldChg chg="modSp add">
        <pc:chgData name="TRIGUEROS MUÑOZ, MIGUEL" userId="93f31087-8566-4d16-a7a1-f20635823349" providerId="ADAL" clId="{63BB6D05-9A3F-4BE6-AF5B-AD1CBE347954}" dt="2023-04-14T08:42:55.419" v="536" actId="20577"/>
        <pc:sldMkLst>
          <pc:docMk/>
          <pc:sldMk cId="1776890768" sldId="308"/>
        </pc:sldMkLst>
        <pc:spChg chg="mod">
          <ac:chgData name="TRIGUEROS MUÑOZ, MIGUEL" userId="93f31087-8566-4d16-a7a1-f20635823349" providerId="ADAL" clId="{63BB6D05-9A3F-4BE6-AF5B-AD1CBE347954}" dt="2023-04-14T08:42:48.250" v="535" actId="20577"/>
          <ac:spMkLst>
            <pc:docMk/>
            <pc:sldMk cId="1776890768" sldId="308"/>
            <ac:spMk id="2" creationId="{424EC0D4-4BDC-672F-383D-98D78D0B96A4}"/>
          </ac:spMkLst>
        </pc:spChg>
        <pc:spChg chg="mod">
          <ac:chgData name="TRIGUEROS MUÑOZ, MIGUEL" userId="93f31087-8566-4d16-a7a1-f20635823349" providerId="ADAL" clId="{63BB6D05-9A3F-4BE6-AF5B-AD1CBE347954}" dt="2023-04-14T08:42:55.419" v="536" actId="20577"/>
          <ac:spMkLst>
            <pc:docMk/>
            <pc:sldMk cId="1776890768" sldId="308"/>
            <ac:spMk id="3" creationId="{274E2F1F-6972-378A-5E89-FE81E7604B37}"/>
          </ac:spMkLst>
        </pc:spChg>
      </pc:sldChg>
      <pc:sldChg chg="modSp add del">
        <pc:chgData name="TRIGUEROS MUÑOZ, MIGUEL" userId="93f31087-8566-4d16-a7a1-f20635823349" providerId="ADAL" clId="{63BB6D05-9A3F-4BE6-AF5B-AD1CBE347954}" dt="2023-04-14T08:35:43.073" v="232" actId="2696"/>
        <pc:sldMkLst>
          <pc:docMk/>
          <pc:sldMk cId="2811794201" sldId="308"/>
        </pc:sldMkLst>
        <pc:spChg chg="mod">
          <ac:chgData name="TRIGUEROS MUÑOZ, MIGUEL" userId="93f31087-8566-4d16-a7a1-f20635823349" providerId="ADAL" clId="{63BB6D05-9A3F-4BE6-AF5B-AD1CBE347954}" dt="2023-04-14T08:35:42.630" v="231"/>
          <ac:spMkLst>
            <pc:docMk/>
            <pc:sldMk cId="2811794201" sldId="308"/>
            <ac:spMk id="2" creationId="{4A969141-CFEB-D6C5-E107-E0005B765B0D}"/>
          </ac:spMkLst>
        </pc:spChg>
      </pc:sldChg>
      <pc:sldChg chg="addSp modSp add">
        <pc:chgData name="TRIGUEROS MUÑOZ, MIGUEL" userId="93f31087-8566-4d16-a7a1-f20635823349" providerId="ADAL" clId="{63BB6D05-9A3F-4BE6-AF5B-AD1CBE347954}" dt="2023-04-14T08:47:41.524" v="805"/>
        <pc:sldMkLst>
          <pc:docMk/>
          <pc:sldMk cId="3888840571" sldId="309"/>
        </pc:sldMkLst>
        <pc:spChg chg="mod">
          <ac:chgData name="TRIGUEROS MUÑOZ, MIGUEL" userId="93f31087-8566-4d16-a7a1-f20635823349" providerId="ADAL" clId="{63BB6D05-9A3F-4BE6-AF5B-AD1CBE347954}" dt="2023-04-14T08:43:03.986" v="562" actId="20577"/>
          <ac:spMkLst>
            <pc:docMk/>
            <pc:sldMk cId="3888840571" sldId="309"/>
            <ac:spMk id="2" creationId="{F0F8814E-8E0C-A15D-C308-A4A10C9B0E57}"/>
          </ac:spMkLst>
        </pc:spChg>
        <pc:spChg chg="mod">
          <ac:chgData name="TRIGUEROS MUÑOZ, MIGUEL" userId="93f31087-8566-4d16-a7a1-f20635823349" providerId="ADAL" clId="{63BB6D05-9A3F-4BE6-AF5B-AD1CBE347954}" dt="2023-04-14T08:47:41.524" v="805"/>
          <ac:spMkLst>
            <pc:docMk/>
            <pc:sldMk cId="3888840571" sldId="309"/>
            <ac:spMk id="3" creationId="{E321ECD8-15EA-8D8E-6A19-B38BDED693B7}"/>
          </ac:spMkLst>
        </pc:spChg>
        <pc:picChg chg="add mod">
          <ac:chgData name="TRIGUEROS MUÑOZ, MIGUEL" userId="93f31087-8566-4d16-a7a1-f20635823349" providerId="ADAL" clId="{63BB6D05-9A3F-4BE6-AF5B-AD1CBE347954}" dt="2023-04-14T08:45:41.125" v="657" actId="1076"/>
          <ac:picMkLst>
            <pc:docMk/>
            <pc:sldMk cId="3888840571" sldId="309"/>
            <ac:picMk id="5" creationId="{BDFDEF0F-AEC9-3EF6-ACAC-88FD056B6F43}"/>
          </ac:picMkLst>
        </pc:picChg>
        <pc:picChg chg="add mod">
          <ac:chgData name="TRIGUEROS MUÑOZ, MIGUEL" userId="93f31087-8566-4d16-a7a1-f20635823349" providerId="ADAL" clId="{63BB6D05-9A3F-4BE6-AF5B-AD1CBE347954}" dt="2023-04-14T08:47:00.829" v="736" actId="14100"/>
          <ac:picMkLst>
            <pc:docMk/>
            <pc:sldMk cId="3888840571" sldId="309"/>
            <ac:picMk id="6" creationId="{D199ACDB-0F62-CB8A-E89C-38ED722A797B}"/>
          </ac:picMkLst>
        </pc:picChg>
      </pc:sldChg>
      <pc:sldChg chg="addSp modSp add">
        <pc:chgData name="TRIGUEROS MUÑOZ, MIGUEL" userId="93f31087-8566-4d16-a7a1-f20635823349" providerId="ADAL" clId="{63BB6D05-9A3F-4BE6-AF5B-AD1CBE347954}" dt="2023-04-14T08:55:03.708" v="1170"/>
        <pc:sldMkLst>
          <pc:docMk/>
          <pc:sldMk cId="2856027496" sldId="310"/>
        </pc:sldMkLst>
        <pc:spChg chg="mod">
          <ac:chgData name="TRIGUEROS MUÑOZ, MIGUEL" userId="93f31087-8566-4d16-a7a1-f20635823349" providerId="ADAL" clId="{63BB6D05-9A3F-4BE6-AF5B-AD1CBE347954}" dt="2023-04-14T08:47:47.324" v="823" actId="20577"/>
          <ac:spMkLst>
            <pc:docMk/>
            <pc:sldMk cId="2856027496" sldId="310"/>
            <ac:spMk id="2" creationId="{9E202032-1595-D9D4-5973-4092A00E699A}"/>
          </ac:spMkLst>
        </pc:spChg>
        <pc:spChg chg="mod">
          <ac:chgData name="TRIGUEROS MUÑOZ, MIGUEL" userId="93f31087-8566-4d16-a7a1-f20635823349" providerId="ADAL" clId="{63BB6D05-9A3F-4BE6-AF5B-AD1CBE347954}" dt="2023-04-14T08:55:03.708" v="1170"/>
          <ac:spMkLst>
            <pc:docMk/>
            <pc:sldMk cId="2856027496" sldId="310"/>
            <ac:spMk id="3" creationId="{04DCF709-A961-1750-C749-9DBA42CBB091}"/>
          </ac:spMkLst>
        </pc:spChg>
        <pc:picChg chg="add mod">
          <ac:chgData name="TRIGUEROS MUÑOZ, MIGUEL" userId="93f31087-8566-4d16-a7a1-f20635823349" providerId="ADAL" clId="{63BB6D05-9A3F-4BE6-AF5B-AD1CBE347954}" dt="2023-04-14T08:53:12.779" v="1167" actId="1076"/>
          <ac:picMkLst>
            <pc:docMk/>
            <pc:sldMk cId="2856027496" sldId="310"/>
            <ac:picMk id="4" creationId="{BDCBF97F-B409-47F1-084F-7B73B43CB162}"/>
          </ac:picMkLst>
        </pc:picChg>
      </pc:sldChg>
      <pc:sldChg chg="modSp add del">
        <pc:chgData name="TRIGUEROS MUÑOZ, MIGUEL" userId="93f31087-8566-4d16-a7a1-f20635823349" providerId="ADAL" clId="{63BB6D05-9A3F-4BE6-AF5B-AD1CBE347954}" dt="2023-04-14T08:43:04.639" v="564" actId="2696"/>
        <pc:sldMkLst>
          <pc:docMk/>
          <pc:sldMk cId="3629310407" sldId="310"/>
        </pc:sldMkLst>
        <pc:spChg chg="mod">
          <ac:chgData name="TRIGUEROS MUÑOZ, MIGUEL" userId="93f31087-8566-4d16-a7a1-f20635823349" providerId="ADAL" clId="{63BB6D05-9A3F-4BE6-AF5B-AD1CBE347954}" dt="2023-04-14T08:43:04.247" v="563"/>
          <ac:spMkLst>
            <pc:docMk/>
            <pc:sldMk cId="3629310407" sldId="310"/>
            <ac:spMk id="2" creationId="{2C842724-4394-46B4-FA9D-E78069DA48F4}"/>
          </ac:spMkLst>
        </pc:spChg>
      </pc:sldChg>
      <pc:sldChg chg="modSp add del">
        <pc:chgData name="TRIGUEROS MUÑOZ, MIGUEL" userId="93f31087-8566-4d16-a7a1-f20635823349" providerId="ADAL" clId="{63BB6D05-9A3F-4BE6-AF5B-AD1CBE347954}" dt="2023-04-14T08:47:47.831" v="825" actId="2696"/>
        <pc:sldMkLst>
          <pc:docMk/>
          <pc:sldMk cId="2717311454" sldId="311"/>
        </pc:sldMkLst>
        <pc:spChg chg="mod">
          <ac:chgData name="TRIGUEROS MUÑOZ, MIGUEL" userId="93f31087-8566-4d16-a7a1-f20635823349" providerId="ADAL" clId="{63BB6D05-9A3F-4BE6-AF5B-AD1CBE347954}" dt="2023-04-14T08:47:47.537" v="824"/>
          <ac:spMkLst>
            <pc:docMk/>
            <pc:sldMk cId="2717311454" sldId="311"/>
            <ac:spMk id="2" creationId="{E2D5F0E1-86E0-A58A-1833-C5A06971F4C5}"/>
          </ac:spMkLst>
        </pc:spChg>
      </pc:sldChg>
      <pc:sldChg chg="addSp modSp add">
        <pc:chgData name="TRIGUEROS MUÑOZ, MIGUEL" userId="93f31087-8566-4d16-a7a1-f20635823349" providerId="ADAL" clId="{63BB6D05-9A3F-4BE6-AF5B-AD1CBE347954}" dt="2023-04-15T05:28:38.274" v="1423"/>
        <pc:sldMkLst>
          <pc:docMk/>
          <pc:sldMk cId="4234958609" sldId="311"/>
        </pc:sldMkLst>
        <pc:spChg chg="mod">
          <ac:chgData name="TRIGUEROS MUÑOZ, MIGUEL" userId="93f31087-8566-4d16-a7a1-f20635823349" providerId="ADAL" clId="{63BB6D05-9A3F-4BE6-AF5B-AD1CBE347954}" dt="2023-04-14T08:55:09.748" v="1184" actId="20577"/>
          <ac:spMkLst>
            <pc:docMk/>
            <pc:sldMk cId="4234958609" sldId="311"/>
            <ac:spMk id="2" creationId="{1F652BD0-8C13-BD19-C2ED-502834CCE359}"/>
          </ac:spMkLst>
        </pc:spChg>
        <pc:spChg chg="mod">
          <ac:chgData name="TRIGUEROS MUÑOZ, MIGUEL" userId="93f31087-8566-4d16-a7a1-f20635823349" providerId="ADAL" clId="{63BB6D05-9A3F-4BE6-AF5B-AD1CBE347954}" dt="2023-04-15T05:28:38.274" v="1423"/>
          <ac:spMkLst>
            <pc:docMk/>
            <pc:sldMk cId="4234958609" sldId="311"/>
            <ac:spMk id="3" creationId="{BDD8D5E1-F892-425A-D27B-8A4CC2224EBD}"/>
          </ac:spMkLst>
        </pc:spChg>
        <pc:picChg chg="add mod">
          <ac:chgData name="TRIGUEROS MUÑOZ, MIGUEL" userId="93f31087-8566-4d16-a7a1-f20635823349" providerId="ADAL" clId="{63BB6D05-9A3F-4BE6-AF5B-AD1CBE347954}" dt="2023-04-15T05:06:11.433" v="1280" actId="14100"/>
          <ac:picMkLst>
            <pc:docMk/>
            <pc:sldMk cId="4234958609" sldId="311"/>
            <ac:picMk id="4" creationId="{E150D0E5-27AE-6BE5-8AF1-5E2DE1A7CAD6}"/>
          </ac:picMkLst>
        </pc:picChg>
      </pc:sldChg>
      <pc:sldChg chg="modSp add del">
        <pc:chgData name="TRIGUEROS MUÑOZ, MIGUEL" userId="93f31087-8566-4d16-a7a1-f20635823349" providerId="ADAL" clId="{63BB6D05-9A3F-4BE6-AF5B-AD1CBE347954}" dt="2023-04-14T08:55:10.794" v="1186" actId="2696"/>
        <pc:sldMkLst>
          <pc:docMk/>
          <pc:sldMk cId="2341940902" sldId="312"/>
        </pc:sldMkLst>
        <pc:spChg chg="mod">
          <ac:chgData name="TRIGUEROS MUÑOZ, MIGUEL" userId="93f31087-8566-4d16-a7a1-f20635823349" providerId="ADAL" clId="{63BB6D05-9A3F-4BE6-AF5B-AD1CBE347954}" dt="2023-04-14T08:55:10.138" v="1185"/>
          <ac:spMkLst>
            <pc:docMk/>
            <pc:sldMk cId="2341940902" sldId="312"/>
            <ac:spMk id="2" creationId="{1E79F587-54D4-6599-C7FC-9CE99C627435}"/>
          </ac:spMkLst>
        </pc:spChg>
      </pc:sldChg>
      <pc:sldChg chg="modSp add">
        <pc:chgData name="TRIGUEROS MUÑOZ, MIGUEL" userId="93f31087-8566-4d16-a7a1-f20635823349" providerId="ADAL" clId="{63BB6D05-9A3F-4BE6-AF5B-AD1CBE347954}" dt="2023-04-15T05:44:25.557" v="1870"/>
        <pc:sldMkLst>
          <pc:docMk/>
          <pc:sldMk cId="4167663092" sldId="312"/>
        </pc:sldMkLst>
        <pc:spChg chg="mod">
          <ac:chgData name="TRIGUEROS MUÑOZ, MIGUEL" userId="93f31087-8566-4d16-a7a1-f20635823349" providerId="ADAL" clId="{63BB6D05-9A3F-4BE6-AF5B-AD1CBE347954}" dt="2023-04-15T05:28:47.766" v="1443" actId="20577"/>
          <ac:spMkLst>
            <pc:docMk/>
            <pc:sldMk cId="4167663092" sldId="312"/>
            <ac:spMk id="2" creationId="{62DE51AF-1CFD-8A37-2C6B-2F2352CF2405}"/>
          </ac:spMkLst>
        </pc:spChg>
        <pc:spChg chg="mod">
          <ac:chgData name="TRIGUEROS MUÑOZ, MIGUEL" userId="93f31087-8566-4d16-a7a1-f20635823349" providerId="ADAL" clId="{63BB6D05-9A3F-4BE6-AF5B-AD1CBE347954}" dt="2023-04-15T05:44:25.557" v="1870"/>
          <ac:spMkLst>
            <pc:docMk/>
            <pc:sldMk cId="4167663092" sldId="312"/>
            <ac:spMk id="3" creationId="{52078812-3746-ACB0-073C-534BCC1BB7B4}"/>
          </ac:spMkLst>
        </pc:spChg>
      </pc:sldChg>
      <pc:sldChg chg="addSp delSp modSp add">
        <pc:chgData name="TRIGUEROS MUÑOZ, MIGUEL" userId="93f31087-8566-4d16-a7a1-f20635823349" providerId="ADAL" clId="{63BB6D05-9A3F-4BE6-AF5B-AD1CBE347954}" dt="2023-04-15T05:52:49.139" v="2020"/>
        <pc:sldMkLst>
          <pc:docMk/>
          <pc:sldMk cId="1451212580" sldId="313"/>
        </pc:sldMkLst>
        <pc:spChg chg="mod">
          <ac:chgData name="TRIGUEROS MUÑOZ, MIGUEL" userId="93f31087-8566-4d16-a7a1-f20635823349" providerId="ADAL" clId="{63BB6D05-9A3F-4BE6-AF5B-AD1CBE347954}" dt="2023-04-15T05:46:14.857" v="1884" actId="20577"/>
          <ac:spMkLst>
            <pc:docMk/>
            <pc:sldMk cId="1451212580" sldId="313"/>
            <ac:spMk id="2" creationId="{094535B7-B902-3A10-6527-71FFCEB7A2EA}"/>
          </ac:spMkLst>
        </pc:spChg>
        <pc:spChg chg="mod">
          <ac:chgData name="TRIGUEROS MUÑOZ, MIGUEL" userId="93f31087-8566-4d16-a7a1-f20635823349" providerId="ADAL" clId="{63BB6D05-9A3F-4BE6-AF5B-AD1CBE347954}" dt="2023-04-15T05:52:49.139" v="2020"/>
          <ac:spMkLst>
            <pc:docMk/>
            <pc:sldMk cId="1451212580" sldId="313"/>
            <ac:spMk id="3" creationId="{7574C225-83B2-17BE-0E5C-E3D21284F8F6}"/>
          </ac:spMkLst>
        </pc:spChg>
        <pc:spChg chg="add del mod">
          <ac:chgData name="TRIGUEROS MUÑOZ, MIGUEL" userId="93f31087-8566-4d16-a7a1-f20635823349" providerId="ADAL" clId="{63BB6D05-9A3F-4BE6-AF5B-AD1CBE347954}" dt="2023-04-15T05:50:26.534" v="2010" actId="478"/>
          <ac:spMkLst>
            <pc:docMk/>
            <pc:sldMk cId="1451212580" sldId="313"/>
            <ac:spMk id="6" creationId="{9C2B8AA4-9362-F1FE-64D3-D3AB4AF5B5A3}"/>
          </ac:spMkLst>
        </pc:spChg>
        <pc:spChg chg="add mod">
          <ac:chgData name="TRIGUEROS MUÑOZ, MIGUEL" userId="93f31087-8566-4d16-a7a1-f20635823349" providerId="ADAL" clId="{63BB6D05-9A3F-4BE6-AF5B-AD1CBE347954}" dt="2023-04-15T05:51:38.055" v="2018" actId="207"/>
          <ac:spMkLst>
            <pc:docMk/>
            <pc:sldMk cId="1451212580" sldId="313"/>
            <ac:spMk id="9" creationId="{0E9E25B2-4F74-A52C-052B-BF6E3B916CF5}"/>
          </ac:spMkLst>
        </pc:spChg>
        <pc:picChg chg="add del mod">
          <ac:chgData name="TRIGUEROS MUÑOZ, MIGUEL" userId="93f31087-8566-4d16-a7a1-f20635823349" providerId="ADAL" clId="{63BB6D05-9A3F-4BE6-AF5B-AD1CBE347954}" dt="2023-04-15T05:50:19.150" v="2009" actId="478"/>
          <ac:picMkLst>
            <pc:docMk/>
            <pc:sldMk cId="1451212580" sldId="313"/>
            <ac:picMk id="5" creationId="{9F7020B8-08FC-F395-0319-C007545B8072}"/>
          </ac:picMkLst>
        </pc:picChg>
        <pc:picChg chg="add mod">
          <ac:chgData name="TRIGUEROS MUÑOZ, MIGUEL" userId="93f31087-8566-4d16-a7a1-f20635823349" providerId="ADAL" clId="{63BB6D05-9A3F-4BE6-AF5B-AD1CBE347954}" dt="2023-04-15T05:51:21.750" v="2016" actId="14100"/>
          <ac:picMkLst>
            <pc:docMk/>
            <pc:sldMk cId="1451212580" sldId="313"/>
            <ac:picMk id="8" creationId="{0E59622A-ECDF-1452-5A32-D21B5197D913}"/>
          </ac:picMkLst>
        </pc:picChg>
      </pc:sldChg>
      <pc:sldChg chg="modSp add del">
        <pc:chgData name="TRIGUEROS MUÑOZ, MIGUEL" userId="93f31087-8566-4d16-a7a1-f20635823349" providerId="ADAL" clId="{63BB6D05-9A3F-4BE6-AF5B-AD1CBE347954}" dt="2023-04-15T05:28:48.488" v="1445" actId="2696"/>
        <pc:sldMkLst>
          <pc:docMk/>
          <pc:sldMk cId="4222828583" sldId="313"/>
        </pc:sldMkLst>
        <pc:spChg chg="mod">
          <ac:chgData name="TRIGUEROS MUÑOZ, MIGUEL" userId="93f31087-8566-4d16-a7a1-f20635823349" providerId="ADAL" clId="{63BB6D05-9A3F-4BE6-AF5B-AD1CBE347954}" dt="2023-04-15T05:28:48.095" v="1444"/>
          <ac:spMkLst>
            <pc:docMk/>
            <pc:sldMk cId="4222828583" sldId="313"/>
            <ac:spMk id="2" creationId="{0842C240-4D12-CF78-8EA7-DA54D713D258}"/>
          </ac:spMkLst>
        </pc:spChg>
      </pc:sldChg>
      <pc:sldChg chg="modSp add del">
        <pc:chgData name="TRIGUEROS MUÑOZ, MIGUEL" userId="93f31087-8566-4d16-a7a1-f20635823349" providerId="ADAL" clId="{63BB6D05-9A3F-4BE6-AF5B-AD1CBE347954}" dt="2023-04-15T05:46:20.344" v="1886" actId="2696"/>
        <pc:sldMkLst>
          <pc:docMk/>
          <pc:sldMk cId="1532587831" sldId="314"/>
        </pc:sldMkLst>
        <pc:spChg chg="mod">
          <ac:chgData name="TRIGUEROS MUÑOZ, MIGUEL" userId="93f31087-8566-4d16-a7a1-f20635823349" providerId="ADAL" clId="{63BB6D05-9A3F-4BE6-AF5B-AD1CBE347954}" dt="2023-04-15T05:46:19.718" v="1885"/>
          <ac:spMkLst>
            <pc:docMk/>
            <pc:sldMk cId="1532587831" sldId="314"/>
            <ac:spMk id="2" creationId="{5FB7B98D-9A20-91DC-BB47-B1CC8129C71F}"/>
          </ac:spMkLst>
        </pc:spChg>
      </pc:sldChg>
      <pc:sldChg chg="modSp add mod">
        <pc:chgData name="TRIGUEROS MUÑOZ, MIGUEL" userId="93f31087-8566-4d16-a7a1-f20635823349" providerId="ADAL" clId="{63BB6D05-9A3F-4BE6-AF5B-AD1CBE347954}" dt="2023-04-23T17:23:38.922" v="3480" actId="114"/>
        <pc:sldMkLst>
          <pc:docMk/>
          <pc:sldMk cId="3578942200" sldId="314"/>
        </pc:sldMkLst>
        <pc:spChg chg="mod">
          <ac:chgData name="TRIGUEROS MUÑOZ, MIGUEL" userId="93f31087-8566-4d16-a7a1-f20635823349" providerId="ADAL" clId="{63BB6D05-9A3F-4BE6-AF5B-AD1CBE347954}" dt="2023-04-15T05:53:16.812" v="2061" actId="20577"/>
          <ac:spMkLst>
            <pc:docMk/>
            <pc:sldMk cId="3578942200" sldId="314"/>
            <ac:spMk id="2" creationId="{909A493D-3CDE-F23E-C42A-7CE6D050A942}"/>
          </ac:spMkLst>
        </pc:spChg>
        <pc:spChg chg="mod">
          <ac:chgData name="TRIGUEROS MUÑOZ, MIGUEL" userId="93f31087-8566-4d16-a7a1-f20635823349" providerId="ADAL" clId="{63BB6D05-9A3F-4BE6-AF5B-AD1CBE347954}" dt="2023-04-23T17:23:38.922" v="3480" actId="114"/>
          <ac:spMkLst>
            <pc:docMk/>
            <pc:sldMk cId="3578942200" sldId="314"/>
            <ac:spMk id="3" creationId="{2BBA3697-9A72-2594-9B3A-051901CD09BE}"/>
          </ac:spMkLst>
        </pc:spChg>
      </pc:sldChg>
      <pc:sldChg chg="modSp add del">
        <pc:chgData name="TRIGUEROS MUÑOZ, MIGUEL" userId="93f31087-8566-4d16-a7a1-f20635823349" providerId="ADAL" clId="{63BB6D05-9A3F-4BE6-AF5B-AD1CBE347954}" dt="2023-04-15T05:53:22.317" v="2063" actId="2696"/>
        <pc:sldMkLst>
          <pc:docMk/>
          <pc:sldMk cId="542429398" sldId="315"/>
        </pc:sldMkLst>
        <pc:spChg chg="mod">
          <ac:chgData name="TRIGUEROS MUÑOZ, MIGUEL" userId="93f31087-8566-4d16-a7a1-f20635823349" providerId="ADAL" clId="{63BB6D05-9A3F-4BE6-AF5B-AD1CBE347954}" dt="2023-04-15T05:53:21.837" v="2062"/>
          <ac:spMkLst>
            <pc:docMk/>
            <pc:sldMk cId="542429398" sldId="315"/>
            <ac:spMk id="2" creationId="{3D613D21-8B45-C227-04CF-70F77D1C8DA2}"/>
          </ac:spMkLst>
        </pc:spChg>
      </pc:sldChg>
      <pc:sldChg chg="addSp modSp add mod">
        <pc:chgData name="TRIGUEROS MUÑOZ, MIGUEL" userId="93f31087-8566-4d16-a7a1-f20635823349" providerId="ADAL" clId="{63BB6D05-9A3F-4BE6-AF5B-AD1CBE347954}" dt="2023-04-23T17:22:55.933" v="3473" actId="207"/>
        <pc:sldMkLst>
          <pc:docMk/>
          <pc:sldMk cId="3043246798" sldId="315"/>
        </pc:sldMkLst>
        <pc:spChg chg="mod">
          <ac:chgData name="TRIGUEROS MUÑOZ, MIGUEL" userId="93f31087-8566-4d16-a7a1-f20635823349" providerId="ADAL" clId="{63BB6D05-9A3F-4BE6-AF5B-AD1CBE347954}" dt="2023-04-23T17:22:55.933" v="3473" actId="207"/>
          <ac:spMkLst>
            <pc:docMk/>
            <pc:sldMk cId="3043246798" sldId="315"/>
            <ac:spMk id="3" creationId="{2BBA3697-9A72-2594-9B3A-051901CD09BE}"/>
          </ac:spMkLst>
        </pc:spChg>
        <pc:spChg chg="add mod">
          <ac:chgData name="TRIGUEROS MUÑOZ, MIGUEL" userId="93f31087-8566-4d16-a7a1-f20635823349" providerId="ADAL" clId="{63BB6D05-9A3F-4BE6-AF5B-AD1CBE347954}" dt="2023-04-15T05:57:43.220" v="2343" actId="20577"/>
          <ac:spMkLst>
            <pc:docMk/>
            <pc:sldMk cId="3043246798" sldId="315"/>
            <ac:spMk id="5" creationId="{342D9FE9-E263-E574-2A84-DA55444592E3}"/>
          </ac:spMkLst>
        </pc:spChg>
        <pc:picChg chg="add mod">
          <ac:chgData name="TRIGUEROS MUÑOZ, MIGUEL" userId="93f31087-8566-4d16-a7a1-f20635823349" providerId="ADAL" clId="{63BB6D05-9A3F-4BE6-AF5B-AD1CBE347954}" dt="2023-04-15T05:56:04.595" v="2100" actId="1076"/>
          <ac:picMkLst>
            <pc:docMk/>
            <pc:sldMk cId="3043246798" sldId="315"/>
            <ac:picMk id="4" creationId="{972CF132-60E0-7611-C3F9-4A7BF286EB0E}"/>
          </ac:picMkLst>
        </pc:picChg>
      </pc:sldChg>
      <pc:sldChg chg="addSp delSp modSp add">
        <pc:chgData name="TRIGUEROS MUÑOZ, MIGUEL" userId="93f31087-8566-4d16-a7a1-f20635823349" providerId="ADAL" clId="{63BB6D05-9A3F-4BE6-AF5B-AD1CBE347954}" dt="2023-04-15T06:03:18.257" v="2723" actId="313"/>
        <pc:sldMkLst>
          <pc:docMk/>
          <pc:sldMk cId="2612008688" sldId="316"/>
        </pc:sldMkLst>
        <pc:spChg chg="mod">
          <ac:chgData name="TRIGUEROS MUÑOZ, MIGUEL" userId="93f31087-8566-4d16-a7a1-f20635823349" providerId="ADAL" clId="{63BB6D05-9A3F-4BE6-AF5B-AD1CBE347954}" dt="2023-04-15T06:01:03.602" v="2409" actId="20577"/>
          <ac:spMkLst>
            <pc:docMk/>
            <pc:sldMk cId="2612008688" sldId="316"/>
            <ac:spMk id="3" creationId="{2BBA3697-9A72-2594-9B3A-051901CD09BE}"/>
          </ac:spMkLst>
        </pc:spChg>
        <pc:spChg chg="mod">
          <ac:chgData name="TRIGUEROS MUÑOZ, MIGUEL" userId="93f31087-8566-4d16-a7a1-f20635823349" providerId="ADAL" clId="{63BB6D05-9A3F-4BE6-AF5B-AD1CBE347954}" dt="2023-04-15T06:03:18.257" v="2723" actId="313"/>
          <ac:spMkLst>
            <pc:docMk/>
            <pc:sldMk cId="2612008688" sldId="316"/>
            <ac:spMk id="5" creationId="{342D9FE9-E263-E574-2A84-DA55444592E3}"/>
          </ac:spMkLst>
        </pc:spChg>
        <pc:picChg chg="del">
          <ac:chgData name="TRIGUEROS MUÑOZ, MIGUEL" userId="93f31087-8566-4d16-a7a1-f20635823349" providerId="ADAL" clId="{63BB6D05-9A3F-4BE6-AF5B-AD1CBE347954}" dt="2023-04-15T05:59:28.071" v="2361" actId="478"/>
          <ac:picMkLst>
            <pc:docMk/>
            <pc:sldMk cId="2612008688" sldId="316"/>
            <ac:picMk id="4" creationId="{972CF132-60E0-7611-C3F9-4A7BF286EB0E}"/>
          </ac:picMkLst>
        </pc:picChg>
        <pc:picChg chg="add mod">
          <ac:chgData name="TRIGUEROS MUÑOZ, MIGUEL" userId="93f31087-8566-4d16-a7a1-f20635823349" providerId="ADAL" clId="{63BB6D05-9A3F-4BE6-AF5B-AD1CBE347954}" dt="2023-04-15T06:01:33.081" v="2412" actId="14100"/>
          <ac:picMkLst>
            <pc:docMk/>
            <pc:sldMk cId="2612008688" sldId="316"/>
            <ac:picMk id="6" creationId="{B670882C-8F62-560C-3F2B-8B7C990100DA}"/>
          </ac:picMkLst>
        </pc:picChg>
      </pc:sldChg>
      <pc:sldChg chg="delSp modSp add">
        <pc:chgData name="TRIGUEROS MUÑOZ, MIGUEL" userId="93f31087-8566-4d16-a7a1-f20635823349" providerId="ADAL" clId="{63BB6D05-9A3F-4BE6-AF5B-AD1CBE347954}" dt="2023-04-15T06:08:20.995" v="3145" actId="5793"/>
        <pc:sldMkLst>
          <pc:docMk/>
          <pc:sldMk cId="845063435" sldId="317"/>
        </pc:sldMkLst>
        <pc:spChg chg="mod">
          <ac:chgData name="TRIGUEROS MUÑOZ, MIGUEL" userId="93f31087-8566-4d16-a7a1-f20635823349" providerId="ADAL" clId="{63BB6D05-9A3F-4BE6-AF5B-AD1CBE347954}" dt="2023-04-15T06:08:20.995" v="3145" actId="5793"/>
          <ac:spMkLst>
            <pc:docMk/>
            <pc:sldMk cId="845063435" sldId="317"/>
            <ac:spMk id="3" creationId="{2BBA3697-9A72-2594-9B3A-051901CD09BE}"/>
          </ac:spMkLst>
        </pc:spChg>
        <pc:spChg chg="del">
          <ac:chgData name="TRIGUEROS MUÑOZ, MIGUEL" userId="93f31087-8566-4d16-a7a1-f20635823349" providerId="ADAL" clId="{63BB6D05-9A3F-4BE6-AF5B-AD1CBE347954}" dt="2023-04-15T06:04:38.550" v="2727" actId="478"/>
          <ac:spMkLst>
            <pc:docMk/>
            <pc:sldMk cId="845063435" sldId="317"/>
            <ac:spMk id="5" creationId="{342D9FE9-E263-E574-2A84-DA55444592E3}"/>
          </ac:spMkLst>
        </pc:spChg>
        <pc:picChg chg="mod">
          <ac:chgData name="TRIGUEROS MUÑOZ, MIGUEL" userId="93f31087-8566-4d16-a7a1-f20635823349" providerId="ADAL" clId="{63BB6D05-9A3F-4BE6-AF5B-AD1CBE347954}" dt="2023-04-15T06:07:56.617" v="3143" actId="14100"/>
          <ac:picMkLst>
            <pc:docMk/>
            <pc:sldMk cId="845063435" sldId="317"/>
            <ac:picMk id="6" creationId="{B670882C-8F62-560C-3F2B-8B7C990100DA}"/>
          </ac:picMkLst>
        </pc:picChg>
      </pc:sldChg>
      <pc:sldChg chg="addSp delSp modSp add">
        <pc:chgData name="TRIGUEROS MUÑOZ, MIGUEL" userId="93f31087-8566-4d16-a7a1-f20635823349" providerId="ADAL" clId="{63BB6D05-9A3F-4BE6-AF5B-AD1CBE347954}" dt="2023-04-15T06:13:16.486" v="3449" actId="114"/>
        <pc:sldMkLst>
          <pc:docMk/>
          <pc:sldMk cId="3652413921" sldId="318"/>
        </pc:sldMkLst>
        <pc:spChg chg="mod">
          <ac:chgData name="TRIGUEROS MUÑOZ, MIGUEL" userId="93f31087-8566-4d16-a7a1-f20635823349" providerId="ADAL" clId="{63BB6D05-9A3F-4BE6-AF5B-AD1CBE347954}" dt="2023-04-15T06:13:16.486" v="3449" actId="114"/>
          <ac:spMkLst>
            <pc:docMk/>
            <pc:sldMk cId="3652413921" sldId="318"/>
            <ac:spMk id="3" creationId="{2BBA3697-9A72-2594-9B3A-051901CD09BE}"/>
          </ac:spMkLst>
        </pc:spChg>
        <pc:picChg chg="add mod">
          <ac:chgData name="TRIGUEROS MUÑOZ, MIGUEL" userId="93f31087-8566-4d16-a7a1-f20635823349" providerId="ADAL" clId="{63BB6D05-9A3F-4BE6-AF5B-AD1CBE347954}" dt="2023-04-15T06:11:09.299" v="3386" actId="1076"/>
          <ac:picMkLst>
            <pc:docMk/>
            <pc:sldMk cId="3652413921" sldId="318"/>
            <ac:picMk id="4" creationId="{768000F6-F646-BD51-6C9C-5FE3689A9AC1}"/>
          </ac:picMkLst>
        </pc:picChg>
        <pc:picChg chg="del">
          <ac:chgData name="TRIGUEROS MUÑOZ, MIGUEL" userId="93f31087-8566-4d16-a7a1-f20635823349" providerId="ADAL" clId="{63BB6D05-9A3F-4BE6-AF5B-AD1CBE347954}" dt="2023-04-15T06:10:35.854" v="3379" actId="478"/>
          <ac:picMkLst>
            <pc:docMk/>
            <pc:sldMk cId="3652413921" sldId="318"/>
            <ac:picMk id="6" creationId="{B670882C-8F62-560C-3F2B-8B7C990100DA}"/>
          </ac:picMkLst>
        </pc:picChg>
      </pc:sldChg>
      <pc:sldChg chg="delSp modSp add">
        <pc:chgData name="TRIGUEROS MUÑOZ, MIGUEL" userId="93f31087-8566-4d16-a7a1-f20635823349" providerId="ADAL" clId="{63BB6D05-9A3F-4BE6-AF5B-AD1CBE347954}" dt="2023-04-16T05:55:02.575" v="3472" actId="20577"/>
        <pc:sldMkLst>
          <pc:docMk/>
          <pc:sldMk cId="60254505" sldId="319"/>
        </pc:sldMkLst>
        <pc:spChg chg="mod">
          <ac:chgData name="TRIGUEROS MUÑOZ, MIGUEL" userId="93f31087-8566-4d16-a7a1-f20635823349" providerId="ADAL" clId="{63BB6D05-9A3F-4BE6-AF5B-AD1CBE347954}" dt="2023-04-16T05:54:32.414" v="3454" actId="20577"/>
          <ac:spMkLst>
            <pc:docMk/>
            <pc:sldMk cId="60254505" sldId="319"/>
            <ac:spMk id="2" creationId="{909A493D-3CDE-F23E-C42A-7CE6D050A942}"/>
          </ac:spMkLst>
        </pc:spChg>
        <pc:spChg chg="mod">
          <ac:chgData name="TRIGUEROS MUÑOZ, MIGUEL" userId="93f31087-8566-4d16-a7a1-f20635823349" providerId="ADAL" clId="{63BB6D05-9A3F-4BE6-AF5B-AD1CBE347954}" dt="2023-04-16T05:55:02.575" v="3472" actId="20577"/>
          <ac:spMkLst>
            <pc:docMk/>
            <pc:sldMk cId="60254505" sldId="319"/>
            <ac:spMk id="3" creationId="{2BBA3697-9A72-2594-9B3A-051901CD09BE}"/>
          </ac:spMkLst>
        </pc:spChg>
        <pc:picChg chg="del">
          <ac:chgData name="TRIGUEROS MUÑOZ, MIGUEL" userId="93f31087-8566-4d16-a7a1-f20635823349" providerId="ADAL" clId="{63BB6D05-9A3F-4BE6-AF5B-AD1CBE347954}" dt="2023-04-16T05:54:36.493" v="3455" actId="478"/>
          <ac:picMkLst>
            <pc:docMk/>
            <pc:sldMk cId="60254505" sldId="319"/>
            <ac:picMk id="4" creationId="{768000F6-F646-BD51-6C9C-5FE3689A9AC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CE4F-1CC3-4218-AE26-10F7BF338F8F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4D5CE-A1FD-4991-ABF7-40E084C78E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9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6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8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88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3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9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7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d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>
            <a:lvl1pPr marL="0" indent="0" algn="just">
              <a:buNone/>
              <a:defRPr>
                <a:solidFill>
                  <a:srgbClr val="0070C0"/>
                </a:solidFill>
              </a:defRPr>
            </a:lvl1pPr>
            <a:lvl2pPr marL="457200" indent="0" algn="just">
              <a:buNone/>
              <a:defRPr>
                <a:solidFill>
                  <a:srgbClr val="0594FF"/>
                </a:solidFill>
              </a:defRPr>
            </a:lvl2pPr>
            <a:lvl3pPr marL="914400" indent="0" algn="just">
              <a:buNone/>
              <a:defRPr>
                <a:solidFill>
                  <a:srgbClr val="0594FF"/>
                </a:solidFill>
              </a:defRPr>
            </a:lvl3pPr>
            <a:lvl4pPr marL="1371600" indent="0" algn="just">
              <a:buNone/>
              <a:defRPr>
                <a:solidFill>
                  <a:srgbClr val="0594FF"/>
                </a:solidFill>
              </a:defRPr>
            </a:lvl4pPr>
            <a:lvl5pPr marL="1828800" indent="0" algn="just">
              <a:buNone/>
              <a:defRPr>
                <a:solidFill>
                  <a:srgbClr val="0594FF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12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43783" cy="6510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592418"/>
            <a:ext cx="3758215" cy="47551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592417"/>
            <a:ext cx="3622089" cy="47551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4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7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6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7207304" cy="648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473" y="1041225"/>
            <a:ext cx="7696303" cy="528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4"/>
            <a:endParaRPr lang="en-US"/>
          </a:p>
        </p:txBody>
      </p:sp>
      <p:pic>
        <p:nvPicPr>
          <p:cNvPr id="19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AA00D4CA-9F02-C217-1A71-A101EAA384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18" y="188640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CFC7F6-5778-D0A9-C8A3-049EB7EA5BB6}"/>
              </a:ext>
            </a:extLst>
          </p:cNvPr>
          <p:cNvSpPr txBox="1"/>
          <p:nvPr userDrawn="1"/>
        </p:nvSpPr>
        <p:spPr>
          <a:xfrm>
            <a:off x="493798" y="6483685"/>
            <a:ext cx="461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2"/>
                </a:solidFill>
              </a:rPr>
              <a:t>U5 OPTIMIZACIÓN DE SOFTWARE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DF455F-28EC-411C-45A3-C69363E09B1A}"/>
              </a:ext>
            </a:extLst>
          </p:cNvPr>
          <p:cNvSpPr txBox="1"/>
          <p:nvPr userDrawn="1"/>
        </p:nvSpPr>
        <p:spPr>
          <a:xfrm>
            <a:off x="8664491" y="6572703"/>
            <a:ext cx="52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CB5A76-5047-41F7-8750-120966B0D2FF}" type="slidenum">
              <a:rPr lang="es-ES" sz="1000" smtClean="0">
                <a:solidFill>
                  <a:schemeClr val="accent4"/>
                </a:solidFill>
              </a:rPr>
              <a:t>‹Nº›</a:t>
            </a:fld>
            <a:endParaRPr lang="es-ES" sz="1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5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6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aticasentumundo.es/SOCIEDAD/sociedad_matrices.ht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orjacolon.blogspot.com/2018/07/hola-mundo-2.html" TargetMode="External"/><Relationship Id="rId3" Type="http://schemas.openxmlformats.org/officeDocument/2006/relationships/hyperlink" Target="https://www.miproximopaso.org/profile/summary/15-1131.00" TargetMode="External"/><Relationship Id="rId7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ianocabrera.com/costo-desarrollador-equivocado/" TargetMode="External"/><Relationship Id="rId5" Type="http://schemas.openxmlformats.org/officeDocument/2006/relationships/image" Target="../media/image3.jpg"/><Relationship Id="rId10" Type="http://schemas.openxmlformats.org/officeDocument/2006/relationships/hyperlink" Target="https://simpleit.rocks/es/python/django/generar-diagramas-clases-uml-modelos-django/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936843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81" y="854529"/>
            <a:ext cx="7148339" cy="2904346"/>
          </a:xfrm>
        </p:spPr>
        <p:txBody>
          <a:bodyPr/>
          <a:lstStyle/>
          <a:p>
            <a:pPr algn="l"/>
            <a:r>
              <a:rPr lang="es-ES" dirty="0"/>
              <a:t>U5 OPTIMIZACIÓN DE SOFTWARE: Control de versiones - CVS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24F4294-9767-96BB-A7D3-EBFE8CEFC64B}"/>
              </a:ext>
            </a:extLst>
          </p:cNvPr>
          <p:cNvSpPr txBox="1"/>
          <p:nvPr/>
        </p:nvSpPr>
        <p:spPr>
          <a:xfrm>
            <a:off x="5011912" y="5447790"/>
            <a:ext cx="3071183" cy="62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0499" algn="r">
              <a:lnSpc>
                <a:spcPts val="2147"/>
              </a:lnSpc>
            </a:pPr>
            <a:r>
              <a:rPr sz="1400" dirty="0" err="1">
                <a:solidFill>
                  <a:schemeClr val="accent4"/>
                </a:solidFill>
                <a:latin typeface="MDUHDN+Century Gothic"/>
                <a:cs typeface="MDUHDN+Century Gothic"/>
              </a:rPr>
              <a:t>versión</a:t>
            </a:r>
            <a:r>
              <a:rPr sz="1400" spc="-36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23.04</a:t>
            </a: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  <a:p>
            <a:pPr algn="r">
              <a:lnSpc>
                <a:spcPts val="2147"/>
              </a:lnSpc>
              <a:spcBef>
                <a:spcPts val="811"/>
              </a:spcBef>
            </a:pP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Bajo </a:t>
            </a:r>
            <a:r>
              <a:rPr sz="1400" dirty="0" err="1">
                <a:solidFill>
                  <a:schemeClr val="accent4"/>
                </a:solidFill>
                <a:latin typeface="MDUHDN+Century Gothic"/>
                <a:cs typeface="MDUHDN+Century Gothic"/>
              </a:rPr>
              <a:t>licencia</a:t>
            </a:r>
            <a:r>
              <a:rPr sz="1400" spc="-41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CC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Y</a:t>
            </a:r>
            <a:r>
              <a:rPr lang="es-ES" sz="1400" spc="119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N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SA 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4.0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850321" y="5609484"/>
            <a:ext cx="3912449" cy="787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lang="es-ES" sz="1400" spc="25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lang="es-ES" sz="1400" spc="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lang="es-ES" sz="1400" spc="-13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VCWNGD+Century Gothic"/>
                <a:cs typeface="VCWNGD+Century Gothic"/>
              </a:rPr>
              <a:t>–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1ºDAW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00" y="6407921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51AF-1CFD-8A37-2C6B-2F2352CF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78812-3746-ACB0-073C-534BCC1B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Importar datos</a:t>
            </a:r>
          </a:p>
          <a:p>
            <a:pPr lvl="1"/>
            <a:r>
              <a:rPr lang="es-ES" dirty="0"/>
              <a:t>Copia inicial, creada desde cero o copiada de un repositorio remoto</a:t>
            </a:r>
          </a:p>
          <a:p>
            <a:r>
              <a:rPr lang="es-ES" dirty="0" err="1"/>
              <a:t>Commit</a:t>
            </a:r>
            <a:endParaRPr lang="es-ES" dirty="0"/>
          </a:p>
          <a:p>
            <a:pPr lvl="1"/>
            <a:r>
              <a:rPr lang="es-ES" dirty="0"/>
              <a:t>Confirmar en el repositorio local los últimos cambios</a:t>
            </a:r>
          </a:p>
          <a:p>
            <a:r>
              <a:rPr lang="es-ES" dirty="0" err="1"/>
              <a:t>Check-out</a:t>
            </a:r>
            <a:endParaRPr lang="es-ES" dirty="0"/>
          </a:p>
          <a:p>
            <a:pPr lvl="1"/>
            <a:r>
              <a:rPr lang="es-ES" dirty="0"/>
              <a:t>Cambiar a una versión distinta de los archivos</a:t>
            </a:r>
          </a:p>
          <a:p>
            <a:pPr lvl="1"/>
            <a:r>
              <a:rPr lang="es-ES" dirty="0"/>
              <a:t>Podemos cambiar en el </a:t>
            </a:r>
            <a:r>
              <a:rPr lang="es-ES" i="1" dirty="0">
                <a:solidFill>
                  <a:schemeClr val="accent4"/>
                </a:solidFill>
              </a:rPr>
              <a:t>tiempo</a:t>
            </a:r>
            <a:r>
              <a:rPr lang="es-ES" dirty="0"/>
              <a:t> o en el </a:t>
            </a:r>
            <a:r>
              <a:rPr lang="es-ES" i="1" dirty="0">
                <a:solidFill>
                  <a:schemeClr val="accent4"/>
                </a:solidFill>
              </a:rPr>
              <a:t>espacio</a:t>
            </a:r>
            <a:r>
              <a:rPr lang="es-ES" i="1" dirty="0"/>
              <a:t> ¿?</a:t>
            </a:r>
          </a:p>
        </p:txBody>
      </p:sp>
    </p:spTree>
    <p:extLst>
      <p:ext uri="{BB962C8B-B14F-4D97-AF65-F5344CB8AC3E}">
        <p14:creationId xmlns:p14="http://schemas.microsoft.com/office/powerpoint/2010/main" val="41676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535B7-B902-3A10-6527-71FFCEB7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4C225-83B2-17BE-0E5C-E3D21284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</a:t>
            </a:r>
            <a:r>
              <a:rPr lang="es-ES" baseline="0" dirty="0"/>
              <a:t> el almacén donde se guarda toda la información</a:t>
            </a:r>
          </a:p>
          <a:p>
            <a:pPr lvl="1"/>
            <a:r>
              <a:rPr lang="es-ES" dirty="0"/>
              <a:t>Archivos</a:t>
            </a:r>
          </a:p>
          <a:p>
            <a:pPr lvl="1"/>
            <a:r>
              <a:rPr lang="es-ES" dirty="0"/>
              <a:t>Metadatos</a:t>
            </a:r>
            <a:r>
              <a:rPr lang="es-ES" baseline="0" dirty="0"/>
              <a:t> para gestionar las versiones</a:t>
            </a:r>
          </a:p>
        </p:txBody>
      </p:sp>
      <p:pic>
        <p:nvPicPr>
          <p:cNvPr id="8" name="Imagen 7" descr="Vista de una biblioteca&#10;&#10;Descripción generada automáticamente con confianza baja">
            <a:extLst>
              <a:ext uri="{FF2B5EF4-FFF2-40B4-BE49-F238E27FC236}">
                <a16:creationId xmlns:a16="http://schemas.microsoft.com/office/drawing/2014/main" id="{0E59622A-ECDF-1452-5A32-D21B5197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5026" y="2974428"/>
            <a:ext cx="4652690" cy="26148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E9E25B2-4F74-A52C-052B-BF6E3B916CF5}"/>
              </a:ext>
            </a:extLst>
          </p:cNvPr>
          <p:cNvSpPr txBox="1"/>
          <p:nvPr/>
        </p:nvSpPr>
        <p:spPr>
          <a:xfrm>
            <a:off x="2958006" y="5675040"/>
            <a:ext cx="3471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65000"/>
                  </a:schemeClr>
                </a:solidFill>
                <a:hlinkClick r:id="rId3" tooltip="https://matematicasentumundo.es/SOCIEDAD/sociedad_matrices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900" dirty="0">
                <a:solidFill>
                  <a:schemeClr val="bg1">
                    <a:lumMod val="65000"/>
                  </a:schemeClr>
                </a:solidFill>
              </a:rPr>
              <a:t> de Autor desconocido está bajo licencia </a:t>
            </a:r>
            <a:r>
              <a:rPr lang="es-ES" sz="900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E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1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i="1" dirty="0"/>
              <a:t>Compartir archivos por parte de diferentes programadores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Estrategia 1: Bloquear los archivos utilizados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Estrategia 2: Fusionar los archivos modificados</a:t>
            </a:r>
          </a:p>
          <a:p>
            <a:pPr marL="0" indent="0">
              <a:buNone/>
            </a:pP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94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666330"/>
          </a:xfrm>
        </p:spPr>
        <p:txBody>
          <a:bodyPr/>
          <a:lstStyle/>
          <a:p>
            <a:pPr lvl="0"/>
            <a:r>
              <a:rPr lang="es-ES" dirty="0"/>
              <a:t>Problema:</a:t>
            </a:r>
            <a:r>
              <a:rPr lang="es-ES" baseline="0" dirty="0"/>
              <a:t> </a:t>
            </a:r>
            <a:r>
              <a:rPr lang="es-ES" dirty="0"/>
              <a:t>Compartir archivos por parte de diferentes </a:t>
            </a:r>
            <a:r>
              <a:rPr lang="es-ES" dirty="0">
                <a:solidFill>
                  <a:schemeClr val="accent4"/>
                </a:solidFill>
              </a:rPr>
              <a:t>programadores</a:t>
            </a:r>
          </a:p>
          <a:p>
            <a:pPr lvl="1"/>
            <a:endParaRPr lang="es-ES" dirty="0"/>
          </a:p>
        </p:txBody>
      </p:sp>
      <p:pic>
        <p:nvPicPr>
          <p:cNvPr id="4" name="Picture 291">
            <a:extLst>
              <a:ext uri="{FF2B5EF4-FFF2-40B4-BE49-F238E27FC236}">
                <a16:creationId xmlns:a16="http://schemas.microsoft.com/office/drawing/2014/main" id="{972CF132-60E0-7611-C3F9-4A7BF286E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63" y="1863432"/>
            <a:ext cx="4775200" cy="4373880"/>
          </a:xfrm>
          <a:prstGeom prst="rect">
            <a:avLst/>
          </a:prstGeom>
          <a:noFill/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42D9FE9-E263-E574-2A84-DA55444592E3}"/>
              </a:ext>
            </a:extLst>
          </p:cNvPr>
          <p:cNvSpPr txBox="1">
            <a:spLocks/>
          </p:cNvSpPr>
          <p:nvPr/>
        </p:nvSpPr>
        <p:spPr>
          <a:xfrm>
            <a:off x="341384" y="2056267"/>
            <a:ext cx="3125279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/>
              <a:t>Como Montse escribió la última, su versión es la que queda como definitiva</a:t>
            </a:r>
          </a:p>
          <a:p>
            <a:pPr lvl="1"/>
            <a:r>
              <a:rPr lang="es-ES" dirty="0"/>
              <a:t>Solo buscando en el histórico veremos la versión de Pau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24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666330"/>
          </a:xfrm>
        </p:spPr>
        <p:txBody>
          <a:bodyPr/>
          <a:lstStyle/>
          <a:p>
            <a:pPr lvl="0"/>
            <a:r>
              <a:rPr lang="es-ES" dirty="0"/>
              <a:t>Estrategia</a:t>
            </a:r>
            <a:r>
              <a:rPr lang="es-ES" baseline="0" dirty="0"/>
              <a:t> 1: </a:t>
            </a:r>
            <a:r>
              <a:rPr lang="es-ES" dirty="0"/>
              <a:t>Bloquear los archivos utilizados</a:t>
            </a:r>
          </a:p>
          <a:p>
            <a:pPr lvl="1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42D9FE9-E263-E574-2A84-DA55444592E3}"/>
              </a:ext>
            </a:extLst>
          </p:cNvPr>
          <p:cNvSpPr txBox="1">
            <a:spLocks/>
          </p:cNvSpPr>
          <p:nvPr/>
        </p:nvSpPr>
        <p:spPr>
          <a:xfrm>
            <a:off x="341384" y="2056267"/>
            <a:ext cx="3125279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/>
              <a:t>Pau bloquea el archivo en el que está trabajando</a:t>
            </a:r>
          </a:p>
          <a:p>
            <a:pPr lvl="1"/>
            <a:r>
              <a:rPr lang="es-ES" dirty="0"/>
              <a:t>Montse intenta trabajar en el mismo archivo pero no puede</a:t>
            </a:r>
          </a:p>
          <a:p>
            <a:pPr lvl="1"/>
            <a:r>
              <a:rPr lang="es-ES" dirty="0"/>
              <a:t>Pau termina y desbloquea el archivo</a:t>
            </a:r>
          </a:p>
          <a:p>
            <a:pPr lvl="1"/>
            <a:r>
              <a:rPr lang="es-ES" dirty="0"/>
              <a:t>Ahora Montse puede realizar sus cambios, quedando reflejados los que previamente Pau ha realizado</a:t>
            </a:r>
          </a:p>
          <a:p>
            <a:pPr lvl="1"/>
            <a:endParaRPr lang="es-ES" dirty="0"/>
          </a:p>
        </p:txBody>
      </p: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670882C-8F62-560C-3F2B-8B7C9901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24" y="1805381"/>
            <a:ext cx="4767345" cy="44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270458" cy="4900812"/>
          </a:xfrm>
        </p:spPr>
        <p:txBody>
          <a:bodyPr/>
          <a:lstStyle/>
          <a:p>
            <a:pPr lvl="0"/>
            <a:r>
              <a:rPr lang="es-ES" dirty="0"/>
              <a:t>Estrategia</a:t>
            </a:r>
            <a:r>
              <a:rPr lang="es-ES" baseline="0" dirty="0"/>
              <a:t> 1: </a:t>
            </a:r>
            <a:r>
              <a:rPr lang="es-ES" dirty="0"/>
              <a:t>Bloquear los archivos utilizados</a:t>
            </a:r>
          </a:p>
          <a:p>
            <a:pPr lvl="1"/>
            <a:r>
              <a:rPr lang="es-ES" dirty="0"/>
              <a:t>Problemas:</a:t>
            </a:r>
          </a:p>
          <a:p>
            <a:pPr lvl="2"/>
            <a:r>
              <a:rPr lang="es-ES" dirty="0"/>
              <a:t>Inconsistencias: Pau cambia A, Montse cambia B y, luego, A y B ya no funcionan juntos.</a:t>
            </a:r>
          </a:p>
          <a:p>
            <a:pPr lvl="2"/>
            <a:r>
              <a:rPr lang="es-ES" dirty="0"/>
              <a:t>Demoras: un archivo bloqueado puede retrasar el trabajo del resto del equipo</a:t>
            </a:r>
          </a:p>
          <a:p>
            <a:pPr lvl="2"/>
            <a:r>
              <a:rPr lang="es-ES" dirty="0"/>
              <a:t>Es posible que los programadores deseen hacer cambios en distintas partes del archivo, de manera que sus cambios, independiente entre sí, no se afectasen unos a otros</a:t>
            </a:r>
          </a:p>
          <a:p>
            <a:pPr marL="914400" lvl="2" indent="0">
              <a:buNone/>
            </a:pPr>
            <a:endParaRPr lang="es-ES" dirty="0"/>
          </a:p>
        </p:txBody>
      </p:sp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670882C-8F62-560C-3F2B-8B7C9901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676" y="3900949"/>
            <a:ext cx="3058511" cy="28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6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4085824" cy="4900812"/>
          </a:xfrm>
        </p:spPr>
        <p:txBody>
          <a:bodyPr/>
          <a:lstStyle/>
          <a:p>
            <a:pPr lvl="0"/>
            <a:r>
              <a:rPr lang="es-ES" dirty="0"/>
              <a:t>Estrategia</a:t>
            </a:r>
            <a:r>
              <a:rPr lang="es-ES" baseline="0" dirty="0"/>
              <a:t> 2: Fusionar los archivos</a:t>
            </a:r>
          </a:p>
          <a:p>
            <a:pPr lvl="1"/>
            <a:r>
              <a:rPr lang="es-ES" dirty="0"/>
              <a:t>Cada programador crea su copia privada</a:t>
            </a:r>
          </a:p>
          <a:p>
            <a:pPr lvl="1"/>
            <a:r>
              <a:rPr lang="es-ES" dirty="0"/>
              <a:t>Realiza</a:t>
            </a:r>
            <a:r>
              <a:rPr lang="es-ES" baseline="0" dirty="0"/>
              <a:t> los cambios</a:t>
            </a:r>
          </a:p>
          <a:p>
            <a:pPr lvl="1"/>
            <a:r>
              <a:rPr lang="es-ES" baseline="0" dirty="0"/>
              <a:t>Al finalizar, se fusionan las copias privadas</a:t>
            </a:r>
          </a:p>
          <a:p>
            <a:pPr lvl="1"/>
            <a:r>
              <a:rPr lang="es-ES" baseline="0" dirty="0"/>
              <a:t>La fusión es automática pero los programadores son responsables de dar el visto bueno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Funciona con archivos de texto pero no con imágenes</a:t>
            </a:r>
          </a:p>
        </p:txBody>
      </p:sp>
      <p:pic>
        <p:nvPicPr>
          <p:cNvPr id="4" name="Picture 296">
            <a:extLst>
              <a:ext uri="{FF2B5EF4-FFF2-40B4-BE49-F238E27FC236}">
                <a16:creationId xmlns:a16="http://schemas.microsoft.com/office/drawing/2014/main" id="{768000F6-F646-BD51-6C9C-5FE3689A9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4787"/>
            <a:ext cx="4428184" cy="4643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241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4085824" cy="4900812"/>
          </a:xfrm>
        </p:spPr>
        <p:txBody>
          <a:bodyPr/>
          <a:lstStyle/>
          <a:p>
            <a:pPr lvl="0"/>
            <a:r>
              <a:rPr lang="es-ES" i="1" dirty="0"/>
              <a:t>Apuntes .</a:t>
            </a:r>
            <a:r>
              <a:rPr lang="es-ES" i="1"/>
              <a:t>md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6025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709A-06F9-174F-E692-4746769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D1543-7C3D-58FC-ED33-9C4B944E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5501-65B6-AD32-DE4C-06BF9510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0" kern="1200" cap="none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INTRODUCCIÓN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99BE06-8F31-801F-7035-C8C1DDB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¿Por qué necesito un CVS?</a:t>
            </a:r>
          </a:p>
        </p:txBody>
      </p:sp>
      <p:pic>
        <p:nvPicPr>
          <p:cNvPr id="6" name="Imagen 5" descr="Una mano muestra un teclado de computadora&#10;&#10;Descripción generada automáticamente">
            <a:extLst>
              <a:ext uri="{FF2B5EF4-FFF2-40B4-BE49-F238E27FC236}">
                <a16:creationId xmlns:a16="http://schemas.microsoft.com/office/drawing/2014/main" id="{2B8599A8-0EA8-602C-2058-644BDB36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977" y="1900253"/>
            <a:ext cx="2763825" cy="15546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B273AE-8EB5-37DB-2BDF-E66DFF372DB9}"/>
              </a:ext>
            </a:extLst>
          </p:cNvPr>
          <p:cNvSpPr txBox="1"/>
          <p:nvPr/>
        </p:nvSpPr>
        <p:spPr>
          <a:xfrm>
            <a:off x="5559973" y="6495859"/>
            <a:ext cx="3247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50000"/>
                  </a:schemeClr>
                </a:solidFill>
                <a:hlinkClick r:id="rId3" tooltip="https://www.miproximopaso.org/profile/summary/15-1131.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900" dirty="0">
                <a:solidFill>
                  <a:schemeClr val="bg1">
                    <a:lumMod val="50000"/>
                  </a:schemeClr>
                </a:solidFill>
              </a:rPr>
              <a:t> de Autor desconocido bajo licencia </a:t>
            </a:r>
            <a:r>
              <a:rPr lang="es-ES" sz="900" dirty="0">
                <a:solidFill>
                  <a:schemeClr val="bg1">
                    <a:lumMod val="50000"/>
                  </a:schemeClr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E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n 8" descr="Persona usando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20E6D815-B30A-55FE-AF14-F349CA184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57387" y="1900253"/>
            <a:ext cx="2763825" cy="15804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0B9A70-7DAD-BB5E-8530-30A306C3EFAD}"/>
              </a:ext>
            </a:extLst>
          </p:cNvPr>
          <p:cNvSpPr txBox="1"/>
          <p:nvPr/>
        </p:nvSpPr>
        <p:spPr>
          <a:xfrm>
            <a:off x="5028936" y="6495859"/>
            <a:ext cx="80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50000"/>
                  </a:schemeClr>
                </a:solidFill>
                <a:hlinkClick r:id="rId6" tooltip="https://www.marianocabrera.com/costo-desarrollador-equivocad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endParaRPr lang="es-E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Imagen 11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29C0BA7-EB5C-D320-F561-909E4393F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976" y="4086398"/>
            <a:ext cx="2763825" cy="150284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BA843DF-1F76-574A-BCFD-0BCECEA0896C}"/>
              </a:ext>
            </a:extLst>
          </p:cNvPr>
          <p:cNvSpPr txBox="1"/>
          <p:nvPr/>
        </p:nvSpPr>
        <p:spPr>
          <a:xfrm>
            <a:off x="4413574" y="6495859"/>
            <a:ext cx="2292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50000"/>
                  </a:schemeClr>
                </a:solidFill>
                <a:hlinkClick r:id="rId8" tooltip="https://borjacolon.blogspot.com/2018/07/hola-mundo-2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endParaRPr lang="es-E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82904706-07D6-5D04-1AD7-C02C63D9E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032540" y="3755936"/>
            <a:ext cx="3601402" cy="201817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948F1F1-D4C1-09E8-97E7-145FE2CDC0B7}"/>
              </a:ext>
            </a:extLst>
          </p:cNvPr>
          <p:cNvSpPr txBox="1"/>
          <p:nvPr/>
        </p:nvSpPr>
        <p:spPr>
          <a:xfrm>
            <a:off x="3894470" y="6495859"/>
            <a:ext cx="2575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>
                    <a:lumMod val="50000"/>
                  </a:schemeClr>
                </a:solidFill>
                <a:hlinkClick r:id="rId10" tooltip="https://simpleit.rocks/es/python/django/generar-diagramas-clases-uml-modelos-djang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endParaRPr lang="es-E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5BDC3-931B-94E6-7E2D-EC4A8BA2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E9525-6635-0A29-D306-05DA5852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24744"/>
            <a:ext cx="6914728" cy="5286566"/>
          </a:xfrm>
        </p:spPr>
        <p:txBody>
          <a:bodyPr>
            <a:normAutofit/>
          </a:bodyPr>
          <a:lstStyle/>
          <a:p>
            <a:pPr lvl="0"/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Comparar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cambios en los diferentes archivos a lo largo del tiempo</a:t>
            </a:r>
            <a:endParaRPr lang="es-ES" sz="1800" kern="120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Reducción de problemas de </a:t>
            </a:r>
            <a:r>
              <a:rPr lang="es-ES" sz="1800" b="1" kern="1200" dirty="0">
                <a:solidFill>
                  <a:schemeClr val="accent4"/>
                </a:solidFill>
                <a:effectLst/>
              </a:rPr>
              <a:t>coordinación</a:t>
            </a:r>
            <a:endParaRPr lang="es-ES" dirty="0">
              <a:solidFill>
                <a:schemeClr val="accent4"/>
              </a:solidFill>
            </a:endParaRP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Acceso a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versiones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anteriores de los documentos o código fuente</a:t>
            </a: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Ver qué programador ha sido el último en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modificar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un determinado trozo de código</a:t>
            </a:r>
            <a:endParaRPr lang="es-ES" sz="1800" kern="120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Acceso al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historial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cambios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sobre todos los archivos a medida que avanza el proyecto</a:t>
            </a:r>
            <a:endParaRPr lang="es-ES" sz="1800" kern="120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Volver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un archivo determinado </a:t>
            </a:r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o todo el proyecto entero a uno o a varios estados anteriores</a:t>
            </a: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Control de usuarios con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permisos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para acceder a los archivos</a:t>
            </a: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Creación de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ramas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de un mismo proyecto</a:t>
            </a:r>
          </a:p>
          <a:p>
            <a:pPr lvl="0"/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Fusionar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dos versiones de un mismo archivo</a:t>
            </a:r>
          </a:p>
        </p:txBody>
      </p:sp>
    </p:spTree>
    <p:extLst>
      <p:ext uri="{BB962C8B-B14F-4D97-AF65-F5344CB8AC3E}">
        <p14:creationId xmlns:p14="http://schemas.microsoft.com/office/powerpoint/2010/main" val="1835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C0D4-4BDC-672F-383D-98D78D0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  <a:r>
              <a:rPr lang="es-ES" baseline="0" dirty="0"/>
              <a:t> DE UN CVS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E2F1F-6972-378A-5E89-FE81E76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Repositorio</a:t>
            </a:r>
          </a:p>
          <a:p>
            <a:pPr lvl="1"/>
            <a:r>
              <a:rPr lang="es-ES" dirty="0"/>
              <a:t>Módulo</a:t>
            </a:r>
          </a:p>
          <a:p>
            <a:r>
              <a:rPr lang="es-ES" dirty="0"/>
              <a:t>Versión</a:t>
            </a:r>
          </a:p>
          <a:p>
            <a:pPr lvl="1"/>
            <a:r>
              <a:rPr lang="es-ES" dirty="0"/>
              <a:t>Etiquetas</a:t>
            </a:r>
          </a:p>
          <a:p>
            <a:r>
              <a:rPr lang="es-ES" dirty="0"/>
              <a:t>Tronco</a:t>
            </a:r>
          </a:p>
          <a:p>
            <a:pPr lvl="1"/>
            <a:r>
              <a:rPr lang="es-ES" dirty="0"/>
              <a:t>Rama</a:t>
            </a:r>
          </a:p>
          <a:p>
            <a:pPr lvl="1"/>
            <a:r>
              <a:rPr lang="es-ES" dirty="0"/>
              <a:t>Bifurcación</a:t>
            </a:r>
          </a:p>
          <a:p>
            <a:r>
              <a:rPr lang="es-ES" dirty="0"/>
              <a:t>HEAD</a:t>
            </a: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Directorio</a:t>
            </a:r>
            <a:r>
              <a:rPr lang="es-ES" sz="1800" kern="1200" baseline="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de trabajo</a:t>
            </a:r>
            <a:endParaRPr lang="es-ES" sz="1800" dirty="0">
              <a:effectLst/>
            </a:endParaRPr>
          </a:p>
          <a:p>
            <a:pPr lvl="1"/>
            <a:r>
              <a:rPr lang="es-ES" dirty="0"/>
              <a:t>Copia de trabajo</a:t>
            </a:r>
          </a:p>
        </p:txBody>
      </p:sp>
    </p:spTree>
    <p:extLst>
      <p:ext uri="{BB962C8B-B14F-4D97-AF65-F5344CB8AC3E}">
        <p14:creationId xmlns:p14="http://schemas.microsoft.com/office/powerpoint/2010/main" val="28993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C0D4-4BDC-672F-383D-98D78D0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  <a:r>
              <a:rPr lang="es-ES" baseline="0" dirty="0"/>
              <a:t> DE UN CVS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E2F1F-6972-378A-5E89-FE81E76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tabLst/>
              <a:defRPr/>
            </a:pPr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Clonar</a:t>
            </a:r>
            <a:endParaRPr lang="es-ES" sz="1800" dirty="0">
              <a:effectLst/>
            </a:endParaRPr>
          </a:p>
          <a:p>
            <a:pPr rtl="0" eaLnBrk="1" latinLnBrk="0" hangingPunct="1"/>
            <a:r>
              <a:rPr lang="es-ES" sz="1800" kern="1200" dirty="0" err="1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Diff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</a:p>
          <a:p>
            <a:pPr lvl="1"/>
            <a:r>
              <a:rPr lang="es-ES" dirty="0" err="1"/>
              <a:t>Commit</a:t>
            </a:r>
            <a:endParaRPr lang="es-ES" dirty="0"/>
          </a:p>
          <a:p>
            <a:pPr lvl="1"/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Push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Conflicto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Fusionar</a:t>
            </a:r>
          </a:p>
          <a:p>
            <a:pPr lvl="1"/>
            <a:r>
              <a:rPr lang="es-ES" dirty="0" err="1">
                <a:effectLst/>
              </a:rPr>
              <a:t>merge</a:t>
            </a:r>
            <a:r>
              <a:rPr lang="es-ES" dirty="0">
                <a:effectLst/>
              </a:rPr>
              <a:t> </a:t>
            </a: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Bloqueo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baseline="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17768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8814E-8E0C-A15D-C308-A4A10C9B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1ECD8-15EA-8D8E-6A19-B38BDED6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LOCALES</a:t>
            </a:r>
          </a:p>
          <a:p>
            <a:pPr lvl="1"/>
            <a:r>
              <a:rPr lang="es-ES" dirty="0"/>
              <a:t>El</a:t>
            </a:r>
            <a:r>
              <a:rPr lang="es-ES" baseline="0" dirty="0"/>
              <a:t> programador decide</a:t>
            </a:r>
          </a:p>
          <a:p>
            <a:pPr lvl="2"/>
            <a:r>
              <a:rPr lang="es-ES" dirty="0"/>
              <a:t>Cuándo Cómo Dónde realiza</a:t>
            </a:r>
            <a:r>
              <a:rPr lang="es-ES" baseline="0" dirty="0"/>
              <a:t> las copias</a:t>
            </a:r>
          </a:p>
          <a:p>
            <a:pPr lvl="2"/>
            <a:r>
              <a:rPr lang="es-ES" dirty="0"/>
              <a:t>Sencillo</a:t>
            </a:r>
          </a:p>
          <a:p>
            <a:pPr lvl="2"/>
            <a:r>
              <a:rPr lang="es-ES" dirty="0"/>
              <a:t>Peligroso</a:t>
            </a:r>
          </a:p>
          <a:p>
            <a:pPr lvl="3"/>
            <a:r>
              <a:rPr lang="es-ES" dirty="0"/>
              <a:t>Olvidar hacer la copia</a:t>
            </a:r>
          </a:p>
          <a:p>
            <a:pPr lvl="3"/>
            <a:r>
              <a:rPr lang="es-ES" dirty="0"/>
              <a:t>Trabajar en una copia</a:t>
            </a:r>
          </a:p>
          <a:p>
            <a:r>
              <a:rPr lang="es-ES" dirty="0"/>
              <a:t>Local con base de datos</a:t>
            </a:r>
          </a:p>
          <a:p>
            <a:pPr lvl="1"/>
            <a:r>
              <a:rPr lang="es-ES" dirty="0"/>
              <a:t>Anotación de cambios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DFDEF0F-AEC9-3EF6-ACAC-88FD056B6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9500" y="1567496"/>
            <a:ext cx="1924473" cy="1443355"/>
          </a:xfrm>
          <a:prstGeom prst="rect">
            <a:avLst/>
          </a:prstGeom>
        </p:spPr>
      </p:pic>
      <p:pic>
        <p:nvPicPr>
          <p:cNvPr id="6" name="Picture 276" descr="Gráfico, Diagrama&#10;&#10;Descripción generada automáticamente con confianza media">
            <a:extLst>
              <a:ext uri="{FF2B5EF4-FFF2-40B4-BE49-F238E27FC236}">
                <a16:creationId xmlns:a16="http://schemas.microsoft.com/office/drawing/2014/main" id="{D199ACDB-0F62-CB8A-E89C-38ED722A7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49" y="3168195"/>
            <a:ext cx="4557400" cy="3274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884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02032-1595-D9D4-5973-4092A00E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CF709-A961-1750-C749-9DBA42CB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CENTRALIZADO</a:t>
            </a:r>
          </a:p>
          <a:p>
            <a:pPr lvl="1"/>
            <a:r>
              <a:rPr lang="es-ES" dirty="0"/>
              <a:t>Permite</a:t>
            </a:r>
            <a:r>
              <a:rPr lang="es-ES" baseline="0" dirty="0"/>
              <a:t> trabajar desde varias máquina</a:t>
            </a:r>
          </a:p>
          <a:p>
            <a:pPr lvl="1"/>
            <a:r>
              <a:rPr lang="es-ES" baseline="0" dirty="0"/>
              <a:t>Varias personas en distintos lugares</a:t>
            </a:r>
          </a:p>
          <a:p>
            <a:pPr lvl="2"/>
            <a:r>
              <a:rPr lang="es-ES" dirty="0"/>
              <a:t>Servidor de versiones</a:t>
            </a:r>
          </a:p>
          <a:p>
            <a:pPr lvl="2"/>
            <a:r>
              <a:rPr lang="es-ES" dirty="0"/>
              <a:t>Para trabajar, baja una copia a su equipo y luego sube los cambios</a:t>
            </a:r>
          </a:p>
          <a:p>
            <a:pPr lvl="1"/>
            <a:r>
              <a:rPr lang="es-ES" dirty="0"/>
              <a:t>Peligros</a:t>
            </a:r>
          </a:p>
          <a:p>
            <a:pPr lvl="2"/>
            <a:r>
              <a:rPr lang="es-ES" dirty="0"/>
              <a:t>Fallo del servidor</a:t>
            </a:r>
          </a:p>
          <a:p>
            <a:pPr lvl="2"/>
            <a:r>
              <a:rPr lang="es-ES" dirty="0"/>
              <a:t>Versiones en el servidor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DCBF97F-B409-47F1-084F-7B73B43C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82" y="3136790"/>
            <a:ext cx="474345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52BD0-8C13-BD19-C2ED-502834C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8D5E1-F892-425A-D27B-8A4CC222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4085824" cy="4608512"/>
          </a:xfrm>
        </p:spPr>
        <p:txBody>
          <a:bodyPr/>
          <a:lstStyle/>
          <a:p>
            <a:r>
              <a:rPr lang="es-ES" dirty="0"/>
              <a:t>DISTRIBUIDO</a:t>
            </a:r>
          </a:p>
          <a:p>
            <a:pPr lvl="1"/>
            <a:r>
              <a:rPr lang="es-ES" dirty="0"/>
              <a:t>Copias tanto en</a:t>
            </a:r>
            <a:r>
              <a:rPr lang="es-ES" baseline="0" dirty="0"/>
              <a:t> el servidor como en los ordenadores de trabajo</a:t>
            </a:r>
            <a:endParaRPr lang="es-ES" dirty="0"/>
          </a:p>
          <a:p>
            <a:pPr lvl="1"/>
            <a:r>
              <a:rPr lang="es-ES" dirty="0"/>
              <a:t>Cada vez que se accede al servidor se copia todo el repositorio</a:t>
            </a:r>
          </a:p>
          <a:p>
            <a:pPr lvl="1"/>
            <a:r>
              <a:rPr lang="es-ES" dirty="0"/>
              <a:t>Los ordenadores de trabajo también sirven de respaldo para el servidor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150D0E5-27AE-6BE5-8AF1-5E2DE1A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66" y="630621"/>
            <a:ext cx="4202114" cy="59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8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EEDD" id="{EDC44E79-18A3-4BA9-BC44-59BEB54004A5}" vid="{FA00AAFE-F675-462C-8990-D1BE2FC383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EEDD</Template>
  <TotalTime>2736</TotalTime>
  <Words>599</Words>
  <Application>Microsoft Office PowerPoint</Application>
  <PresentationFormat>Presentación en pantalla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MDUHDN+Century Gothic</vt:lpstr>
      <vt:lpstr>Trebuchet MS</vt:lpstr>
      <vt:lpstr>Calibri</vt:lpstr>
      <vt:lpstr>Wingdings 3</vt:lpstr>
      <vt:lpstr>VCWNGD+Century Gothic</vt:lpstr>
      <vt:lpstr>Arial</vt:lpstr>
      <vt:lpstr>Faceta</vt:lpstr>
      <vt:lpstr>U5 OPTIMIZACIÓN DE SOFTWARE: Control de versiones - CVS</vt:lpstr>
      <vt:lpstr>INTRODUCCIÓN</vt:lpstr>
      <vt:lpstr>INTRODUCCIÓN</vt:lpstr>
      <vt:lpstr>FUNCIONES</vt:lpstr>
      <vt:lpstr>COMPONENTES DE UN CVS</vt:lpstr>
      <vt:lpstr>ACCIONES DE UN CVS</vt:lpstr>
      <vt:lpstr>CLASIFICACIÓN</vt:lpstr>
      <vt:lpstr>CLASIFICACIÓN</vt:lpstr>
      <vt:lpstr>CLASIFICACIÓN</vt:lpstr>
      <vt:lpstr>OPERACIONES BÁSICAS</vt:lpstr>
      <vt:lpstr>REPOSITORIO</vt:lpstr>
      <vt:lpstr>ESTRATEGIAS PARA RESOLVER PROBLEMAS</vt:lpstr>
      <vt:lpstr>ESTRATEGIAS PARA RESOLVER PROBLEMAS</vt:lpstr>
      <vt:lpstr>ESTRATEGIAS PARA RESOLVER PROBLEMAS</vt:lpstr>
      <vt:lpstr>ESTRATEGIAS PARA RESOLVER PROBLEMAS</vt:lpstr>
      <vt:lpstr>ESTRATEGIAS PARA RESOLVER PROBLEMAS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U5 OPTIMIZACIÓN DE SOFTWARE: REFACTORIZACIÓN</dc:title>
  <dc:creator>Miguel</dc:creator>
  <cp:lastModifiedBy>Miguel</cp:lastModifiedBy>
  <cp:revision>1</cp:revision>
  <dcterms:created xsi:type="dcterms:W3CDTF">2023-04-14T08:20:32Z</dcterms:created>
  <dcterms:modified xsi:type="dcterms:W3CDTF">2023-04-23T17:23:41Z</dcterms:modified>
</cp:coreProperties>
</file>