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comments/modernComment_142_29C9499E.xml" ContentType="application/vnd.ms-powerpoint.comments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68" r:id="rId1"/>
  </p:sldMasterIdLst>
  <p:notesMasterIdLst>
    <p:notesMasterId r:id="rId26"/>
  </p:notesMasterIdLst>
  <p:handoutMasterIdLst>
    <p:handoutMasterId r:id="rId27"/>
  </p:handoutMasterIdLst>
  <p:sldIdLst>
    <p:sldId id="256" r:id="rId2"/>
    <p:sldId id="304" r:id="rId3"/>
    <p:sldId id="305" r:id="rId4"/>
    <p:sldId id="306" r:id="rId5"/>
    <p:sldId id="307" r:id="rId6"/>
    <p:sldId id="309" r:id="rId7"/>
    <p:sldId id="308" r:id="rId8"/>
    <p:sldId id="310" r:id="rId9"/>
    <p:sldId id="311" r:id="rId10"/>
    <p:sldId id="312" r:id="rId11"/>
    <p:sldId id="313" r:id="rId12"/>
    <p:sldId id="314" r:id="rId13"/>
    <p:sldId id="315" r:id="rId14"/>
    <p:sldId id="321" r:id="rId15"/>
    <p:sldId id="316" r:id="rId16"/>
    <p:sldId id="317" r:id="rId17"/>
    <p:sldId id="318" r:id="rId18"/>
    <p:sldId id="322" r:id="rId19"/>
    <p:sldId id="319" r:id="rId20"/>
    <p:sldId id="320" r:id="rId21"/>
    <p:sldId id="326" r:id="rId22"/>
    <p:sldId id="323" r:id="rId23"/>
    <p:sldId id="324" r:id="rId24"/>
    <p:sldId id="325" r:id="rId25"/>
  </p:sldIdLst>
  <p:sldSz cx="9144000" cy="6858000" type="screen4x3"/>
  <p:notesSz cx="12192000" cy="6858000"/>
  <p:embeddedFontLst>
    <p:embeddedFont>
      <p:font typeface="Calibri" panose="020F0502020204030204" pitchFamily="34" charset="0"/>
      <p:regular r:id="rId28"/>
      <p:bold r:id="rId29"/>
      <p:italic r:id="rId30"/>
      <p:boldItalic r:id="rId31"/>
    </p:embeddedFont>
    <p:embeddedFont>
      <p:font typeface="Trebuchet MS" panose="020B0603020202020204" pitchFamily="34" charset="0"/>
      <p:regular r:id="rId32"/>
      <p:bold r:id="rId33"/>
      <p:italic r:id="rId34"/>
      <p:boldItalic r:id="rId35"/>
    </p:embeddedFont>
    <p:embeddedFont>
      <p:font typeface="Wingdings 3" panose="05040102010807070707" pitchFamily="18" charset="2"/>
      <p:regular r:id="rId36"/>
    </p:embeddedFont>
  </p:embeddedFontLst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3168" userDrawn="1">
          <p15:clr>
            <a:srgbClr val="A4A3A4"/>
          </p15:clr>
        </p15:guide>
        <p15:guide id="2" pos="1836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343F3F8B-DCA6-FAF0-4A92-A6BBBBCD913E}" name="Miguel" initials="M" userId="Miguel" providerId="None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iguel" initials="" lastIdx="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594FF"/>
    <a:srgbClr val="918655"/>
    <a:srgbClr val="0501C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EDBCB7-082E-4BB4-83E2-0B138B1457D7}" v="3968" dt="2023-05-09T15:43:57.1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Estilo medio 2 - Énfasis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>
    <p:restoredLeft sz="7646" autoAdjust="0"/>
    <p:restoredTop sz="86410" autoAdjust="0"/>
  </p:normalViewPr>
  <p:slideViewPr>
    <p:cSldViewPr snapToGrid="0">
      <p:cViewPr>
        <p:scale>
          <a:sx n="75" d="100"/>
          <a:sy n="75" d="100"/>
        </p:scale>
        <p:origin x="952" y="-636"/>
      </p:cViewPr>
      <p:guideLst>
        <p:guide orient="horz" pos="3168"/>
        <p:guide pos="1836"/>
      </p:guideLst>
    </p:cSldViewPr>
  </p:slideViewPr>
  <p:outlineViewPr>
    <p:cViewPr>
      <p:scale>
        <a:sx n="33" d="100"/>
        <a:sy n="33" d="100"/>
      </p:scale>
      <p:origin x="0" y="-8515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commentAuthors" Target="commentAuthors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microsoft.com/office/2018/10/relationships/authors" Target="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microsoft.com/office/2015/10/relationships/revisionInfo" Target="revisionInfo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IGUEL TRIGUEROS MUÑOZ" userId="93f31087-8566-4d16-a7a1-f20635823349" providerId="ADAL" clId="{D5639E74-8AA4-4334-8121-9AAED2342DB1}"/>
    <pc:docChg chg="custSel modSld">
      <pc:chgData name="MIGUEL TRIGUEROS MUÑOZ" userId="93f31087-8566-4d16-a7a1-f20635823349" providerId="ADAL" clId="{D5639E74-8AA4-4334-8121-9AAED2342DB1}" dt="2023-02-08T10:53:01.455" v="148" actId="20577"/>
      <pc:docMkLst>
        <pc:docMk/>
      </pc:docMkLst>
      <pc:sldChg chg="addSp modSp mod">
        <pc:chgData name="MIGUEL TRIGUEROS MUÑOZ" userId="93f31087-8566-4d16-a7a1-f20635823349" providerId="ADAL" clId="{D5639E74-8AA4-4334-8121-9AAED2342DB1}" dt="2023-02-08T10:40:15.358" v="38" actId="14100"/>
        <pc:sldMkLst>
          <pc:docMk/>
          <pc:sldMk cId="3106613709" sldId="317"/>
        </pc:sldMkLst>
        <pc:spChg chg="add mod">
          <ac:chgData name="MIGUEL TRIGUEROS MUÑOZ" userId="93f31087-8566-4d16-a7a1-f20635823349" providerId="ADAL" clId="{D5639E74-8AA4-4334-8121-9AAED2342DB1}" dt="2023-02-08T10:39:42.764" v="15" actId="207"/>
          <ac:spMkLst>
            <pc:docMk/>
            <pc:sldMk cId="3106613709" sldId="317"/>
            <ac:spMk id="3" creationId="{377487A4-F344-538F-2F3C-591BA8C2DCD9}"/>
          </ac:spMkLst>
        </pc:spChg>
        <pc:spChg chg="add mod">
          <ac:chgData name="MIGUEL TRIGUEROS MUÑOZ" userId="93f31087-8566-4d16-a7a1-f20635823349" providerId="ADAL" clId="{D5639E74-8AA4-4334-8121-9AAED2342DB1}" dt="2023-02-08T10:40:15.358" v="38" actId="14100"/>
          <ac:spMkLst>
            <pc:docMk/>
            <pc:sldMk cId="3106613709" sldId="317"/>
            <ac:spMk id="5" creationId="{1400B12B-E431-CDF6-742F-3DA6D3B1960F}"/>
          </ac:spMkLst>
        </pc:spChg>
      </pc:sldChg>
      <pc:sldChg chg="addSp modSp mod modAnim">
        <pc:chgData name="MIGUEL TRIGUEROS MUÑOZ" userId="93f31087-8566-4d16-a7a1-f20635823349" providerId="ADAL" clId="{D5639E74-8AA4-4334-8121-9AAED2342DB1}" dt="2023-02-08T10:49:00.456" v="142" actId="20577"/>
        <pc:sldMkLst>
          <pc:docMk/>
          <pc:sldMk cId="1963308392" sldId="346"/>
        </pc:sldMkLst>
        <pc:spChg chg="mod">
          <ac:chgData name="MIGUEL TRIGUEROS MUÑOZ" userId="93f31087-8566-4d16-a7a1-f20635823349" providerId="ADAL" clId="{D5639E74-8AA4-4334-8121-9AAED2342DB1}" dt="2023-02-08T10:46:09.842" v="132" actId="20577"/>
          <ac:spMkLst>
            <pc:docMk/>
            <pc:sldMk cId="1963308392" sldId="346"/>
            <ac:spMk id="3" creationId="{5D917A49-C75D-6276-7FF2-954A7802BE96}"/>
          </ac:spMkLst>
        </pc:spChg>
        <pc:spChg chg="add mod">
          <ac:chgData name="MIGUEL TRIGUEROS MUÑOZ" userId="93f31087-8566-4d16-a7a1-f20635823349" providerId="ADAL" clId="{D5639E74-8AA4-4334-8121-9AAED2342DB1}" dt="2023-02-08T10:49:00.456" v="142" actId="20577"/>
          <ac:spMkLst>
            <pc:docMk/>
            <pc:sldMk cId="1963308392" sldId="346"/>
            <ac:spMk id="9" creationId="{0DD08BCA-D0F7-3E5C-D453-AFDC6FEDA05A}"/>
          </ac:spMkLst>
        </pc:spChg>
      </pc:sldChg>
      <pc:sldChg chg="addSp modSp mod">
        <pc:chgData name="MIGUEL TRIGUEROS MUÑOZ" userId="93f31087-8566-4d16-a7a1-f20635823349" providerId="ADAL" clId="{D5639E74-8AA4-4334-8121-9AAED2342DB1}" dt="2023-02-08T10:49:13.380" v="145" actId="20577"/>
        <pc:sldMkLst>
          <pc:docMk/>
          <pc:sldMk cId="2377115467" sldId="347"/>
        </pc:sldMkLst>
        <pc:spChg chg="add mod">
          <ac:chgData name="MIGUEL TRIGUEROS MUÑOZ" userId="93f31087-8566-4d16-a7a1-f20635823349" providerId="ADAL" clId="{D5639E74-8AA4-4334-8121-9AAED2342DB1}" dt="2023-02-08T10:49:13.380" v="145" actId="20577"/>
          <ac:spMkLst>
            <pc:docMk/>
            <pc:sldMk cId="2377115467" sldId="347"/>
            <ac:spMk id="7" creationId="{27F47999-0984-18C9-2522-CA46B7B4ECA4}"/>
          </ac:spMkLst>
        </pc:spChg>
      </pc:sldChg>
      <pc:sldChg chg="addSp modSp mod">
        <pc:chgData name="MIGUEL TRIGUEROS MUÑOZ" userId="93f31087-8566-4d16-a7a1-f20635823349" providerId="ADAL" clId="{D5639E74-8AA4-4334-8121-9AAED2342DB1}" dt="2023-02-08T10:53:01.455" v="148" actId="20577"/>
        <pc:sldMkLst>
          <pc:docMk/>
          <pc:sldMk cId="2553573702" sldId="348"/>
        </pc:sldMkLst>
        <pc:spChg chg="add mod">
          <ac:chgData name="MIGUEL TRIGUEROS MUÑOZ" userId="93f31087-8566-4d16-a7a1-f20635823349" providerId="ADAL" clId="{D5639E74-8AA4-4334-8121-9AAED2342DB1}" dt="2023-02-08T10:53:01.455" v="148" actId="20577"/>
          <ac:spMkLst>
            <pc:docMk/>
            <pc:sldMk cId="2553573702" sldId="348"/>
            <ac:spMk id="4" creationId="{655CCB9D-EBEC-8928-F216-AE08B739B9D9}"/>
          </ac:spMkLst>
        </pc:spChg>
      </pc:sldChg>
    </pc:docChg>
  </pc:docChgLst>
  <pc:docChgLst>
    <pc:chgData name="TRIGUEROS MUÑOZ, MIGUEL" userId="S::m.triguerosmunoz@edu.gva.es::93f31087-8566-4d16-a7a1-f20635823349" providerId="AD" clId="Web-{4ECAB798-31EA-341D-6159-3F079A82DC5E}"/>
    <pc:docChg chg="addSld modSld modSection">
      <pc:chgData name="TRIGUEROS MUÑOZ, MIGUEL" userId="S::m.triguerosmunoz@edu.gva.es::93f31087-8566-4d16-a7a1-f20635823349" providerId="AD" clId="Web-{4ECAB798-31EA-341D-6159-3F079A82DC5E}" dt="2022-11-24T06:57:31.094" v="10"/>
      <pc:docMkLst>
        <pc:docMk/>
      </pc:docMkLst>
      <pc:sldChg chg="addSp delSp modSp">
        <pc:chgData name="TRIGUEROS MUÑOZ, MIGUEL" userId="S::m.triguerosmunoz@edu.gva.es::93f31087-8566-4d16-a7a1-f20635823349" providerId="AD" clId="Web-{4ECAB798-31EA-341D-6159-3F079A82DC5E}" dt="2022-11-24T06:57:31.094" v="10"/>
        <pc:sldMkLst>
          <pc:docMk/>
          <pc:sldMk cId="4268188109" sldId="323"/>
        </pc:sldMkLst>
        <pc:graphicFrameChg chg="del">
          <ac:chgData name="TRIGUEROS MUÑOZ, MIGUEL" userId="S::m.triguerosmunoz@edu.gva.es::93f31087-8566-4d16-a7a1-f20635823349" providerId="AD" clId="Web-{4ECAB798-31EA-341D-6159-3F079A82DC5E}" dt="2022-11-24T06:56:28.358" v="1"/>
          <ac:graphicFrameMkLst>
            <pc:docMk/>
            <pc:sldMk cId="4268188109" sldId="323"/>
            <ac:graphicFrameMk id="4" creationId="{A8FD805D-FFDB-39A3-3293-FFDDC2998E54}"/>
          </ac:graphicFrameMkLst>
        </pc:graphicFrameChg>
        <pc:graphicFrameChg chg="del">
          <ac:chgData name="TRIGUEROS MUÑOZ, MIGUEL" userId="S::m.triguerosmunoz@edu.gva.es::93f31087-8566-4d16-a7a1-f20635823349" providerId="AD" clId="Web-{4ECAB798-31EA-341D-6159-3F079A82DC5E}" dt="2022-11-24T06:56:35.390" v="4"/>
          <ac:graphicFrameMkLst>
            <pc:docMk/>
            <pc:sldMk cId="4268188109" sldId="323"/>
            <ac:graphicFrameMk id="5" creationId="{65DCCEED-BCD4-39ED-770E-C15625D2107B}"/>
          </ac:graphicFrameMkLst>
        </pc:graphicFrameChg>
        <pc:graphicFrameChg chg="del">
          <ac:chgData name="TRIGUEROS MUÑOZ, MIGUEL" userId="S::m.triguerosmunoz@edu.gva.es::93f31087-8566-4d16-a7a1-f20635823349" providerId="AD" clId="Web-{4ECAB798-31EA-341D-6159-3F079A82DC5E}" dt="2022-11-24T06:56:31.859" v="2"/>
          <ac:graphicFrameMkLst>
            <pc:docMk/>
            <pc:sldMk cId="4268188109" sldId="323"/>
            <ac:graphicFrameMk id="14" creationId="{DB03E078-CBF8-5653-A270-8AF1B8C64621}"/>
          </ac:graphicFrameMkLst>
        </pc:graphicFrameChg>
        <pc:graphicFrameChg chg="del">
          <ac:chgData name="TRIGUEROS MUÑOZ, MIGUEL" userId="S::m.triguerosmunoz@edu.gva.es::93f31087-8566-4d16-a7a1-f20635823349" providerId="AD" clId="Web-{4ECAB798-31EA-341D-6159-3F079A82DC5E}" dt="2022-11-24T06:56:33.077" v="3"/>
          <ac:graphicFrameMkLst>
            <pc:docMk/>
            <pc:sldMk cId="4268188109" sldId="323"/>
            <ac:graphicFrameMk id="15" creationId="{D13EE8A5-7770-5A26-2ED4-C0466732F7B0}"/>
          </ac:graphicFrameMkLst>
        </pc:graphicFrameChg>
        <pc:picChg chg="add mod ord">
          <ac:chgData name="TRIGUEROS MUÑOZ, MIGUEL" userId="S::m.triguerosmunoz@edu.gva.es::93f31087-8566-4d16-a7a1-f20635823349" providerId="AD" clId="Web-{4ECAB798-31EA-341D-6159-3F079A82DC5E}" dt="2022-11-24T06:57:31.094" v="10"/>
          <ac:picMkLst>
            <pc:docMk/>
            <pc:sldMk cId="4268188109" sldId="323"/>
            <ac:picMk id="6" creationId="{26AA3442-8EB4-CF8F-70D2-E08AAF69C710}"/>
          </ac:picMkLst>
        </pc:picChg>
      </pc:sldChg>
      <pc:sldChg chg="add replId">
        <pc:chgData name="TRIGUEROS MUÑOZ, MIGUEL" userId="S::m.triguerosmunoz@edu.gva.es::93f31087-8566-4d16-a7a1-f20635823349" providerId="AD" clId="Web-{4ECAB798-31EA-341D-6159-3F079A82DC5E}" dt="2022-11-24T06:56:23.218" v="0"/>
        <pc:sldMkLst>
          <pc:docMk/>
          <pc:sldMk cId="4205591290" sldId="324"/>
        </pc:sldMkLst>
      </pc:sldChg>
    </pc:docChg>
  </pc:docChgLst>
  <pc:docChgLst>
    <pc:chgData name="MIGUEL TRIGUEROS MUÑOZ" userId="93f31087-8566-4d16-a7a1-f20635823349" providerId="ADAL" clId="{D9D9E7F2-E429-4C2F-842A-16F14366CABA}"/>
    <pc:docChg chg="undo custSel modSld sldOrd">
      <pc:chgData name="MIGUEL TRIGUEROS MUÑOZ" userId="93f31087-8566-4d16-a7a1-f20635823349" providerId="ADAL" clId="{D9D9E7F2-E429-4C2F-842A-16F14366CABA}" dt="2023-03-07T09:40:29.884" v="127" actId="20577"/>
      <pc:docMkLst>
        <pc:docMk/>
      </pc:docMkLst>
      <pc:sldChg chg="modSp mod">
        <pc:chgData name="MIGUEL TRIGUEROS MUÑOZ" userId="93f31087-8566-4d16-a7a1-f20635823349" providerId="ADAL" clId="{D9D9E7F2-E429-4C2F-842A-16F14366CABA}" dt="2023-02-09T08:47:28.001" v="93" actId="20577"/>
        <pc:sldMkLst>
          <pc:docMk/>
          <pc:sldMk cId="1662085430" sldId="302"/>
        </pc:sldMkLst>
        <pc:spChg chg="mod">
          <ac:chgData name="MIGUEL TRIGUEROS MUÑOZ" userId="93f31087-8566-4d16-a7a1-f20635823349" providerId="ADAL" clId="{D9D9E7F2-E429-4C2F-842A-16F14366CABA}" dt="2023-02-09T08:47:28.001" v="93" actId="20577"/>
          <ac:spMkLst>
            <pc:docMk/>
            <pc:sldMk cId="1662085430" sldId="302"/>
            <ac:spMk id="5" creationId="{2E672CE3-414F-1E3C-9928-F4B6B7568735}"/>
          </ac:spMkLst>
        </pc:spChg>
      </pc:sldChg>
      <pc:sldChg chg="modSp mod">
        <pc:chgData name="MIGUEL TRIGUEROS MUÑOZ" userId="93f31087-8566-4d16-a7a1-f20635823349" providerId="ADAL" clId="{D9D9E7F2-E429-4C2F-842A-16F14366CABA}" dt="2023-02-09T08:33:30.541" v="92"/>
        <pc:sldMkLst>
          <pc:docMk/>
          <pc:sldMk cId="1233132204" sldId="324"/>
        </pc:sldMkLst>
        <pc:graphicFrameChg chg="mod modGraphic">
          <ac:chgData name="MIGUEL TRIGUEROS MUÑOZ" userId="93f31087-8566-4d16-a7a1-f20635823349" providerId="ADAL" clId="{D9D9E7F2-E429-4C2F-842A-16F14366CABA}" dt="2023-02-09T08:33:30.541" v="92"/>
          <ac:graphicFrameMkLst>
            <pc:docMk/>
            <pc:sldMk cId="1233132204" sldId="324"/>
            <ac:graphicFrameMk id="9" creationId="{A18853B9-530C-D5F0-7348-FC0F4E82D76B}"/>
          </ac:graphicFrameMkLst>
        </pc:graphicFrameChg>
      </pc:sldChg>
      <pc:sldChg chg="addSp modSp mod">
        <pc:chgData name="MIGUEL TRIGUEROS MUÑOZ" userId="93f31087-8566-4d16-a7a1-f20635823349" providerId="ADAL" clId="{D9D9E7F2-E429-4C2F-842A-16F14366CABA}" dt="2023-02-09T08:13:22.616" v="44" actId="1076"/>
        <pc:sldMkLst>
          <pc:docMk/>
          <pc:sldMk cId="3603339752" sldId="327"/>
        </pc:sldMkLst>
        <pc:spChg chg="add mod">
          <ac:chgData name="MIGUEL TRIGUEROS MUÑOZ" userId="93f31087-8566-4d16-a7a1-f20635823349" providerId="ADAL" clId="{D9D9E7F2-E429-4C2F-842A-16F14366CABA}" dt="2023-02-09T08:13:22.616" v="44" actId="1076"/>
          <ac:spMkLst>
            <pc:docMk/>
            <pc:sldMk cId="3603339752" sldId="327"/>
            <ac:spMk id="6" creationId="{BEA18771-D654-594D-4F6A-C45CD52A12CC}"/>
          </ac:spMkLst>
        </pc:spChg>
      </pc:sldChg>
      <pc:sldChg chg="addSp delSp modSp mod">
        <pc:chgData name="MIGUEL TRIGUEROS MUÑOZ" userId="93f31087-8566-4d16-a7a1-f20635823349" providerId="ADAL" clId="{D9D9E7F2-E429-4C2F-842A-16F14366CABA}" dt="2023-02-09T08:14:55.210" v="48" actId="478"/>
        <pc:sldMkLst>
          <pc:docMk/>
          <pc:sldMk cId="2019887590" sldId="328"/>
        </pc:sldMkLst>
        <pc:picChg chg="add del mod">
          <ac:chgData name="MIGUEL TRIGUEROS MUÑOZ" userId="93f31087-8566-4d16-a7a1-f20635823349" providerId="ADAL" clId="{D9D9E7F2-E429-4C2F-842A-16F14366CABA}" dt="2023-02-09T08:14:55.210" v="48" actId="478"/>
          <ac:picMkLst>
            <pc:docMk/>
            <pc:sldMk cId="2019887590" sldId="328"/>
            <ac:picMk id="10" creationId="{DDF87B9A-B5F7-6A0E-A277-57BF5B9C5BDA}"/>
          </ac:picMkLst>
        </pc:picChg>
      </pc:sldChg>
      <pc:sldChg chg="addSp modSp mod modAnim">
        <pc:chgData name="MIGUEL TRIGUEROS MUÑOZ" userId="93f31087-8566-4d16-a7a1-f20635823349" providerId="ADAL" clId="{D9D9E7F2-E429-4C2F-842A-16F14366CABA}" dt="2023-02-09T08:18:45.132" v="55"/>
        <pc:sldMkLst>
          <pc:docMk/>
          <pc:sldMk cId="221568864" sldId="330"/>
        </pc:sldMkLst>
        <pc:spChg chg="add mod">
          <ac:chgData name="MIGUEL TRIGUEROS MUÑOZ" userId="93f31087-8566-4d16-a7a1-f20635823349" providerId="ADAL" clId="{D9D9E7F2-E429-4C2F-842A-16F14366CABA}" dt="2023-02-09T08:12:07.001" v="40" actId="1076"/>
          <ac:spMkLst>
            <pc:docMk/>
            <pc:sldMk cId="221568864" sldId="330"/>
            <ac:spMk id="4" creationId="{CBC3F298-6D3D-1B5A-7CE5-21F400A592A9}"/>
          </ac:spMkLst>
        </pc:spChg>
      </pc:sldChg>
      <pc:sldChg chg="addSp delSp modSp mod delAnim modAnim">
        <pc:chgData name="MIGUEL TRIGUEROS MUÑOZ" userId="93f31087-8566-4d16-a7a1-f20635823349" providerId="ADAL" clId="{D9D9E7F2-E429-4C2F-842A-16F14366CABA}" dt="2023-02-21T08:53:19.302" v="117" actId="14100"/>
        <pc:sldMkLst>
          <pc:docMk/>
          <pc:sldMk cId="4127143883" sldId="332"/>
        </pc:sldMkLst>
        <pc:spChg chg="add del mod">
          <ac:chgData name="MIGUEL TRIGUEROS MUÑOZ" userId="93f31087-8566-4d16-a7a1-f20635823349" providerId="ADAL" clId="{D9D9E7F2-E429-4C2F-842A-16F14366CABA}" dt="2023-02-21T08:52:16.509" v="102" actId="478"/>
          <ac:spMkLst>
            <pc:docMk/>
            <pc:sldMk cId="4127143883" sldId="332"/>
            <ac:spMk id="4" creationId="{AA8A03C6-9A3F-BBAE-E7C5-F8F1CCB4D0DE}"/>
          </ac:spMkLst>
        </pc:spChg>
        <pc:spChg chg="mod">
          <ac:chgData name="MIGUEL TRIGUEROS MUÑOZ" userId="93f31087-8566-4d16-a7a1-f20635823349" providerId="ADAL" clId="{D9D9E7F2-E429-4C2F-842A-16F14366CABA}" dt="2023-02-21T08:52:45.582" v="110" actId="20577"/>
          <ac:spMkLst>
            <pc:docMk/>
            <pc:sldMk cId="4127143883" sldId="332"/>
            <ac:spMk id="7" creationId="{F097F5DA-2959-700D-9301-2EA5D52A119F}"/>
          </ac:spMkLst>
        </pc:spChg>
        <pc:graphicFrameChg chg="add mod modGraphic">
          <ac:chgData name="MIGUEL TRIGUEROS MUÑOZ" userId="93f31087-8566-4d16-a7a1-f20635823349" providerId="ADAL" clId="{D9D9E7F2-E429-4C2F-842A-16F14366CABA}" dt="2023-02-21T08:53:19.302" v="117" actId="14100"/>
          <ac:graphicFrameMkLst>
            <pc:docMk/>
            <pc:sldMk cId="4127143883" sldId="332"/>
            <ac:graphicFrameMk id="3" creationId="{873196CE-47FE-C76E-905F-D5D006A7D4C5}"/>
          </ac:graphicFrameMkLst>
        </pc:graphicFrameChg>
        <pc:graphicFrameChg chg="del">
          <ac:chgData name="MIGUEL TRIGUEROS MUÑOZ" userId="93f31087-8566-4d16-a7a1-f20635823349" providerId="ADAL" clId="{D9D9E7F2-E429-4C2F-842A-16F14366CABA}" dt="2023-02-21T08:51:41.778" v="95" actId="478"/>
          <ac:graphicFrameMkLst>
            <pc:docMk/>
            <pc:sldMk cId="4127143883" sldId="332"/>
            <ac:graphicFrameMk id="10" creationId="{65D03F8F-409A-2238-DD07-753F25BA4E72}"/>
          </ac:graphicFrameMkLst>
        </pc:graphicFrameChg>
        <pc:picChg chg="add del mod">
          <ac:chgData name="MIGUEL TRIGUEROS MUÑOZ" userId="93f31087-8566-4d16-a7a1-f20635823349" providerId="ADAL" clId="{D9D9E7F2-E429-4C2F-842A-16F14366CABA}" dt="2023-02-09T08:18:12.963" v="50"/>
          <ac:picMkLst>
            <pc:docMk/>
            <pc:sldMk cId="4127143883" sldId="332"/>
            <ac:picMk id="3" creationId="{8A9E4422-317B-304D-F158-D356ED627570}"/>
          </ac:picMkLst>
        </pc:picChg>
        <pc:picChg chg="add mod">
          <ac:chgData name="MIGUEL TRIGUEROS MUÑOZ" userId="93f31087-8566-4d16-a7a1-f20635823349" providerId="ADAL" clId="{D9D9E7F2-E429-4C2F-842A-16F14366CABA}" dt="2023-02-21T08:52:48.834" v="111" actId="1076"/>
          <ac:picMkLst>
            <pc:docMk/>
            <pc:sldMk cId="4127143883" sldId="332"/>
            <ac:picMk id="5" creationId="{0B1FE1FB-A017-5F72-238F-8FC77E626149}"/>
          </ac:picMkLst>
        </pc:picChg>
        <pc:picChg chg="add mod">
          <ac:chgData name="MIGUEL TRIGUEROS MUÑOZ" userId="93f31087-8566-4d16-a7a1-f20635823349" providerId="ADAL" clId="{D9D9E7F2-E429-4C2F-842A-16F14366CABA}" dt="2023-02-21T08:53:07.719" v="115" actId="14100"/>
          <ac:picMkLst>
            <pc:docMk/>
            <pc:sldMk cId="4127143883" sldId="332"/>
            <ac:picMk id="6" creationId="{E8B05303-76B4-8E89-4250-F0FF27B4364A}"/>
          </ac:picMkLst>
        </pc:picChg>
        <pc:picChg chg="del">
          <ac:chgData name="MIGUEL TRIGUEROS MUÑOZ" userId="93f31087-8566-4d16-a7a1-f20635823349" providerId="ADAL" clId="{D9D9E7F2-E429-4C2F-842A-16F14366CABA}" dt="2023-02-21T08:51:39.826" v="94" actId="478"/>
          <ac:picMkLst>
            <pc:docMk/>
            <pc:sldMk cId="4127143883" sldId="332"/>
            <ac:picMk id="11" creationId="{BB51C991-3233-4C7A-404B-5B67881363B0}"/>
          </ac:picMkLst>
        </pc:picChg>
        <pc:picChg chg="del">
          <ac:chgData name="MIGUEL TRIGUEROS MUÑOZ" userId="93f31087-8566-4d16-a7a1-f20635823349" providerId="ADAL" clId="{D9D9E7F2-E429-4C2F-842A-16F14366CABA}" dt="2023-02-21T08:51:49.558" v="96" actId="478"/>
          <ac:picMkLst>
            <pc:docMk/>
            <pc:sldMk cId="4127143883" sldId="332"/>
            <ac:picMk id="12" creationId="{4726B039-96CC-9720-4B6A-586388C6F6E5}"/>
          </ac:picMkLst>
        </pc:picChg>
        <pc:cxnChg chg="del">
          <ac:chgData name="MIGUEL TRIGUEROS MUÑOZ" userId="93f31087-8566-4d16-a7a1-f20635823349" providerId="ADAL" clId="{D9D9E7F2-E429-4C2F-842A-16F14366CABA}" dt="2023-02-21T08:51:57.994" v="99" actId="478"/>
          <ac:cxnSpMkLst>
            <pc:docMk/>
            <pc:sldMk cId="4127143883" sldId="332"/>
            <ac:cxnSpMk id="16" creationId="{E31315FC-3373-B7E7-DF58-7196F9EC3765}"/>
          </ac:cxnSpMkLst>
        </pc:cxnChg>
      </pc:sldChg>
      <pc:sldChg chg="modSp mod">
        <pc:chgData name="MIGUEL TRIGUEROS MUÑOZ" userId="93f31087-8566-4d16-a7a1-f20635823349" providerId="ADAL" clId="{D9D9E7F2-E429-4C2F-842A-16F14366CABA}" dt="2023-03-07T09:40:29.884" v="127" actId="20577"/>
        <pc:sldMkLst>
          <pc:docMk/>
          <pc:sldMk cId="3197951045" sldId="343"/>
        </pc:sldMkLst>
        <pc:spChg chg="mod">
          <ac:chgData name="MIGUEL TRIGUEROS MUÑOZ" userId="93f31087-8566-4d16-a7a1-f20635823349" providerId="ADAL" clId="{D9D9E7F2-E429-4C2F-842A-16F14366CABA}" dt="2023-03-07T09:40:29.884" v="127" actId="20577"/>
          <ac:spMkLst>
            <pc:docMk/>
            <pc:sldMk cId="3197951045" sldId="343"/>
            <ac:spMk id="6" creationId="{5C85BBD8-8EE0-8C7C-B449-77C1CE534B72}"/>
          </ac:spMkLst>
        </pc:spChg>
      </pc:sldChg>
      <pc:sldChg chg="modSp mod">
        <pc:chgData name="MIGUEL TRIGUEROS MUÑOZ" userId="93f31087-8566-4d16-a7a1-f20635823349" providerId="ADAL" clId="{D9D9E7F2-E429-4C2F-842A-16F14366CABA}" dt="2023-02-09T08:31:52.770" v="75" actId="1076"/>
        <pc:sldMkLst>
          <pc:docMk/>
          <pc:sldMk cId="2553573702" sldId="348"/>
        </pc:sldMkLst>
        <pc:spChg chg="mod">
          <ac:chgData name="MIGUEL TRIGUEROS MUÑOZ" userId="93f31087-8566-4d16-a7a1-f20635823349" providerId="ADAL" clId="{D9D9E7F2-E429-4C2F-842A-16F14366CABA}" dt="2023-02-09T08:09:03.498" v="10" actId="14100"/>
          <ac:spMkLst>
            <pc:docMk/>
            <pc:sldMk cId="2553573702" sldId="348"/>
            <ac:spMk id="4" creationId="{655CCB9D-EBEC-8928-F216-AE08B739B9D9}"/>
          </ac:spMkLst>
        </pc:spChg>
        <pc:spChg chg="mod">
          <ac:chgData name="MIGUEL TRIGUEROS MUÑOZ" userId="93f31087-8566-4d16-a7a1-f20635823349" providerId="ADAL" clId="{D9D9E7F2-E429-4C2F-842A-16F14366CABA}" dt="2023-02-09T08:31:40.448" v="72" actId="207"/>
          <ac:spMkLst>
            <pc:docMk/>
            <pc:sldMk cId="2553573702" sldId="348"/>
            <ac:spMk id="5" creationId="{5CDD4B04-3E4D-5D8C-FC12-5BCA0740CEEB}"/>
          </ac:spMkLst>
        </pc:spChg>
        <pc:picChg chg="mod">
          <ac:chgData name="MIGUEL TRIGUEROS MUÑOZ" userId="93f31087-8566-4d16-a7a1-f20635823349" providerId="ADAL" clId="{D9D9E7F2-E429-4C2F-842A-16F14366CABA}" dt="2023-02-09T08:31:52.770" v="75" actId="1076"/>
          <ac:picMkLst>
            <pc:docMk/>
            <pc:sldMk cId="2553573702" sldId="348"/>
            <ac:picMk id="3" creationId="{074D6594-2DB5-ACBD-18CC-85EDABB44E3A}"/>
          </ac:picMkLst>
        </pc:picChg>
      </pc:sldChg>
      <pc:sldChg chg="ord">
        <pc:chgData name="MIGUEL TRIGUEROS MUÑOZ" userId="93f31087-8566-4d16-a7a1-f20635823349" providerId="ADAL" clId="{D9D9E7F2-E429-4C2F-842A-16F14366CABA}" dt="2023-02-21T08:51:53.081" v="98"/>
        <pc:sldMkLst>
          <pc:docMk/>
          <pc:sldMk cId="935394600" sldId="349"/>
        </pc:sldMkLst>
      </pc:sldChg>
      <pc:sldChg chg="modSp mod">
        <pc:chgData name="MIGUEL TRIGUEROS MUÑOZ" userId="93f31087-8566-4d16-a7a1-f20635823349" providerId="ADAL" clId="{D9D9E7F2-E429-4C2F-842A-16F14366CABA}" dt="2023-03-07T08:56:50.597" v="119" actId="1076"/>
        <pc:sldMkLst>
          <pc:docMk/>
          <pc:sldMk cId="701045611" sldId="350"/>
        </pc:sldMkLst>
        <pc:spChg chg="mod">
          <ac:chgData name="MIGUEL TRIGUEROS MUÑOZ" userId="93f31087-8566-4d16-a7a1-f20635823349" providerId="ADAL" clId="{D9D9E7F2-E429-4C2F-842A-16F14366CABA}" dt="2023-03-07T08:56:50.597" v="119" actId="1076"/>
          <ac:spMkLst>
            <pc:docMk/>
            <pc:sldMk cId="701045611" sldId="350"/>
            <ac:spMk id="6" creationId="{33F2B1A6-3971-B3D0-00F6-B169CE2DD297}"/>
          </ac:spMkLst>
        </pc:spChg>
      </pc:sldChg>
    </pc:docChg>
  </pc:docChgLst>
  <pc:docChgLst>
    <pc:chgData name="TRIGUEROS MUÑOZ, MIGUEL" userId="S::m.triguerosmunoz@edu.gva.es::93f31087-8566-4d16-a7a1-f20635823349" providerId="AD" clId="Web-{7B047A32-DC2D-E15E-0DBE-4B7DE66FE0D8}"/>
    <pc:docChg chg="modSld">
      <pc:chgData name="TRIGUEROS MUÑOZ, MIGUEL" userId="S::m.triguerosmunoz@edu.gva.es::93f31087-8566-4d16-a7a1-f20635823349" providerId="AD" clId="Web-{7B047A32-DC2D-E15E-0DBE-4B7DE66FE0D8}" dt="2022-11-29T09:40:18.862" v="0" actId="1076"/>
      <pc:docMkLst>
        <pc:docMk/>
      </pc:docMkLst>
      <pc:sldChg chg="modSp">
        <pc:chgData name="TRIGUEROS MUÑOZ, MIGUEL" userId="S::m.triguerosmunoz@edu.gva.es::93f31087-8566-4d16-a7a1-f20635823349" providerId="AD" clId="Web-{7B047A32-DC2D-E15E-0DBE-4B7DE66FE0D8}" dt="2022-11-29T09:40:18.862" v="0" actId="1076"/>
        <pc:sldMkLst>
          <pc:docMk/>
          <pc:sldMk cId="270283012" sldId="336"/>
        </pc:sldMkLst>
        <pc:spChg chg="mod">
          <ac:chgData name="TRIGUEROS MUÑOZ, MIGUEL" userId="S::m.triguerosmunoz@edu.gva.es::93f31087-8566-4d16-a7a1-f20635823349" providerId="AD" clId="Web-{7B047A32-DC2D-E15E-0DBE-4B7DE66FE0D8}" dt="2022-11-29T09:40:18.862" v="0" actId="1076"/>
          <ac:spMkLst>
            <pc:docMk/>
            <pc:sldMk cId="270283012" sldId="336"/>
            <ac:spMk id="3" creationId="{BBD2C6B3-99D2-B9CC-5F50-ADD31ADFF127}"/>
          </ac:spMkLst>
        </pc:spChg>
      </pc:sldChg>
    </pc:docChg>
  </pc:docChgLst>
  <pc:docChgLst>
    <pc:chgData name="MIGUEL TRIGUEROS MUÑOZ" userId="93f31087-8566-4d16-a7a1-f20635823349" providerId="ADAL" clId="{FFF9CA5F-7BE9-4398-84A9-A6B9D6B347AB}"/>
    <pc:docChg chg="undo custSel addSld modSld">
      <pc:chgData name="MIGUEL TRIGUEROS MUÑOZ" userId="93f31087-8566-4d16-a7a1-f20635823349" providerId="ADAL" clId="{FFF9CA5F-7BE9-4398-84A9-A6B9D6B347AB}" dt="2022-11-23T20:09:11.681" v="429" actId="1076"/>
      <pc:docMkLst>
        <pc:docMk/>
      </pc:docMkLst>
      <pc:sldChg chg="addSp delSp modSp mod">
        <pc:chgData name="MIGUEL TRIGUEROS MUÑOZ" userId="93f31087-8566-4d16-a7a1-f20635823349" providerId="ADAL" clId="{FFF9CA5F-7BE9-4398-84A9-A6B9D6B347AB}" dt="2022-11-23T19:56:13.649" v="129" actId="1076"/>
        <pc:sldMkLst>
          <pc:docMk/>
          <pc:sldMk cId="3289438449" sldId="318"/>
        </pc:sldMkLst>
        <pc:spChg chg="mod">
          <ac:chgData name="MIGUEL TRIGUEROS MUÑOZ" userId="93f31087-8566-4d16-a7a1-f20635823349" providerId="ADAL" clId="{FFF9CA5F-7BE9-4398-84A9-A6B9D6B347AB}" dt="2022-11-23T19:55:27.365" v="119" actId="1076"/>
          <ac:spMkLst>
            <pc:docMk/>
            <pc:sldMk cId="3289438449" sldId="318"/>
            <ac:spMk id="3" creationId="{BBD2C6B3-99D2-B9CC-5F50-ADD31ADFF127}"/>
          </ac:spMkLst>
        </pc:spChg>
        <pc:spChg chg="add mod">
          <ac:chgData name="MIGUEL TRIGUEROS MUÑOZ" userId="93f31087-8566-4d16-a7a1-f20635823349" providerId="ADAL" clId="{FFF9CA5F-7BE9-4398-84A9-A6B9D6B347AB}" dt="2022-11-23T19:56:13.649" v="129" actId="1076"/>
          <ac:spMkLst>
            <pc:docMk/>
            <pc:sldMk cId="3289438449" sldId="318"/>
            <ac:spMk id="4" creationId="{2A32E42F-8760-E445-4847-87E6DDC69C76}"/>
          </ac:spMkLst>
        </pc:spChg>
        <pc:spChg chg="del mod">
          <ac:chgData name="MIGUEL TRIGUEROS MUÑOZ" userId="93f31087-8566-4d16-a7a1-f20635823349" providerId="ADAL" clId="{FFF9CA5F-7BE9-4398-84A9-A6B9D6B347AB}" dt="2022-11-23T19:55:36.018" v="124" actId="478"/>
          <ac:spMkLst>
            <pc:docMk/>
            <pc:sldMk cId="3289438449" sldId="318"/>
            <ac:spMk id="14" creationId="{6B985FD2-9943-DBEC-4164-EEFFAAAEB98A}"/>
          </ac:spMkLst>
        </pc:spChg>
        <pc:graphicFrameChg chg="mod modGraphic">
          <ac:chgData name="MIGUEL TRIGUEROS MUÑOZ" userId="93f31087-8566-4d16-a7a1-f20635823349" providerId="ADAL" clId="{FFF9CA5F-7BE9-4398-84A9-A6B9D6B347AB}" dt="2022-11-23T19:55:40.894" v="126" actId="14100"/>
          <ac:graphicFrameMkLst>
            <pc:docMk/>
            <pc:sldMk cId="3289438449" sldId="318"/>
            <ac:graphicFrameMk id="11" creationId="{CB1D6DA4-B760-0DE3-6F5C-3AD54AF62A48}"/>
          </ac:graphicFrameMkLst>
        </pc:graphicFrameChg>
        <pc:graphicFrameChg chg="del">
          <ac:chgData name="MIGUEL TRIGUEROS MUÑOZ" userId="93f31087-8566-4d16-a7a1-f20635823349" providerId="ADAL" clId="{FFF9CA5F-7BE9-4398-84A9-A6B9D6B347AB}" dt="2022-11-23T19:55:32.826" v="120" actId="478"/>
          <ac:graphicFrameMkLst>
            <pc:docMk/>
            <pc:sldMk cId="3289438449" sldId="318"/>
            <ac:graphicFrameMk id="12" creationId="{D85D805C-F554-CA2E-4DD1-B2DD56F9E9A2}"/>
          </ac:graphicFrameMkLst>
        </pc:graphicFrameChg>
        <pc:cxnChg chg="del">
          <ac:chgData name="MIGUEL TRIGUEROS MUÑOZ" userId="93f31087-8566-4d16-a7a1-f20635823349" providerId="ADAL" clId="{FFF9CA5F-7BE9-4398-84A9-A6B9D6B347AB}" dt="2022-11-23T19:55:34.430" v="122" actId="478"/>
          <ac:cxnSpMkLst>
            <pc:docMk/>
            <pc:sldMk cId="3289438449" sldId="318"/>
            <ac:cxnSpMk id="13" creationId="{E1A41C76-76A5-339F-D4D4-1988F231D798}"/>
          </ac:cxnSpMkLst>
        </pc:cxnChg>
      </pc:sldChg>
      <pc:sldChg chg="addSp modSp mod">
        <pc:chgData name="MIGUEL TRIGUEROS MUÑOZ" userId="93f31087-8566-4d16-a7a1-f20635823349" providerId="ADAL" clId="{FFF9CA5F-7BE9-4398-84A9-A6B9D6B347AB}" dt="2022-11-23T19:56:44.390" v="132" actId="207"/>
        <pc:sldMkLst>
          <pc:docMk/>
          <pc:sldMk cId="1059083778" sldId="319"/>
        </pc:sldMkLst>
        <pc:spChg chg="add mod">
          <ac:chgData name="MIGUEL TRIGUEROS MUÑOZ" userId="93f31087-8566-4d16-a7a1-f20635823349" providerId="ADAL" clId="{FFF9CA5F-7BE9-4398-84A9-A6B9D6B347AB}" dt="2022-11-23T19:56:44.390" v="132" actId="207"/>
          <ac:spMkLst>
            <pc:docMk/>
            <pc:sldMk cId="1059083778" sldId="319"/>
            <ac:spMk id="4" creationId="{5558B25A-0634-D4B7-336D-0642E823E1A2}"/>
          </ac:spMkLst>
        </pc:spChg>
      </pc:sldChg>
      <pc:sldChg chg="addSp modSp mod">
        <pc:chgData name="MIGUEL TRIGUEROS MUÑOZ" userId="93f31087-8566-4d16-a7a1-f20635823349" providerId="ADAL" clId="{FFF9CA5F-7BE9-4398-84A9-A6B9D6B347AB}" dt="2022-11-23T19:57:02.267" v="134" actId="207"/>
        <pc:sldMkLst>
          <pc:docMk/>
          <pc:sldMk cId="3948044143" sldId="320"/>
        </pc:sldMkLst>
        <pc:spChg chg="add mod">
          <ac:chgData name="MIGUEL TRIGUEROS MUÑOZ" userId="93f31087-8566-4d16-a7a1-f20635823349" providerId="ADAL" clId="{FFF9CA5F-7BE9-4398-84A9-A6B9D6B347AB}" dt="2022-11-23T19:57:02.267" v="134" actId="207"/>
          <ac:spMkLst>
            <pc:docMk/>
            <pc:sldMk cId="3948044143" sldId="320"/>
            <ac:spMk id="10" creationId="{63049F43-504D-8755-043C-5B652268CDF6}"/>
          </ac:spMkLst>
        </pc:spChg>
      </pc:sldChg>
      <pc:sldChg chg="modSp add mod">
        <pc:chgData name="MIGUEL TRIGUEROS MUÑOZ" userId="93f31087-8566-4d16-a7a1-f20635823349" providerId="ADAL" clId="{FFF9CA5F-7BE9-4398-84A9-A6B9D6B347AB}" dt="2022-11-23T19:57:11.002" v="135" actId="1076"/>
        <pc:sldMkLst>
          <pc:docMk/>
          <pc:sldMk cId="675174442" sldId="322"/>
        </pc:sldMkLst>
        <pc:spChg chg="mod">
          <ac:chgData name="MIGUEL TRIGUEROS MUÑOZ" userId="93f31087-8566-4d16-a7a1-f20635823349" providerId="ADAL" clId="{FFF9CA5F-7BE9-4398-84A9-A6B9D6B347AB}" dt="2022-11-23T19:57:11.002" v="135" actId="1076"/>
          <ac:spMkLst>
            <pc:docMk/>
            <pc:sldMk cId="675174442" sldId="322"/>
            <ac:spMk id="4" creationId="{2A32E42F-8760-E445-4847-87E6DDC69C76}"/>
          </ac:spMkLst>
        </pc:spChg>
      </pc:sldChg>
      <pc:sldChg chg="addSp delSp modSp add mod">
        <pc:chgData name="MIGUEL TRIGUEROS MUÑOZ" userId="93f31087-8566-4d16-a7a1-f20635823349" providerId="ADAL" clId="{FFF9CA5F-7BE9-4398-84A9-A6B9D6B347AB}" dt="2022-11-23T20:09:11.681" v="429" actId="1076"/>
        <pc:sldMkLst>
          <pc:docMk/>
          <pc:sldMk cId="4268188109" sldId="323"/>
        </pc:sldMkLst>
        <pc:spChg chg="mod">
          <ac:chgData name="MIGUEL TRIGUEROS MUÑOZ" userId="93f31087-8566-4d16-a7a1-f20635823349" providerId="ADAL" clId="{FFF9CA5F-7BE9-4398-84A9-A6B9D6B347AB}" dt="2022-11-23T19:58:13.013" v="164" actId="20577"/>
          <ac:spMkLst>
            <pc:docMk/>
            <pc:sldMk cId="4268188109" sldId="323"/>
            <ac:spMk id="3" creationId="{BBD2C6B3-99D2-B9CC-5F50-ADD31ADFF127}"/>
          </ac:spMkLst>
        </pc:spChg>
        <pc:graphicFrameChg chg="add mod modGraphic">
          <ac:chgData name="MIGUEL TRIGUEROS MUÑOZ" userId="93f31087-8566-4d16-a7a1-f20635823349" providerId="ADAL" clId="{FFF9CA5F-7BE9-4398-84A9-A6B9D6B347AB}" dt="2022-11-23T20:08:49.949" v="426" actId="1076"/>
          <ac:graphicFrameMkLst>
            <pc:docMk/>
            <pc:sldMk cId="4268188109" sldId="323"/>
            <ac:graphicFrameMk id="4" creationId="{A8FD805D-FFDB-39A3-3293-FFDDC2998E54}"/>
          </ac:graphicFrameMkLst>
        </pc:graphicFrameChg>
        <pc:graphicFrameChg chg="mod modGraphic">
          <ac:chgData name="MIGUEL TRIGUEROS MUÑOZ" userId="93f31087-8566-4d16-a7a1-f20635823349" providerId="ADAL" clId="{FFF9CA5F-7BE9-4398-84A9-A6B9D6B347AB}" dt="2022-11-23T20:08:14.393" v="421" actId="1076"/>
          <ac:graphicFrameMkLst>
            <pc:docMk/>
            <pc:sldMk cId="4268188109" sldId="323"/>
            <ac:graphicFrameMk id="5" creationId="{65DCCEED-BCD4-39ED-770E-C15625D2107B}"/>
          </ac:graphicFrameMkLst>
        </pc:graphicFrameChg>
        <pc:graphicFrameChg chg="mod modGraphic">
          <ac:chgData name="MIGUEL TRIGUEROS MUÑOZ" userId="93f31087-8566-4d16-a7a1-f20635823349" providerId="ADAL" clId="{FFF9CA5F-7BE9-4398-84A9-A6B9D6B347AB}" dt="2022-11-23T20:09:01.318" v="428" actId="14100"/>
          <ac:graphicFrameMkLst>
            <pc:docMk/>
            <pc:sldMk cId="4268188109" sldId="323"/>
            <ac:graphicFrameMk id="14" creationId="{DB03E078-CBF8-5653-A270-8AF1B8C64621}"/>
          </ac:graphicFrameMkLst>
        </pc:graphicFrameChg>
        <pc:graphicFrameChg chg="mod modGraphic">
          <ac:chgData name="MIGUEL TRIGUEROS MUÑOZ" userId="93f31087-8566-4d16-a7a1-f20635823349" providerId="ADAL" clId="{FFF9CA5F-7BE9-4398-84A9-A6B9D6B347AB}" dt="2022-11-23T20:09:11.681" v="429" actId="1076"/>
          <ac:graphicFrameMkLst>
            <pc:docMk/>
            <pc:sldMk cId="4268188109" sldId="323"/>
            <ac:graphicFrameMk id="15" creationId="{D13EE8A5-7770-5A26-2ED4-C0466732F7B0}"/>
          </ac:graphicFrameMkLst>
        </pc:graphicFrameChg>
        <pc:picChg chg="del">
          <ac:chgData name="MIGUEL TRIGUEROS MUÑOZ" userId="93f31087-8566-4d16-a7a1-f20635823349" providerId="ADAL" clId="{FFF9CA5F-7BE9-4398-84A9-A6B9D6B347AB}" dt="2022-11-23T19:58:02.681" v="139" actId="478"/>
          <ac:picMkLst>
            <pc:docMk/>
            <pc:sldMk cId="4268188109" sldId="323"/>
            <ac:picMk id="11" creationId="{4A1A5893-F350-4746-FF7D-3EDB4054A517}"/>
          </ac:picMkLst>
        </pc:picChg>
      </pc:sldChg>
    </pc:docChg>
  </pc:docChgLst>
  <pc:docChgLst>
    <pc:chgData name="MIGUEL TRIGUEROS MUÑOZ" userId="93f31087-8566-4d16-a7a1-f20635823349" providerId="ADAL" clId="{28A45800-A829-4FF9-9AF1-45101DDF326D}"/>
    <pc:docChg chg="undo custSel addSld delSld modSld">
      <pc:chgData name="MIGUEL TRIGUEROS MUÑOZ" userId="93f31087-8566-4d16-a7a1-f20635823349" providerId="ADAL" clId="{28A45800-A829-4FF9-9AF1-45101DDF326D}" dt="2022-11-13T18:01:51.441" v="523" actId="11"/>
      <pc:docMkLst>
        <pc:docMk/>
      </pc:docMkLst>
      <pc:sldChg chg="delSp modSp mod">
        <pc:chgData name="MIGUEL TRIGUEROS MUÑOZ" userId="93f31087-8566-4d16-a7a1-f20635823349" providerId="ADAL" clId="{28A45800-A829-4FF9-9AF1-45101DDF326D}" dt="2022-11-13T06:28:42.575" v="312" actId="113"/>
        <pc:sldMkLst>
          <pc:docMk/>
          <pc:sldMk cId="3881213358" sldId="296"/>
        </pc:sldMkLst>
        <pc:spChg chg="mod">
          <ac:chgData name="MIGUEL TRIGUEROS MUÑOZ" userId="93f31087-8566-4d16-a7a1-f20635823349" providerId="ADAL" clId="{28A45800-A829-4FF9-9AF1-45101DDF326D}" dt="2022-11-13T06:28:42.575" v="312" actId="113"/>
          <ac:spMkLst>
            <pc:docMk/>
            <pc:sldMk cId="3881213358" sldId="296"/>
            <ac:spMk id="3" creationId="{931475F3-FC26-7DBC-BE49-1E68A228D6CB}"/>
          </ac:spMkLst>
        </pc:spChg>
        <pc:spChg chg="del">
          <ac:chgData name="MIGUEL TRIGUEROS MUÑOZ" userId="93f31087-8566-4d16-a7a1-f20635823349" providerId="ADAL" clId="{28A45800-A829-4FF9-9AF1-45101DDF326D}" dt="2022-11-13T06:13:05.877" v="33" actId="478"/>
          <ac:spMkLst>
            <pc:docMk/>
            <pc:sldMk cId="3881213358" sldId="296"/>
            <ac:spMk id="8" creationId="{F3F233A9-547A-D553-3597-E763A2230617}"/>
          </ac:spMkLst>
        </pc:spChg>
        <pc:spChg chg="del">
          <ac:chgData name="MIGUEL TRIGUEROS MUÑOZ" userId="93f31087-8566-4d16-a7a1-f20635823349" providerId="ADAL" clId="{28A45800-A829-4FF9-9AF1-45101DDF326D}" dt="2022-11-13T06:13:05.877" v="33" actId="478"/>
          <ac:spMkLst>
            <pc:docMk/>
            <pc:sldMk cId="3881213358" sldId="296"/>
            <ac:spMk id="9" creationId="{A0EA8138-0D6E-A601-DFCA-B40BA720745C}"/>
          </ac:spMkLst>
        </pc:spChg>
        <pc:spChg chg="del">
          <ac:chgData name="MIGUEL TRIGUEROS MUÑOZ" userId="93f31087-8566-4d16-a7a1-f20635823349" providerId="ADAL" clId="{28A45800-A829-4FF9-9AF1-45101DDF326D}" dt="2022-11-13T06:13:05.877" v="33" actId="478"/>
          <ac:spMkLst>
            <pc:docMk/>
            <pc:sldMk cId="3881213358" sldId="296"/>
            <ac:spMk id="10" creationId="{24368EB7-AA95-DBE4-9180-DA44673ED414}"/>
          </ac:spMkLst>
        </pc:spChg>
      </pc:sldChg>
      <pc:sldChg chg="modSp mod">
        <pc:chgData name="MIGUEL TRIGUEROS MUÑOZ" userId="93f31087-8566-4d16-a7a1-f20635823349" providerId="ADAL" clId="{28A45800-A829-4FF9-9AF1-45101DDF326D}" dt="2022-11-13T17:55:53.386" v="473" actId="207"/>
        <pc:sldMkLst>
          <pc:docMk/>
          <pc:sldMk cId="1286011775" sldId="300"/>
        </pc:sldMkLst>
        <pc:spChg chg="mod">
          <ac:chgData name="MIGUEL TRIGUEROS MUÑOZ" userId="93f31087-8566-4d16-a7a1-f20635823349" providerId="ADAL" clId="{28A45800-A829-4FF9-9AF1-45101DDF326D}" dt="2022-11-13T07:40:21.850" v="421" actId="2711"/>
          <ac:spMkLst>
            <pc:docMk/>
            <pc:sldMk cId="1286011775" sldId="300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28A45800-A829-4FF9-9AF1-45101DDF326D}" dt="2022-11-13T07:40:21.850" v="421" actId="2711"/>
          <ac:spMkLst>
            <pc:docMk/>
            <pc:sldMk cId="1286011775" sldId="300"/>
            <ac:spMk id="5" creationId="{F0CE55C7-917D-1145-24E4-FA7508BA7563}"/>
          </ac:spMkLst>
        </pc:spChg>
        <pc:spChg chg="mod">
          <ac:chgData name="MIGUEL TRIGUEROS MUÑOZ" userId="93f31087-8566-4d16-a7a1-f20635823349" providerId="ADAL" clId="{28A45800-A829-4FF9-9AF1-45101DDF326D}" dt="2022-11-13T07:40:21.850" v="421" actId="2711"/>
          <ac:spMkLst>
            <pc:docMk/>
            <pc:sldMk cId="1286011775" sldId="300"/>
            <ac:spMk id="6" creationId="{D157F4AB-C14D-7573-5372-40B2E6A6237D}"/>
          </ac:spMkLst>
        </pc:spChg>
        <pc:spChg chg="mod">
          <ac:chgData name="MIGUEL TRIGUEROS MUÑOZ" userId="93f31087-8566-4d16-a7a1-f20635823349" providerId="ADAL" clId="{28A45800-A829-4FF9-9AF1-45101DDF326D}" dt="2022-11-13T17:55:53.386" v="473" actId="207"/>
          <ac:spMkLst>
            <pc:docMk/>
            <pc:sldMk cId="1286011775" sldId="300"/>
            <ac:spMk id="7" creationId="{1B8546C1-C656-435E-8681-42177A5E949C}"/>
          </ac:spMkLst>
        </pc:spChg>
      </pc:sldChg>
      <pc:sldChg chg="modSp add del mod">
        <pc:chgData name="MIGUEL TRIGUEROS MUÑOZ" userId="93f31087-8566-4d16-a7a1-f20635823349" providerId="ADAL" clId="{28A45800-A829-4FF9-9AF1-45101DDF326D}" dt="2022-11-13T17:59:04.065" v="478"/>
        <pc:sldMkLst>
          <pc:docMk/>
          <pc:sldMk cId="1564841555" sldId="301"/>
        </pc:sldMkLst>
        <pc:spChg chg="mod">
          <ac:chgData name="MIGUEL TRIGUEROS MUÑOZ" userId="93f31087-8566-4d16-a7a1-f20635823349" providerId="ADAL" clId="{28A45800-A829-4FF9-9AF1-45101DDF326D}" dt="2022-11-13T17:59:04.065" v="478"/>
          <ac:spMkLst>
            <pc:docMk/>
            <pc:sldMk cId="1564841555" sldId="301"/>
            <ac:spMk id="2" creationId="{3EA543D3-C58C-1AE7-0D94-9F33892E7FF5}"/>
          </ac:spMkLst>
        </pc:spChg>
      </pc:sldChg>
      <pc:sldChg chg="modSp mod">
        <pc:chgData name="MIGUEL TRIGUEROS MUÑOZ" userId="93f31087-8566-4d16-a7a1-f20635823349" providerId="ADAL" clId="{28A45800-A829-4FF9-9AF1-45101DDF326D}" dt="2022-11-13T18:01:51.441" v="523" actId="11"/>
        <pc:sldMkLst>
          <pc:docMk/>
          <pc:sldMk cId="1662085430" sldId="302"/>
        </pc:sldMkLst>
        <pc:spChg chg="mod">
          <ac:chgData name="MIGUEL TRIGUEROS MUÑOZ" userId="93f31087-8566-4d16-a7a1-f20635823349" providerId="ADAL" clId="{28A45800-A829-4FF9-9AF1-45101DDF326D}" dt="2022-11-13T18:01:51.441" v="523" actId="11"/>
          <ac:spMkLst>
            <pc:docMk/>
            <pc:sldMk cId="1662085430" sldId="302"/>
            <ac:spMk id="2" creationId="{3EA543D3-C58C-1AE7-0D94-9F33892E7FF5}"/>
          </ac:spMkLst>
        </pc:spChg>
      </pc:sldChg>
      <pc:sldChg chg="modSp add del mod">
        <pc:chgData name="MIGUEL TRIGUEROS MUÑOZ" userId="93f31087-8566-4d16-a7a1-f20635823349" providerId="ADAL" clId="{28A45800-A829-4FF9-9AF1-45101DDF326D}" dt="2022-11-13T18:01:36.302" v="522" actId="20577"/>
        <pc:sldMkLst>
          <pc:docMk/>
          <pc:sldMk cId="1441313987" sldId="308"/>
        </pc:sldMkLst>
        <pc:spChg chg="mod">
          <ac:chgData name="MIGUEL TRIGUEROS MUÑOZ" userId="93f31087-8566-4d16-a7a1-f20635823349" providerId="ADAL" clId="{28A45800-A829-4FF9-9AF1-45101DDF326D}" dt="2022-11-13T18:01:36.302" v="522" actId="20577"/>
          <ac:spMkLst>
            <pc:docMk/>
            <pc:sldMk cId="1441313987" sldId="308"/>
            <ac:spMk id="2" creationId="{3EA543D3-C58C-1AE7-0D94-9F33892E7FF5}"/>
          </ac:spMkLst>
        </pc:spChg>
      </pc:sldChg>
      <pc:sldChg chg="modSp mod">
        <pc:chgData name="MIGUEL TRIGUEROS MUÑOZ" userId="93f31087-8566-4d16-a7a1-f20635823349" providerId="ADAL" clId="{28A45800-A829-4FF9-9AF1-45101DDF326D}" dt="2022-11-13T17:56:50.534" v="474" actId="20577"/>
        <pc:sldMkLst>
          <pc:docMk/>
          <pc:sldMk cId="1679762254" sldId="309"/>
        </pc:sldMkLst>
        <pc:spChg chg="mod">
          <ac:chgData name="MIGUEL TRIGUEROS MUÑOZ" userId="93f31087-8566-4d16-a7a1-f20635823349" providerId="ADAL" clId="{28A45800-A829-4FF9-9AF1-45101DDF326D}" dt="2022-11-13T17:56:50.534" v="474" actId="20577"/>
          <ac:spMkLst>
            <pc:docMk/>
            <pc:sldMk cId="1679762254" sldId="309"/>
            <ac:spMk id="4" creationId="{C67C812D-06F7-5362-DEA9-22326FB39A8F}"/>
          </ac:spMkLst>
        </pc:spChg>
      </pc:sldChg>
      <pc:sldChg chg="modSp mod">
        <pc:chgData name="MIGUEL TRIGUEROS MUÑOZ" userId="93f31087-8566-4d16-a7a1-f20635823349" providerId="ADAL" clId="{28A45800-A829-4FF9-9AF1-45101DDF326D}" dt="2022-11-13T05:46:50.057" v="28" actId="20577"/>
        <pc:sldMkLst>
          <pc:docMk/>
          <pc:sldMk cId="2242644199" sldId="310"/>
        </pc:sldMkLst>
        <pc:spChg chg="mod">
          <ac:chgData name="MIGUEL TRIGUEROS MUÑOZ" userId="93f31087-8566-4d16-a7a1-f20635823349" providerId="ADAL" clId="{28A45800-A829-4FF9-9AF1-45101DDF326D}" dt="2022-11-13T05:46:50.057" v="28" actId="20577"/>
          <ac:spMkLst>
            <pc:docMk/>
            <pc:sldMk cId="2242644199" sldId="310"/>
            <ac:spMk id="5" creationId="{FCDC7A02-AF99-E407-2764-328B3B679745}"/>
          </ac:spMkLst>
        </pc:spChg>
      </pc:sldChg>
      <pc:sldChg chg="modSp mod">
        <pc:chgData name="MIGUEL TRIGUEROS MUÑOZ" userId="93f31087-8566-4d16-a7a1-f20635823349" providerId="ADAL" clId="{28A45800-A829-4FF9-9AF1-45101DDF326D}" dt="2022-11-13T18:00:24.255" v="510" actId="20577"/>
        <pc:sldMkLst>
          <pc:docMk/>
          <pc:sldMk cId="1814859966" sldId="313"/>
        </pc:sldMkLst>
        <pc:spChg chg="mod">
          <ac:chgData name="MIGUEL TRIGUEROS MUÑOZ" userId="93f31087-8566-4d16-a7a1-f20635823349" providerId="ADAL" clId="{28A45800-A829-4FF9-9AF1-45101DDF326D}" dt="2022-11-13T18:00:24.255" v="510" actId="20577"/>
          <ac:spMkLst>
            <pc:docMk/>
            <pc:sldMk cId="1814859966" sldId="313"/>
            <ac:spMk id="8" creationId="{F351AA54-C070-2364-7026-39D30F542985}"/>
          </ac:spMkLst>
        </pc:spChg>
      </pc:sldChg>
      <pc:sldChg chg="modSp mod">
        <pc:chgData name="MIGUEL TRIGUEROS MUÑOZ" userId="93f31087-8566-4d16-a7a1-f20635823349" providerId="ADAL" clId="{28A45800-A829-4FF9-9AF1-45101DDF326D}" dt="2022-11-13T17:54:34.728" v="469" actId="1076"/>
        <pc:sldMkLst>
          <pc:docMk/>
          <pc:sldMk cId="745458148" sldId="314"/>
        </pc:sldMkLst>
        <pc:spChg chg="mod">
          <ac:chgData name="MIGUEL TRIGUEROS MUÑOZ" userId="93f31087-8566-4d16-a7a1-f20635823349" providerId="ADAL" clId="{28A45800-A829-4FF9-9AF1-45101DDF326D}" dt="2022-11-13T17:54:29.947" v="468" actId="1076"/>
          <ac:spMkLst>
            <pc:docMk/>
            <pc:sldMk cId="745458148" sldId="314"/>
            <ac:spMk id="2" creationId="{83E806B4-64A7-7098-4FE2-E40610F1EF53}"/>
          </ac:spMkLst>
        </pc:spChg>
        <pc:spChg chg="mod">
          <ac:chgData name="MIGUEL TRIGUEROS MUÑOZ" userId="93f31087-8566-4d16-a7a1-f20635823349" providerId="ADAL" clId="{28A45800-A829-4FF9-9AF1-45101DDF326D}" dt="2022-11-13T17:54:34.728" v="469" actId="1076"/>
          <ac:spMkLst>
            <pc:docMk/>
            <pc:sldMk cId="745458148" sldId="314"/>
            <ac:spMk id="3" creationId="{B6D7D569-2E40-41FB-F9B2-C2262085590C}"/>
          </ac:spMkLst>
        </pc:spChg>
      </pc:sldChg>
      <pc:sldChg chg="delSp modSp add mod">
        <pc:chgData name="MIGUEL TRIGUEROS MUÑOZ" userId="93f31087-8566-4d16-a7a1-f20635823349" providerId="ADAL" clId="{28A45800-A829-4FF9-9AF1-45101DDF326D}" dt="2022-11-13T06:30:20.958" v="344" actId="122"/>
        <pc:sldMkLst>
          <pc:docMk/>
          <pc:sldMk cId="279635090" sldId="315"/>
        </pc:sldMkLst>
        <pc:spChg chg="del mod">
          <ac:chgData name="MIGUEL TRIGUEROS MUÑOZ" userId="93f31087-8566-4d16-a7a1-f20635823349" providerId="ADAL" clId="{28A45800-A829-4FF9-9AF1-45101DDF326D}" dt="2022-11-13T06:15:37.863" v="234" actId="478"/>
          <ac:spMkLst>
            <pc:docMk/>
            <pc:sldMk cId="279635090" sldId="315"/>
            <ac:spMk id="3" creationId="{931475F3-FC26-7DBC-BE49-1E68A228D6CB}"/>
          </ac:spMkLst>
        </pc:spChg>
        <pc:spChg chg="mod">
          <ac:chgData name="MIGUEL TRIGUEROS MUÑOZ" userId="93f31087-8566-4d16-a7a1-f20635823349" providerId="ADAL" clId="{28A45800-A829-4FF9-9AF1-45101DDF326D}" dt="2022-11-13T06:17:03.542" v="249" actId="2711"/>
          <ac:spMkLst>
            <pc:docMk/>
            <pc:sldMk cId="279635090" sldId="315"/>
            <ac:spMk id="8" creationId="{F3F233A9-547A-D553-3597-E763A2230617}"/>
          </ac:spMkLst>
        </pc:spChg>
        <pc:spChg chg="del mod">
          <ac:chgData name="MIGUEL TRIGUEROS MUÑOZ" userId="93f31087-8566-4d16-a7a1-f20635823349" providerId="ADAL" clId="{28A45800-A829-4FF9-9AF1-45101DDF326D}" dt="2022-11-13T06:16:12.078" v="243"/>
          <ac:spMkLst>
            <pc:docMk/>
            <pc:sldMk cId="279635090" sldId="315"/>
            <ac:spMk id="9" creationId="{A0EA8138-0D6E-A601-DFCA-B40BA720745C}"/>
          </ac:spMkLst>
        </pc:spChg>
        <pc:spChg chg="mod">
          <ac:chgData name="MIGUEL TRIGUEROS MUÑOZ" userId="93f31087-8566-4d16-a7a1-f20635823349" providerId="ADAL" clId="{28A45800-A829-4FF9-9AF1-45101DDF326D}" dt="2022-11-13T06:30:20.958" v="344" actId="122"/>
          <ac:spMkLst>
            <pc:docMk/>
            <pc:sldMk cId="279635090" sldId="315"/>
            <ac:spMk id="10" creationId="{24368EB7-AA95-DBE4-9180-DA44673ED414}"/>
          </ac:spMkLst>
        </pc:spChg>
      </pc:sldChg>
      <pc:sldChg chg="addSp delSp modSp add del mod">
        <pc:chgData name="MIGUEL TRIGUEROS MUÑOZ" userId="93f31087-8566-4d16-a7a1-f20635823349" providerId="ADAL" clId="{28A45800-A829-4FF9-9AF1-45101DDF326D}" dt="2022-11-13T17:59:32.177" v="485" actId="14100"/>
        <pc:sldMkLst>
          <pc:docMk/>
          <pc:sldMk cId="2861142992" sldId="316"/>
        </pc:sldMkLst>
        <pc:spChg chg="mod">
          <ac:chgData name="MIGUEL TRIGUEROS MUÑOZ" userId="93f31087-8566-4d16-a7a1-f20635823349" providerId="ADAL" clId="{28A45800-A829-4FF9-9AF1-45101DDF326D}" dt="2022-11-13T10:19:26.107" v="429"/>
          <ac:spMkLst>
            <pc:docMk/>
            <pc:sldMk cId="2861142992" sldId="316"/>
            <ac:spMk id="2" creationId="{3EA543D3-C58C-1AE7-0D94-9F33892E7FF5}"/>
          </ac:spMkLst>
        </pc:spChg>
        <pc:spChg chg="del">
          <ac:chgData name="MIGUEL TRIGUEROS MUÑOZ" userId="93f31087-8566-4d16-a7a1-f20635823349" providerId="ADAL" clId="{28A45800-A829-4FF9-9AF1-45101DDF326D}" dt="2022-11-13T17:59:18.140" v="480" actId="478"/>
          <ac:spMkLst>
            <pc:docMk/>
            <pc:sldMk cId="2861142992" sldId="316"/>
            <ac:spMk id="4" creationId="{3FD4757F-5E96-BBED-5ECF-79946E34431B}"/>
          </ac:spMkLst>
        </pc:spChg>
        <pc:grpChg chg="add mod">
          <ac:chgData name="MIGUEL TRIGUEROS MUÑOZ" userId="93f31087-8566-4d16-a7a1-f20635823349" providerId="ADAL" clId="{28A45800-A829-4FF9-9AF1-45101DDF326D}" dt="2022-11-13T17:59:32.177" v="485" actId="14100"/>
          <ac:grpSpMkLst>
            <pc:docMk/>
            <pc:sldMk cId="2861142992" sldId="316"/>
            <ac:grpSpMk id="5" creationId="{B9BBC554-A0D8-5F84-9186-57F0115D588C}"/>
          </ac:grpSpMkLst>
        </pc:grpChg>
        <pc:grpChg chg="del mod">
          <ac:chgData name="MIGUEL TRIGUEROS MUÑOZ" userId="93f31087-8566-4d16-a7a1-f20635823349" providerId="ADAL" clId="{28A45800-A829-4FF9-9AF1-45101DDF326D}" dt="2022-11-13T17:59:19.222" v="482" actId="478"/>
          <ac:grpSpMkLst>
            <pc:docMk/>
            <pc:sldMk cId="2861142992" sldId="316"/>
            <ac:grpSpMk id="9" creationId="{CDD2F43F-7E4F-38E4-E56C-07D6C836B909}"/>
          </ac:grpSpMkLst>
        </pc:grpChg>
        <pc:picChg chg="mod">
          <ac:chgData name="MIGUEL TRIGUEROS MUÑOZ" userId="93f31087-8566-4d16-a7a1-f20635823349" providerId="ADAL" clId="{28A45800-A829-4FF9-9AF1-45101DDF326D}" dt="2022-11-13T17:59:26.230" v="483"/>
          <ac:picMkLst>
            <pc:docMk/>
            <pc:sldMk cId="2861142992" sldId="316"/>
            <ac:picMk id="7" creationId="{978B3361-1CA6-C627-CD2E-4438D7F6877B}"/>
          </ac:picMkLst>
        </pc:picChg>
        <pc:picChg chg="mod">
          <ac:chgData name="MIGUEL TRIGUEROS MUÑOZ" userId="93f31087-8566-4d16-a7a1-f20635823349" providerId="ADAL" clId="{28A45800-A829-4FF9-9AF1-45101DDF326D}" dt="2022-11-13T17:59:26.230" v="483"/>
          <ac:picMkLst>
            <pc:docMk/>
            <pc:sldMk cId="2861142992" sldId="316"/>
            <ac:picMk id="10" creationId="{EC08145A-1555-F216-A75B-DA42ABB4C3CA}"/>
          </ac:picMkLst>
        </pc:picChg>
      </pc:sldChg>
      <pc:sldChg chg="modSp add del mod">
        <pc:chgData name="MIGUEL TRIGUEROS MUÑOZ" userId="93f31087-8566-4d16-a7a1-f20635823349" providerId="ADAL" clId="{28A45800-A829-4FF9-9AF1-45101DDF326D}" dt="2022-11-13T10:20:27.303" v="430"/>
        <pc:sldMkLst>
          <pc:docMk/>
          <pc:sldMk cId="2928801094" sldId="317"/>
        </pc:sldMkLst>
        <pc:spChg chg="mod">
          <ac:chgData name="MIGUEL TRIGUEROS MUÑOZ" userId="93f31087-8566-4d16-a7a1-f20635823349" providerId="ADAL" clId="{28A45800-A829-4FF9-9AF1-45101DDF326D}" dt="2022-11-13T10:19:26.107" v="429"/>
          <ac:spMkLst>
            <pc:docMk/>
            <pc:sldMk cId="2928801094" sldId="317"/>
            <ac:spMk id="2" creationId="{3EA543D3-C58C-1AE7-0D94-9F33892E7FF5}"/>
          </ac:spMkLst>
        </pc:spChg>
      </pc:sldChg>
      <pc:sldChg chg="modSp add del mod">
        <pc:chgData name="MIGUEL TRIGUEROS MUÑOZ" userId="93f31087-8566-4d16-a7a1-f20635823349" providerId="ADAL" clId="{28A45800-A829-4FF9-9AF1-45101DDF326D}" dt="2022-11-13T10:20:27.303" v="430"/>
        <pc:sldMkLst>
          <pc:docMk/>
          <pc:sldMk cId="579504102" sldId="318"/>
        </pc:sldMkLst>
        <pc:spChg chg="mod">
          <ac:chgData name="MIGUEL TRIGUEROS MUÑOZ" userId="93f31087-8566-4d16-a7a1-f20635823349" providerId="ADAL" clId="{28A45800-A829-4FF9-9AF1-45101DDF326D}" dt="2022-11-13T10:19:26.107" v="429"/>
          <ac:spMkLst>
            <pc:docMk/>
            <pc:sldMk cId="579504102" sldId="318"/>
            <ac:spMk id="2" creationId="{3EA543D3-C58C-1AE7-0D94-9F33892E7FF5}"/>
          </ac:spMkLst>
        </pc:spChg>
      </pc:sldChg>
      <pc:sldChg chg="modSp add del mod">
        <pc:chgData name="MIGUEL TRIGUEROS MUÑOZ" userId="93f31087-8566-4d16-a7a1-f20635823349" providerId="ADAL" clId="{28A45800-A829-4FF9-9AF1-45101DDF326D}" dt="2022-11-13T10:20:27.303" v="430"/>
        <pc:sldMkLst>
          <pc:docMk/>
          <pc:sldMk cId="3820478449" sldId="319"/>
        </pc:sldMkLst>
        <pc:spChg chg="mod">
          <ac:chgData name="MIGUEL TRIGUEROS MUÑOZ" userId="93f31087-8566-4d16-a7a1-f20635823349" providerId="ADAL" clId="{28A45800-A829-4FF9-9AF1-45101DDF326D}" dt="2022-11-13T10:19:26.107" v="429"/>
          <ac:spMkLst>
            <pc:docMk/>
            <pc:sldMk cId="3820478449" sldId="319"/>
            <ac:spMk id="2" creationId="{3EA543D3-C58C-1AE7-0D94-9F33892E7FF5}"/>
          </ac:spMkLst>
        </pc:spChg>
      </pc:sldChg>
      <pc:sldChg chg="add">
        <pc:chgData name="MIGUEL TRIGUEROS MUÑOZ" userId="93f31087-8566-4d16-a7a1-f20635823349" providerId="ADAL" clId="{28A45800-A829-4FF9-9AF1-45101DDF326D}" dt="2022-11-13T17:59:11.427" v="479" actId="2890"/>
        <pc:sldMkLst>
          <pc:docMk/>
          <pc:sldMk cId="3143426356" sldId="320"/>
        </pc:sldMkLst>
      </pc:sldChg>
    </pc:docChg>
  </pc:docChgLst>
  <pc:docChgLst>
    <pc:chgData name="MIGUEL TRIGUEROS MUÑOZ" userId="93f31087-8566-4d16-a7a1-f20635823349" providerId="ADAL" clId="{88B4D73E-19ED-43A7-8D03-64AAA446BD61}"/>
    <pc:docChg chg="undo custSel addSld delSld modSld modMainMaster">
      <pc:chgData name="MIGUEL TRIGUEROS MUÑOZ" userId="93f31087-8566-4d16-a7a1-f20635823349" providerId="ADAL" clId="{88B4D73E-19ED-43A7-8D03-64AAA446BD61}" dt="2022-11-01T11:34:02.916" v="397" actId="20577"/>
      <pc:docMkLst>
        <pc:docMk/>
      </pc:docMkLst>
      <pc:sldChg chg="delSp modSp mod">
        <pc:chgData name="MIGUEL TRIGUEROS MUÑOZ" userId="93f31087-8566-4d16-a7a1-f20635823349" providerId="ADAL" clId="{88B4D73E-19ED-43A7-8D03-64AAA446BD61}" dt="2022-11-01T11:03:41.795" v="235" actId="478"/>
        <pc:sldMkLst>
          <pc:docMk/>
          <pc:sldMk cId="308865771" sldId="256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8865771" sldId="256"/>
            <ac:spMk id="2" creationId="{BB6B5ACD-B995-716B-F5F7-1C14289F141D}"/>
          </ac:spMkLst>
        </pc:spChg>
        <pc:spChg chg="del mod">
          <ac:chgData name="MIGUEL TRIGUEROS MUÑOZ" userId="93f31087-8566-4d16-a7a1-f20635823349" providerId="ADAL" clId="{88B4D73E-19ED-43A7-8D03-64AAA446BD61}" dt="2022-11-01T11:03:41.795" v="235" actId="478"/>
          <ac:spMkLst>
            <pc:docMk/>
            <pc:sldMk cId="308865771" sldId="256"/>
            <ac:spMk id="4" creationId="{6229D613-2D68-A4C6-BB5E-62C4E6901572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8865771" sldId="256"/>
            <ac:spMk id="7" creationId="{20AD6DD5-E1F6-64CE-2264-36D1A0206F5E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8865771" sldId="256"/>
            <ac:spMk id="8" creationId="{224F4294-9767-96BB-A7D3-EBFE8CEFC64B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8865771" sldId="256"/>
            <ac:spMk id="9" creationId="{163AF1D7-99DA-EAC5-BC03-9B1BE7C81353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308865771" sldId="256"/>
            <ac:picMk id="1026" creationId="{66054DA5-D910-A9EA-CAE6-EAD2CEBE6AEB}"/>
          </ac:picMkLst>
        </pc:picChg>
      </pc:sldChg>
      <pc:sldChg chg="del">
        <pc:chgData name="MIGUEL TRIGUEROS MUÑOZ" userId="93f31087-8566-4d16-a7a1-f20635823349" providerId="ADAL" clId="{88B4D73E-19ED-43A7-8D03-64AAA446BD61}" dt="2022-11-01T10:58:17.753" v="0" actId="47"/>
        <pc:sldMkLst>
          <pc:docMk/>
          <pc:sldMk cId="0" sldId="257"/>
        </pc:sldMkLst>
      </pc:sldChg>
      <pc:sldChg chg="del">
        <pc:chgData name="MIGUEL TRIGUEROS MUÑOZ" userId="93f31087-8566-4d16-a7a1-f20635823349" providerId="ADAL" clId="{88B4D73E-19ED-43A7-8D03-64AAA446BD61}" dt="2022-11-01T11:00:45.772" v="68" actId="47"/>
        <pc:sldMkLst>
          <pc:docMk/>
          <pc:sldMk cId="0" sldId="272"/>
        </pc:sldMkLst>
      </pc:sldChg>
      <pc:sldChg chg="del">
        <pc:chgData name="MIGUEL TRIGUEROS MUÑOZ" userId="93f31087-8566-4d16-a7a1-f20635823349" providerId="ADAL" clId="{88B4D73E-19ED-43A7-8D03-64AAA446BD61}" dt="2022-11-01T11:00:46.915" v="69" actId="47"/>
        <pc:sldMkLst>
          <pc:docMk/>
          <pc:sldMk cId="0" sldId="273"/>
        </pc:sldMkLst>
      </pc:sldChg>
      <pc:sldChg chg="del">
        <pc:chgData name="MIGUEL TRIGUEROS MUÑOZ" userId="93f31087-8566-4d16-a7a1-f20635823349" providerId="ADAL" clId="{88B4D73E-19ED-43A7-8D03-64AAA446BD61}" dt="2022-11-01T11:00:47.711" v="70" actId="47"/>
        <pc:sldMkLst>
          <pc:docMk/>
          <pc:sldMk cId="0" sldId="274"/>
        </pc:sldMkLst>
      </pc:sldChg>
      <pc:sldChg chg="del">
        <pc:chgData name="MIGUEL TRIGUEROS MUÑOZ" userId="93f31087-8566-4d16-a7a1-f20635823349" providerId="ADAL" clId="{88B4D73E-19ED-43A7-8D03-64AAA446BD61}" dt="2022-11-01T11:00:48.560" v="71" actId="47"/>
        <pc:sldMkLst>
          <pc:docMk/>
          <pc:sldMk cId="0" sldId="275"/>
        </pc:sldMkLst>
      </pc:sldChg>
      <pc:sldChg chg="del">
        <pc:chgData name="MIGUEL TRIGUEROS MUÑOZ" userId="93f31087-8566-4d16-a7a1-f20635823349" providerId="ADAL" clId="{88B4D73E-19ED-43A7-8D03-64AAA446BD61}" dt="2022-11-01T11:00:50.837" v="73" actId="47"/>
        <pc:sldMkLst>
          <pc:docMk/>
          <pc:sldMk cId="0" sldId="276"/>
        </pc:sldMkLst>
      </pc:sldChg>
      <pc:sldChg chg="del">
        <pc:chgData name="MIGUEL TRIGUEROS MUÑOZ" userId="93f31087-8566-4d16-a7a1-f20635823349" providerId="ADAL" clId="{88B4D73E-19ED-43A7-8D03-64AAA446BD61}" dt="2022-11-01T11:00:49.382" v="72" actId="47"/>
        <pc:sldMkLst>
          <pc:docMk/>
          <pc:sldMk cId="0" sldId="277"/>
        </pc:sldMkLst>
      </pc:sldChg>
      <pc:sldChg chg="del">
        <pc:chgData name="MIGUEL TRIGUEROS MUÑOZ" userId="93f31087-8566-4d16-a7a1-f20635823349" providerId="ADAL" clId="{88B4D73E-19ED-43A7-8D03-64AAA446BD61}" dt="2022-11-01T11:00:51.815" v="74" actId="47"/>
        <pc:sldMkLst>
          <pc:docMk/>
          <pc:sldMk cId="0" sldId="293"/>
        </pc:sldMkLst>
      </pc:sldChg>
      <pc:sldChg chg="addSp delSp modSp mod">
        <pc:chgData name="MIGUEL TRIGUEROS MUÑOZ" userId="93f31087-8566-4d16-a7a1-f20635823349" providerId="ADAL" clId="{88B4D73E-19ED-43A7-8D03-64AAA446BD61}" dt="2022-11-01T11:07:33.099" v="374" actId="113"/>
        <pc:sldMkLst>
          <pc:docMk/>
          <pc:sldMk cId="2182144064" sldId="295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2" creationId="{3EA543D3-C58C-1AE7-0D94-9F33892E7FF5}"/>
          </ac:spMkLst>
        </pc:spChg>
        <pc:spChg chg="add mod">
          <ac:chgData name="MIGUEL TRIGUEROS MUÑOZ" userId="93f31087-8566-4d16-a7a1-f20635823349" providerId="ADAL" clId="{88B4D73E-19ED-43A7-8D03-64AAA446BD61}" dt="2022-11-01T11:07:33.099" v="374" actId="113"/>
          <ac:spMkLst>
            <pc:docMk/>
            <pc:sldMk cId="2182144064" sldId="295"/>
            <ac:spMk id="3" creationId="{F147BDC2-B975-6DA1-B74C-B3E3FADB95E1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3" creationId="{59DC748F-8CDF-1E2F-07F2-767045760D9A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4" creationId="{D6535ABF-681A-C8CD-D4BA-372D5834133A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5" creationId="{8BEDADEA-20F8-7DDA-C2A3-B30AC6BCAE31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6" creationId="{235AC35A-23DC-7464-D707-DE289E12F56B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7" creationId="{A158D26D-A21F-FF64-7D0F-2AB6841099A7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8" creationId="{7DF993F7-E6BE-ABBB-E9C7-A1856566E7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182144064" sldId="295"/>
            <ac:spMk id="19" creationId="{BFA72268-6CAA-9E04-6098-967E20991162}"/>
          </ac:spMkLst>
        </pc:spChg>
        <pc:spChg chg="del mod">
          <ac:chgData name="MIGUEL TRIGUEROS MUÑOZ" userId="93f31087-8566-4d16-a7a1-f20635823349" providerId="ADAL" clId="{88B4D73E-19ED-43A7-8D03-64AAA446BD61}" dt="2022-11-01T11:03:43.370" v="236" actId="478"/>
          <ac:spMkLst>
            <pc:docMk/>
            <pc:sldMk cId="2182144064" sldId="295"/>
            <ac:spMk id="20" creationId="{CE8196A5-D049-582B-78D9-DA52E0B14C2E}"/>
          </ac:spMkLst>
        </pc:spChg>
      </pc:sldChg>
      <pc:sldChg chg="delSp modSp mod">
        <pc:chgData name="MIGUEL TRIGUEROS MUÑOZ" userId="93f31087-8566-4d16-a7a1-f20635823349" providerId="ADAL" clId="{88B4D73E-19ED-43A7-8D03-64AAA446BD61}" dt="2022-11-01T11:03:45.399" v="237" actId="478"/>
        <pc:sldMkLst>
          <pc:docMk/>
          <pc:sldMk cId="3881213358" sldId="296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881213358" sldId="296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881213358" sldId="296"/>
            <ac:spMk id="3" creationId="{931475F3-FC26-7DBC-BE49-1E68A228D6CB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881213358" sldId="296"/>
            <ac:spMk id="8" creationId="{F3F233A9-547A-D553-3597-E763A2230617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881213358" sldId="296"/>
            <ac:spMk id="9" creationId="{A0EA8138-0D6E-A601-DFCA-B40BA720745C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881213358" sldId="296"/>
            <ac:spMk id="10" creationId="{24368EB7-AA95-DBE4-9180-DA44673ED414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881213358" sldId="296"/>
            <ac:spMk id="11" creationId="{E6266818-8CE7-0EBE-9B9F-A3AE2F3BE2BC}"/>
          </ac:spMkLst>
        </pc:spChg>
        <pc:spChg chg="del mod">
          <ac:chgData name="MIGUEL TRIGUEROS MUÑOZ" userId="93f31087-8566-4d16-a7a1-f20635823349" providerId="ADAL" clId="{88B4D73E-19ED-43A7-8D03-64AAA446BD61}" dt="2022-11-01T11:03:45.399" v="237" actId="478"/>
          <ac:spMkLst>
            <pc:docMk/>
            <pc:sldMk cId="3881213358" sldId="296"/>
            <ac:spMk id="20" creationId="{CE8196A5-D049-582B-78D9-DA52E0B14C2E}"/>
          </ac:spMkLst>
        </pc:spChg>
      </pc:sldChg>
      <pc:sldChg chg="delSp modSp mod">
        <pc:chgData name="MIGUEL TRIGUEROS MUÑOZ" userId="93f31087-8566-4d16-a7a1-f20635823349" providerId="ADAL" clId="{88B4D73E-19ED-43A7-8D03-64AAA446BD61}" dt="2022-11-01T11:03:46.722" v="238" actId="478"/>
        <pc:sldMkLst>
          <pc:docMk/>
          <pc:sldMk cId="651048111" sldId="297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651048111" sldId="297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651048111" sldId="297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651048111" sldId="297"/>
            <ac:spMk id="6" creationId="{5DE2E178-32DF-DFB6-6B77-51176B8397B9}"/>
          </ac:spMkLst>
        </pc:spChg>
        <pc:spChg chg="del mod">
          <ac:chgData name="MIGUEL TRIGUEROS MUÑOZ" userId="93f31087-8566-4d16-a7a1-f20635823349" providerId="ADAL" clId="{88B4D73E-19ED-43A7-8D03-64AAA446BD61}" dt="2022-11-01T11:03:46.722" v="238" actId="478"/>
          <ac:spMkLst>
            <pc:docMk/>
            <pc:sldMk cId="651048111" sldId="297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651048111" sldId="297"/>
            <ac:picMk id="5" creationId="{FD209B35-E6AF-3DAC-39CC-B4CCE06C4171}"/>
          </ac:picMkLst>
        </pc:picChg>
      </pc:sldChg>
      <pc:sldChg chg="delSp modSp mod">
        <pc:chgData name="MIGUEL TRIGUEROS MUÑOZ" userId="93f31087-8566-4d16-a7a1-f20635823349" providerId="ADAL" clId="{88B4D73E-19ED-43A7-8D03-64AAA446BD61}" dt="2022-11-01T11:03:47.654" v="239" actId="478"/>
        <pc:sldMkLst>
          <pc:docMk/>
          <pc:sldMk cId="1285496475" sldId="298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5496475" sldId="298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5496475" sldId="298"/>
            <ac:spMk id="3" creationId="{8F502DD0-D866-0143-8B09-94DB43B15BE9}"/>
          </ac:spMkLst>
        </pc:spChg>
        <pc:spChg chg="del mod">
          <ac:chgData name="MIGUEL TRIGUEROS MUÑOZ" userId="93f31087-8566-4d16-a7a1-f20635823349" providerId="ADAL" clId="{88B4D73E-19ED-43A7-8D03-64AAA446BD61}" dt="2022-11-01T11:03:47.654" v="239" actId="478"/>
          <ac:spMkLst>
            <pc:docMk/>
            <pc:sldMk cId="1285496475" sldId="298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1285496475" sldId="298"/>
            <ac:picMk id="5" creationId="{801B8472-CEA8-A980-C915-DFD274658556}"/>
          </ac:picMkLst>
        </pc:picChg>
      </pc:sldChg>
      <pc:sldChg chg="delSp modSp mod">
        <pc:chgData name="MIGUEL TRIGUEROS MUÑOZ" userId="93f31087-8566-4d16-a7a1-f20635823349" providerId="ADAL" clId="{88B4D73E-19ED-43A7-8D03-64AAA446BD61}" dt="2022-11-01T11:03:48.511" v="240" actId="478"/>
        <pc:sldMkLst>
          <pc:docMk/>
          <pc:sldMk cId="975738591" sldId="299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975738591" sldId="299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975738591" sldId="299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975738591" sldId="299"/>
            <ac:spMk id="4" creationId="{8EF8727F-67C4-7590-E470-94B2C91E788E}"/>
          </ac:spMkLst>
        </pc:spChg>
        <pc:spChg chg="del mod">
          <ac:chgData name="MIGUEL TRIGUEROS MUÑOZ" userId="93f31087-8566-4d16-a7a1-f20635823349" providerId="ADAL" clId="{88B4D73E-19ED-43A7-8D03-64AAA446BD61}" dt="2022-11-01T11:03:48.511" v="240" actId="478"/>
          <ac:spMkLst>
            <pc:docMk/>
            <pc:sldMk cId="975738591" sldId="299"/>
            <ac:spMk id="20" creationId="{CE8196A5-D049-582B-78D9-DA52E0B14C2E}"/>
          </ac:spMkLst>
        </pc:spChg>
      </pc:sldChg>
      <pc:sldChg chg="delSp modSp mod">
        <pc:chgData name="MIGUEL TRIGUEROS MUÑOZ" userId="93f31087-8566-4d16-a7a1-f20635823349" providerId="ADAL" clId="{88B4D73E-19ED-43A7-8D03-64AAA446BD61}" dt="2022-11-01T11:03:49.477" v="241" actId="478"/>
        <pc:sldMkLst>
          <pc:docMk/>
          <pc:sldMk cId="1286011775" sldId="300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6011775" sldId="300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6011775" sldId="300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6011775" sldId="300"/>
            <ac:spMk id="5" creationId="{F0CE55C7-917D-1145-24E4-FA7508BA7563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6011775" sldId="300"/>
            <ac:spMk id="6" creationId="{D157F4AB-C14D-7573-5372-40B2E6A6237D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286011775" sldId="300"/>
            <ac:spMk id="7" creationId="{1B8546C1-C656-435E-8681-42177A5E949C}"/>
          </ac:spMkLst>
        </pc:spChg>
        <pc:spChg chg="del mod">
          <ac:chgData name="MIGUEL TRIGUEROS MUÑOZ" userId="93f31087-8566-4d16-a7a1-f20635823349" providerId="ADAL" clId="{88B4D73E-19ED-43A7-8D03-64AAA446BD61}" dt="2022-11-01T11:03:49.477" v="241" actId="478"/>
          <ac:spMkLst>
            <pc:docMk/>
            <pc:sldMk cId="1286011775" sldId="300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1286011775" sldId="300"/>
            <ac:picMk id="9" creationId="{FAB6DD32-ED2E-2401-F3D7-EE93FF32636C}"/>
          </ac:picMkLst>
        </pc:picChg>
      </pc:sldChg>
      <pc:sldChg chg="add del">
        <pc:chgData name="MIGUEL TRIGUEROS MUÑOZ" userId="93f31087-8566-4d16-a7a1-f20635823349" providerId="ADAL" clId="{88B4D73E-19ED-43A7-8D03-64AAA446BD61}" dt="2022-11-01T11:01:00.328" v="77" actId="47"/>
        <pc:sldMkLst>
          <pc:docMk/>
          <pc:sldMk cId="4280179594" sldId="301"/>
        </pc:sldMkLst>
      </pc:sldChg>
      <pc:sldChg chg="delSp modSp mod">
        <pc:chgData name="MIGUEL TRIGUEROS MUÑOZ" userId="93f31087-8566-4d16-a7a1-f20635823349" providerId="ADAL" clId="{88B4D73E-19ED-43A7-8D03-64AAA446BD61}" dt="2022-11-01T11:34:02.916" v="397" actId="20577"/>
        <pc:sldMkLst>
          <pc:docMk/>
          <pc:sldMk cId="1662085430" sldId="302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662085430" sldId="302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34:02.916" v="397" actId="20577"/>
          <ac:spMkLst>
            <pc:docMk/>
            <pc:sldMk cId="1662085430" sldId="302"/>
            <ac:spMk id="5" creationId="{2E672CE3-414F-1E3C-9928-F4B6B7568735}"/>
          </ac:spMkLst>
        </pc:spChg>
        <pc:spChg chg="del mod">
          <ac:chgData name="MIGUEL TRIGUEROS MUÑOZ" userId="93f31087-8566-4d16-a7a1-f20635823349" providerId="ADAL" clId="{88B4D73E-19ED-43A7-8D03-64AAA446BD61}" dt="2022-11-01T11:03:59.191" v="250" actId="478"/>
          <ac:spMkLst>
            <pc:docMk/>
            <pc:sldMk cId="1662085430" sldId="302"/>
            <ac:spMk id="20" creationId="{CE8196A5-D049-582B-78D9-DA52E0B14C2E}"/>
          </ac:spMkLst>
        </pc:spChg>
      </pc:sldChg>
      <pc:sldChg chg="del">
        <pc:chgData name="MIGUEL TRIGUEROS MUÑOZ" userId="93f31087-8566-4d16-a7a1-f20635823349" providerId="ADAL" clId="{88B4D73E-19ED-43A7-8D03-64AAA446BD61}" dt="2022-11-01T11:01:03.209" v="79" actId="47"/>
        <pc:sldMkLst>
          <pc:docMk/>
          <pc:sldMk cId="40683663" sldId="303"/>
        </pc:sldMkLst>
      </pc:sldChg>
      <pc:sldChg chg="delSp modSp mod">
        <pc:chgData name="MIGUEL TRIGUEROS MUÑOZ" userId="93f31087-8566-4d16-a7a1-f20635823349" providerId="ADAL" clId="{88B4D73E-19ED-43A7-8D03-64AAA446BD61}" dt="2022-11-01T11:03:50.499" v="242" actId="478"/>
        <pc:sldMkLst>
          <pc:docMk/>
          <pc:sldMk cId="1878582030" sldId="304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78582030" sldId="304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78582030" sldId="304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78582030" sldId="304"/>
            <ac:spMk id="4" creationId="{B55CF686-9CBD-47BA-F6C3-E68D3C2F26AF}"/>
          </ac:spMkLst>
        </pc:spChg>
        <pc:spChg chg="del mod">
          <ac:chgData name="MIGUEL TRIGUEROS MUÑOZ" userId="93f31087-8566-4d16-a7a1-f20635823349" providerId="ADAL" clId="{88B4D73E-19ED-43A7-8D03-64AAA446BD61}" dt="2022-11-01T11:03:50.499" v="242" actId="478"/>
          <ac:spMkLst>
            <pc:docMk/>
            <pc:sldMk cId="1878582030" sldId="304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1878582030" sldId="304"/>
            <ac:picMk id="10" creationId="{2B873669-A868-A733-0975-046766F3D38B}"/>
          </ac:picMkLst>
        </pc:picChg>
      </pc:sldChg>
      <pc:sldChg chg="delSp modSp mod">
        <pc:chgData name="MIGUEL TRIGUEROS MUÑOZ" userId="93f31087-8566-4d16-a7a1-f20635823349" providerId="ADAL" clId="{88B4D73E-19ED-43A7-8D03-64AAA446BD61}" dt="2022-11-01T11:03:51.482" v="243" actId="478"/>
        <pc:sldMkLst>
          <pc:docMk/>
          <pc:sldMk cId="524834107" sldId="305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524834107" sldId="305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524834107" sldId="305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524834107" sldId="305"/>
            <ac:spMk id="5" creationId="{2430D8FA-273E-D842-60B7-8F402EE95255}"/>
          </ac:spMkLst>
        </pc:spChg>
        <pc:spChg chg="del mod">
          <ac:chgData name="MIGUEL TRIGUEROS MUÑOZ" userId="93f31087-8566-4d16-a7a1-f20635823349" providerId="ADAL" clId="{88B4D73E-19ED-43A7-8D03-64AAA446BD61}" dt="2022-11-01T11:03:51.482" v="243" actId="478"/>
          <ac:spMkLst>
            <pc:docMk/>
            <pc:sldMk cId="524834107" sldId="305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524834107" sldId="305"/>
            <ac:picMk id="7" creationId="{0436C593-650B-F169-B5A6-58AD902283EE}"/>
          </ac:picMkLst>
        </pc:picChg>
      </pc:sldChg>
      <pc:sldChg chg="delSp modSp mod">
        <pc:chgData name="MIGUEL TRIGUEROS MUÑOZ" userId="93f31087-8566-4d16-a7a1-f20635823349" providerId="ADAL" clId="{88B4D73E-19ED-43A7-8D03-64AAA446BD61}" dt="2022-11-01T11:03:52.418" v="244" actId="478"/>
        <pc:sldMkLst>
          <pc:docMk/>
          <pc:sldMk cId="3007344242" sldId="306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07344242" sldId="306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07344242" sldId="306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3007344242" sldId="306"/>
            <ac:spMk id="4" creationId="{CB6C07C7-91C6-E771-56A7-D968244C2EBB}"/>
          </ac:spMkLst>
        </pc:spChg>
        <pc:spChg chg="del mod">
          <ac:chgData name="MIGUEL TRIGUEROS MUÑOZ" userId="93f31087-8566-4d16-a7a1-f20635823349" providerId="ADAL" clId="{88B4D73E-19ED-43A7-8D03-64AAA446BD61}" dt="2022-11-01T11:03:52.418" v="244" actId="478"/>
          <ac:spMkLst>
            <pc:docMk/>
            <pc:sldMk cId="3007344242" sldId="306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3007344242" sldId="306"/>
            <ac:picMk id="6" creationId="{18863F1F-3177-2568-38C3-0763795AEDB9}"/>
          </ac:picMkLst>
        </pc:picChg>
      </pc:sldChg>
      <pc:sldChg chg="del">
        <pc:chgData name="MIGUEL TRIGUEROS MUÑOZ" userId="93f31087-8566-4d16-a7a1-f20635823349" providerId="ADAL" clId="{88B4D73E-19ED-43A7-8D03-64AAA446BD61}" dt="2022-11-01T11:01:01.510" v="78" actId="47"/>
        <pc:sldMkLst>
          <pc:docMk/>
          <pc:sldMk cId="1441313987" sldId="308"/>
        </pc:sldMkLst>
      </pc:sldChg>
      <pc:sldChg chg="delSp modSp mod">
        <pc:chgData name="MIGUEL TRIGUEROS MUÑOZ" userId="93f31087-8566-4d16-a7a1-f20635823349" providerId="ADAL" clId="{88B4D73E-19ED-43A7-8D03-64AAA446BD61}" dt="2022-11-01T11:03:53.358" v="245" actId="478"/>
        <pc:sldMkLst>
          <pc:docMk/>
          <pc:sldMk cId="1679762254" sldId="309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679762254" sldId="309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679762254" sldId="309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679762254" sldId="309"/>
            <ac:spMk id="4" creationId="{C67C812D-06F7-5362-DEA9-22326FB39A8F}"/>
          </ac:spMkLst>
        </pc:spChg>
        <pc:spChg chg="del mod">
          <ac:chgData name="MIGUEL TRIGUEROS MUÑOZ" userId="93f31087-8566-4d16-a7a1-f20635823349" providerId="ADAL" clId="{88B4D73E-19ED-43A7-8D03-64AAA446BD61}" dt="2022-11-01T11:03:53.358" v="245" actId="478"/>
          <ac:spMkLst>
            <pc:docMk/>
            <pc:sldMk cId="1679762254" sldId="309"/>
            <ac:spMk id="20" creationId="{CE8196A5-D049-582B-78D9-DA52E0B14C2E}"/>
          </ac:spMkLst>
        </pc:spChg>
      </pc:sldChg>
      <pc:sldChg chg="delSp modSp mod">
        <pc:chgData name="MIGUEL TRIGUEROS MUÑOZ" userId="93f31087-8566-4d16-a7a1-f20635823349" providerId="ADAL" clId="{88B4D73E-19ED-43A7-8D03-64AAA446BD61}" dt="2022-11-01T11:03:54.529" v="246" actId="478"/>
        <pc:sldMkLst>
          <pc:docMk/>
          <pc:sldMk cId="2242644199" sldId="310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42644199" sldId="310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42644199" sldId="310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42644199" sldId="310"/>
            <ac:spMk id="4" creationId="{C67C812D-06F7-5362-DEA9-22326FB39A8F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42644199" sldId="310"/>
            <ac:spMk id="5" creationId="{FCDC7A02-AF99-E407-2764-328B3B679745}"/>
          </ac:spMkLst>
        </pc:spChg>
        <pc:spChg chg="del mod">
          <ac:chgData name="MIGUEL TRIGUEROS MUÑOZ" userId="93f31087-8566-4d16-a7a1-f20635823349" providerId="ADAL" clId="{88B4D73E-19ED-43A7-8D03-64AAA446BD61}" dt="2022-11-01T11:03:54.529" v="246" actId="478"/>
          <ac:spMkLst>
            <pc:docMk/>
            <pc:sldMk cId="2242644199" sldId="310"/>
            <ac:spMk id="20" creationId="{CE8196A5-D049-582B-78D9-DA52E0B14C2E}"/>
          </ac:spMkLst>
        </pc:spChg>
      </pc:sldChg>
      <pc:sldChg chg="delSp modSp mod">
        <pc:chgData name="MIGUEL TRIGUEROS MUÑOZ" userId="93f31087-8566-4d16-a7a1-f20635823349" providerId="ADAL" clId="{88B4D73E-19ED-43A7-8D03-64AAA446BD61}" dt="2022-11-01T11:04:18.335" v="260" actId="1038"/>
        <pc:sldMkLst>
          <pc:docMk/>
          <pc:sldMk cId="1813723418" sldId="311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3723418" sldId="311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3723418" sldId="311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3723418" sldId="311"/>
            <ac:spMk id="5" creationId="{FCDC7A02-AF99-E407-2764-328B3B679745}"/>
          </ac:spMkLst>
        </pc:spChg>
        <pc:spChg chg="mod">
          <ac:chgData name="MIGUEL TRIGUEROS MUÑOZ" userId="93f31087-8566-4d16-a7a1-f20635823349" providerId="ADAL" clId="{88B4D73E-19ED-43A7-8D03-64AAA446BD61}" dt="2022-11-01T11:04:18.335" v="260" actId="1038"/>
          <ac:spMkLst>
            <pc:docMk/>
            <pc:sldMk cId="1813723418" sldId="311"/>
            <ac:spMk id="8" creationId="{F351AA54-C070-2364-7026-39D30F542985}"/>
          </ac:spMkLst>
        </pc:spChg>
        <pc:spChg chg="del mod">
          <ac:chgData name="MIGUEL TRIGUEROS MUÑOZ" userId="93f31087-8566-4d16-a7a1-f20635823349" providerId="ADAL" clId="{88B4D73E-19ED-43A7-8D03-64AAA446BD61}" dt="2022-11-01T11:03:55.635" v="247" actId="478"/>
          <ac:spMkLst>
            <pc:docMk/>
            <pc:sldMk cId="1813723418" sldId="311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4:07.748" v="251" actId="1076"/>
          <ac:picMkLst>
            <pc:docMk/>
            <pc:sldMk cId="1813723418" sldId="311"/>
            <ac:picMk id="7" creationId="{37E0998D-AEF5-859F-23D2-822BBE7B5E28}"/>
          </ac:picMkLst>
        </pc:picChg>
      </pc:sldChg>
      <pc:sldChg chg="delSp modSp mod">
        <pc:chgData name="MIGUEL TRIGUEROS MUÑOZ" userId="93f31087-8566-4d16-a7a1-f20635823349" providerId="ADAL" clId="{88B4D73E-19ED-43A7-8D03-64AAA446BD61}" dt="2022-11-01T11:03:56.863" v="248" actId="478"/>
        <pc:sldMkLst>
          <pc:docMk/>
          <pc:sldMk cId="2269836530" sldId="312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69836530" sldId="312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69836530" sldId="312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69836530" sldId="312"/>
            <ac:spMk id="4" creationId="{C67C812D-06F7-5362-DEA9-22326FB39A8F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2269836530" sldId="312"/>
            <ac:spMk id="5" creationId="{FCDC7A02-AF99-E407-2764-328B3B679745}"/>
          </ac:spMkLst>
        </pc:spChg>
        <pc:spChg chg="del mod">
          <ac:chgData name="MIGUEL TRIGUEROS MUÑOZ" userId="93f31087-8566-4d16-a7a1-f20635823349" providerId="ADAL" clId="{88B4D73E-19ED-43A7-8D03-64AAA446BD61}" dt="2022-11-01T11:03:56.863" v="248" actId="478"/>
          <ac:spMkLst>
            <pc:docMk/>
            <pc:sldMk cId="2269836530" sldId="312"/>
            <ac:spMk id="20" creationId="{CE8196A5-D049-582B-78D9-DA52E0B14C2E}"/>
          </ac:spMkLst>
        </pc:spChg>
      </pc:sldChg>
      <pc:sldChg chg="delSp modSp mod">
        <pc:chgData name="MIGUEL TRIGUEROS MUÑOZ" userId="93f31087-8566-4d16-a7a1-f20635823349" providerId="ADAL" clId="{88B4D73E-19ED-43A7-8D03-64AAA446BD61}" dt="2022-11-01T11:03:58.101" v="249" actId="478"/>
        <pc:sldMkLst>
          <pc:docMk/>
          <pc:sldMk cId="1814859966" sldId="313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4859966" sldId="313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4859966" sldId="313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4859966" sldId="313"/>
            <ac:spMk id="8" creationId="{F351AA54-C070-2364-7026-39D30F542985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1814859966" sldId="313"/>
            <ac:spMk id="9" creationId="{9D7F8DD2-53D0-E471-49A2-FEFAD7869CA2}"/>
          </ac:spMkLst>
        </pc:spChg>
        <pc:spChg chg="del mod">
          <ac:chgData name="MIGUEL TRIGUEROS MUÑOZ" userId="93f31087-8566-4d16-a7a1-f20635823349" providerId="ADAL" clId="{88B4D73E-19ED-43A7-8D03-64AAA446BD61}" dt="2022-11-01T11:03:58.101" v="249" actId="478"/>
          <ac:spMkLst>
            <pc:docMk/>
            <pc:sldMk cId="1814859966" sldId="313"/>
            <ac:spMk id="20" creationId="{CE8196A5-D049-582B-78D9-DA52E0B14C2E}"/>
          </ac:spMkLst>
        </pc:spChg>
        <pc:picChg chg="mod">
          <ac:chgData name="MIGUEL TRIGUEROS MUÑOZ" userId="93f31087-8566-4d16-a7a1-f20635823349" providerId="ADAL" clId="{88B4D73E-19ED-43A7-8D03-64AAA446BD61}" dt="2022-11-01T11:03:24.021" v="234"/>
          <ac:picMkLst>
            <pc:docMk/>
            <pc:sldMk cId="1814859966" sldId="313"/>
            <ac:picMk id="6" creationId="{C759AECF-B51D-8B74-F839-3C73A7464221}"/>
          </ac:picMkLst>
        </pc:picChg>
      </pc:sldChg>
      <pc:sldChg chg="modSp new mod">
        <pc:chgData name="MIGUEL TRIGUEROS MUÑOZ" userId="93f31087-8566-4d16-a7a1-f20635823349" providerId="ADAL" clId="{88B4D73E-19ED-43A7-8D03-64AAA446BD61}" dt="2022-11-01T11:03:24.021" v="234"/>
        <pc:sldMkLst>
          <pc:docMk/>
          <pc:sldMk cId="745458148" sldId="314"/>
        </pc:sld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745458148" sldId="314"/>
            <ac:spMk id="2" creationId="{83E806B4-64A7-7098-4FE2-E40610F1EF53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k cId="745458148" sldId="314"/>
            <ac:spMk id="3" creationId="{B6D7D569-2E40-41FB-F9B2-C2262085590C}"/>
          </ac:spMkLst>
        </pc:spChg>
      </pc:sldChg>
      <pc:sldMasterChg chg="modSp modSldLayout">
        <pc:chgData name="MIGUEL TRIGUEROS MUÑOZ" userId="93f31087-8566-4d16-a7a1-f20635823349" providerId="ADAL" clId="{88B4D73E-19ED-43A7-8D03-64AAA446BD61}" dt="2022-11-01T11:03:24.021" v="234"/>
        <pc:sldMasterMkLst>
          <pc:docMk/>
          <pc:sldMasterMk cId="1556463269" sldId="2147483650"/>
        </pc:sldMasterMkLst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3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4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5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6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2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3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4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5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6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7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8" creationId="{00000000-0000-0000-0000-000000000000}"/>
          </ac:spMkLst>
        </pc:spChg>
        <pc:spChg chg="mod">
          <ac:chgData name="MIGUEL TRIGUEROS MUÑOZ" userId="93f31087-8566-4d16-a7a1-f20635823349" providerId="ADAL" clId="{88B4D73E-19ED-43A7-8D03-64AAA446BD61}" dt="2022-11-01T11:03:24.021" v="234"/>
          <ac:spMkLst>
            <pc:docMk/>
            <pc:sldMasterMk cId="1556463269" sldId="2147483650"/>
            <ac:spMk id="29" creationId="{00000000-0000-0000-0000-000000000000}"/>
          </ac:spMkLst>
        </pc:spChg>
        <pc:grpChg chg="mod">
          <ac:chgData name="MIGUEL TRIGUEROS MUÑOZ" userId="93f31087-8566-4d16-a7a1-f20635823349" providerId="ADAL" clId="{88B4D73E-19ED-43A7-8D03-64AAA446BD61}" dt="2022-11-01T11:03:24.021" v="234"/>
          <ac:grpSpMkLst>
            <pc:docMk/>
            <pc:sldMasterMk cId="1556463269" sldId="2147483650"/>
            <ac:grpSpMk id="7" creationId="{00000000-0000-0000-0000-000000000000}"/>
          </ac:grpSpMkLst>
        </pc:grpChg>
        <pc:cxnChg chg="mod">
          <ac:chgData name="MIGUEL TRIGUEROS MUÑOZ" userId="93f31087-8566-4d16-a7a1-f20635823349" providerId="ADAL" clId="{88B4D73E-19ED-43A7-8D03-64AAA446BD61}" dt="2022-11-01T11:03:24.021" v="234"/>
          <ac:cxnSpMkLst>
            <pc:docMk/>
            <pc:sldMasterMk cId="1556463269" sldId="2147483650"/>
            <ac:cxnSpMk id="20" creationId="{00000000-0000-0000-0000-000000000000}"/>
          </ac:cxnSpMkLst>
        </pc:cxnChg>
        <pc:cxnChg chg="mod">
          <ac:chgData name="MIGUEL TRIGUEROS MUÑOZ" userId="93f31087-8566-4d16-a7a1-f20635823349" providerId="ADAL" clId="{88B4D73E-19ED-43A7-8D03-64AAA446BD61}" dt="2022-11-01T11:03:24.021" v="234"/>
          <ac:cxnSpMkLst>
            <pc:docMk/>
            <pc:sldMasterMk cId="1556463269" sldId="2147483650"/>
            <ac:cxnSpMk id="21" creationId="{00000000-0000-0000-0000-000000000000}"/>
          </ac:cxnSpMkLst>
        </pc:cxn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2457708068" sldId="2147483651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19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24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26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27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28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29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30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2457708068" sldId="2147483651"/>
              <ac:spMk id="31" creationId="{00000000-0000-0000-0000-000000000000}"/>
            </ac:spMkLst>
          </pc:spChg>
          <pc:grpChg chg="mod">
            <ac:chgData name="MIGUEL TRIGUEROS MUÑOZ" userId="93f31087-8566-4d16-a7a1-f20635823349" providerId="ADAL" clId="{88B4D73E-19ED-43A7-8D03-64AAA446BD61}" dt="2022-11-01T11:03:24.021" v="234"/>
            <ac:grpSpMkLst>
              <pc:docMk/>
              <pc:sldMasterMk cId="1556463269" sldId="2147483650"/>
              <pc:sldLayoutMk cId="2457708068" sldId="2147483651"/>
              <ac:grpSpMk id="7" creationId="{00000000-0000-0000-0000-000000000000}"/>
            </ac:grpSpMkLst>
          </pc:grpChg>
          <pc:cxnChg chg="mod">
            <ac:chgData name="MIGUEL TRIGUEROS MUÑOZ" userId="93f31087-8566-4d16-a7a1-f20635823349" providerId="ADAL" clId="{88B4D73E-19ED-43A7-8D03-64AAA446BD61}" dt="2022-11-01T11:03:24.021" v="234"/>
            <ac:cxnSpMkLst>
              <pc:docMk/>
              <pc:sldMasterMk cId="1556463269" sldId="2147483650"/>
              <pc:sldLayoutMk cId="2457708068" sldId="2147483651"/>
              <ac:cxnSpMk id="21" creationId="{00000000-0000-0000-0000-000000000000}"/>
            </ac:cxnSpMkLst>
          </pc:cxnChg>
          <pc:cxnChg chg="mod">
            <ac:chgData name="MIGUEL TRIGUEROS MUÑOZ" userId="93f31087-8566-4d16-a7a1-f20635823349" providerId="ADAL" clId="{88B4D73E-19ED-43A7-8D03-64AAA446BD61}" dt="2022-11-01T11:03:24.021" v="234"/>
            <ac:cxnSpMkLst>
              <pc:docMk/>
              <pc:sldMasterMk cId="1556463269" sldId="2147483650"/>
              <pc:sldLayoutMk cId="2457708068" sldId="2147483651"/>
              <ac:cxnSpMk id="32" creationId="{00000000-0000-0000-0000-000000000000}"/>
            </ac:cxnSpMkLst>
          </pc:cxn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76614851" sldId="2147483653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76614851" sldId="2147483653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76614851" sldId="2147483653"/>
              <ac:spMk id="3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626004973" sldId="2147483654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626004973" sldId="2147483654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626004973" sldId="2147483654"/>
              <ac:spMk id="4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1820072059" sldId="2147483655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820072059" sldId="2147483655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820072059" sldId="2147483655"/>
              <ac:spMk id="4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820072059" sldId="2147483655"/>
              <ac:spMk id="5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820072059" sldId="2147483655"/>
              <ac:spMk id="6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1306797549" sldId="2147483656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306797549" sldId="2147483656"/>
              <ac:spMk id="2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1145431880" sldId="2147483658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145431880" sldId="2147483658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145431880" sldId="2147483658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1145431880" sldId="2147483658"/>
              <ac:spMk id="4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83850310" sldId="2147483659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83850310" sldId="2147483659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83850310" sldId="2147483659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83850310" sldId="2147483659"/>
              <ac:spMk id="4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010608803" sldId="2147483660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010608803" sldId="2147483660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010608803" sldId="2147483660"/>
              <ac:spMk id="3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005746396" sldId="2147483661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05746396" sldId="2147483661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05746396" sldId="2147483661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05746396" sldId="2147483661"/>
              <ac:spMk id="20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05746396" sldId="2147483661"/>
              <ac:spMk id="2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05746396" sldId="2147483661"/>
              <ac:spMk id="23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598708856" sldId="2147483662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598708856" sldId="2147483662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598708856" sldId="2147483662"/>
              <ac:spMk id="3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4071405183" sldId="2147483663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71405183" sldId="2147483663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71405183" sldId="2147483663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71405183" sldId="2147483663"/>
              <ac:spMk id="2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71405183" sldId="2147483663"/>
              <ac:spMk id="24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4071405183" sldId="2147483663"/>
              <ac:spMk id="25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3029885662" sldId="2147483664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029885662" sldId="2147483664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029885662" sldId="2147483664"/>
              <ac:spMk id="3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3029885662" sldId="2147483664"/>
              <ac:spMk id="23" creationId="{00000000-0000-0000-0000-000000000000}"/>
            </ac:spMkLst>
          </pc:spChg>
        </pc:sldLayoutChg>
        <pc:sldLayoutChg chg="modSp">
          <pc:chgData name="MIGUEL TRIGUEROS MUÑOZ" userId="93f31087-8566-4d16-a7a1-f20635823349" providerId="ADAL" clId="{88B4D73E-19ED-43A7-8D03-64AAA446BD61}" dt="2022-11-01T11:03:24.021" v="234"/>
          <pc:sldLayoutMkLst>
            <pc:docMk/>
            <pc:sldMasterMk cId="1556463269" sldId="2147483650"/>
            <pc:sldLayoutMk cId="727740866" sldId="2147483666"/>
          </pc:sldLayoutMkLst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727740866" sldId="2147483666"/>
              <ac:spMk id="2" creationId="{00000000-0000-0000-0000-000000000000}"/>
            </ac:spMkLst>
          </pc:spChg>
          <pc:spChg chg="mod">
            <ac:chgData name="MIGUEL TRIGUEROS MUÑOZ" userId="93f31087-8566-4d16-a7a1-f20635823349" providerId="ADAL" clId="{88B4D73E-19ED-43A7-8D03-64AAA446BD61}" dt="2022-11-01T11:03:24.021" v="234"/>
            <ac:spMkLst>
              <pc:docMk/>
              <pc:sldMasterMk cId="1556463269" sldId="2147483650"/>
              <pc:sldLayoutMk cId="727740866" sldId="2147483666"/>
              <ac:spMk id="3" creationId="{00000000-0000-0000-0000-000000000000}"/>
            </ac:spMkLst>
          </pc:spChg>
        </pc:sldLayoutChg>
      </pc:sldMasterChg>
    </pc:docChg>
  </pc:docChgLst>
  <pc:docChgLst>
    <pc:chgData name="TRIGUEROS MUÑOZ, MIGUEL" userId="S::m.triguerosmunoz@edu.gva.es::93f31087-8566-4d16-a7a1-f20635823349" providerId="AD" clId="Web-{994D3468-413D-A133-2417-6C7D393A81C1}"/>
    <pc:docChg chg="modSld">
      <pc:chgData name="TRIGUEROS MUÑOZ, MIGUEL" userId="S::m.triguerosmunoz@edu.gva.es::93f31087-8566-4d16-a7a1-f20635823349" providerId="AD" clId="Web-{994D3468-413D-A133-2417-6C7D393A81C1}" dt="2022-12-20T09:21:49.694" v="0" actId="20577"/>
      <pc:docMkLst>
        <pc:docMk/>
      </pc:docMkLst>
      <pc:sldChg chg="modSp">
        <pc:chgData name="TRIGUEROS MUÑOZ, MIGUEL" userId="S::m.triguerosmunoz@edu.gva.es::93f31087-8566-4d16-a7a1-f20635823349" providerId="AD" clId="Web-{994D3468-413D-A133-2417-6C7D393A81C1}" dt="2022-12-20T09:21:49.694" v="0" actId="20577"/>
        <pc:sldMkLst>
          <pc:docMk/>
          <pc:sldMk cId="3969018867" sldId="348"/>
        </pc:sldMkLst>
        <pc:spChg chg="mod">
          <ac:chgData name="TRIGUEROS MUÑOZ, MIGUEL" userId="S::m.triguerosmunoz@edu.gva.es::93f31087-8566-4d16-a7a1-f20635823349" providerId="AD" clId="Web-{994D3468-413D-A133-2417-6C7D393A81C1}" dt="2022-12-20T09:21:49.694" v="0" actId="20577"/>
          <ac:spMkLst>
            <pc:docMk/>
            <pc:sldMk cId="3969018867" sldId="348"/>
            <ac:spMk id="3" creationId="{3CCE980C-202F-FF0C-AB95-DEE905C24D34}"/>
          </ac:spMkLst>
        </pc:spChg>
      </pc:sldChg>
    </pc:docChg>
  </pc:docChgLst>
  <pc:docChgLst>
    <pc:chgData name="TRIGUEROS MUÑOZ, MIGUEL" userId="93f31087-8566-4d16-a7a1-f20635823349" providerId="ADAL" clId="{A468048A-5665-48BC-81C4-DC427EFA6424}"/>
    <pc:docChg chg="undo redo custSel addSld modSld">
      <pc:chgData name="TRIGUEROS MUÑOZ, MIGUEL" userId="93f31087-8566-4d16-a7a1-f20635823349" providerId="ADAL" clId="{A468048A-5665-48BC-81C4-DC427EFA6424}" dt="2023-03-05T20:26:57.984" v="678" actId="20577"/>
      <pc:docMkLst>
        <pc:docMk/>
      </pc:docMkLst>
      <pc:sldChg chg="modSp mod">
        <pc:chgData name="TRIGUEROS MUÑOZ, MIGUEL" userId="93f31087-8566-4d16-a7a1-f20635823349" providerId="ADAL" clId="{A468048A-5665-48BC-81C4-DC427EFA6424}" dt="2023-03-05T09:32:08.304" v="631" actId="20577"/>
        <pc:sldMkLst>
          <pc:docMk/>
          <pc:sldMk cId="1662085430" sldId="302"/>
        </pc:sldMkLst>
        <pc:spChg chg="mod">
          <ac:chgData name="TRIGUEROS MUÑOZ, MIGUEL" userId="93f31087-8566-4d16-a7a1-f20635823349" providerId="ADAL" clId="{A468048A-5665-48BC-81C4-DC427EFA6424}" dt="2023-03-05T09:32:08.304" v="631" actId="20577"/>
          <ac:spMkLst>
            <pc:docMk/>
            <pc:sldMk cId="1662085430" sldId="302"/>
            <ac:spMk id="5" creationId="{2E672CE3-414F-1E3C-9928-F4B6B7568735}"/>
          </ac:spMkLst>
        </pc:spChg>
      </pc:sldChg>
      <pc:sldChg chg="addSp delSp modSp mod">
        <pc:chgData name="TRIGUEROS MUÑOZ, MIGUEL" userId="93f31087-8566-4d16-a7a1-f20635823349" providerId="ADAL" clId="{A468048A-5665-48BC-81C4-DC427EFA6424}" dt="2023-03-05T20:26:57.984" v="678" actId="20577"/>
        <pc:sldMkLst>
          <pc:docMk/>
          <pc:sldMk cId="2566900335" sldId="304"/>
        </pc:sldMkLst>
        <pc:spChg chg="del">
          <ac:chgData name="TRIGUEROS MUÑOZ, MIGUEL" userId="93f31087-8566-4d16-a7a1-f20635823349" providerId="ADAL" clId="{A468048A-5665-48BC-81C4-DC427EFA6424}" dt="2023-03-05T20:25:09.660" v="636" actId="478"/>
          <ac:spMkLst>
            <pc:docMk/>
            <pc:sldMk cId="2566900335" sldId="304"/>
            <ac:spMk id="3" creationId="{091CCF6D-BA8B-6C62-BBAD-9E4D924744CE}"/>
          </ac:spMkLst>
        </pc:spChg>
        <pc:spChg chg="add del mod">
          <ac:chgData name="TRIGUEROS MUÑOZ, MIGUEL" userId="93f31087-8566-4d16-a7a1-f20635823349" providerId="ADAL" clId="{A468048A-5665-48BC-81C4-DC427EFA6424}" dt="2023-03-05T20:26:01.653" v="637"/>
          <ac:spMkLst>
            <pc:docMk/>
            <pc:sldMk cId="2566900335" sldId="304"/>
            <ac:spMk id="5" creationId="{B065DE1F-9970-5DA1-AE4B-5DD6ED49A83A}"/>
          </ac:spMkLst>
        </pc:spChg>
        <pc:spChg chg="add mod">
          <ac:chgData name="TRIGUEROS MUÑOZ, MIGUEL" userId="93f31087-8566-4d16-a7a1-f20635823349" providerId="ADAL" clId="{A468048A-5665-48BC-81C4-DC427EFA6424}" dt="2023-03-05T20:26:57.984" v="678" actId="20577"/>
          <ac:spMkLst>
            <pc:docMk/>
            <pc:sldMk cId="2566900335" sldId="304"/>
            <ac:spMk id="6" creationId="{63A3AA1F-73C6-65E0-6D7B-BE15BD17CFFA}"/>
          </ac:spMkLst>
        </pc:spChg>
      </pc:sldChg>
      <pc:sldChg chg="addCm">
        <pc:chgData name="TRIGUEROS MUÑOZ, MIGUEL" userId="93f31087-8566-4d16-a7a1-f20635823349" providerId="ADAL" clId="{A468048A-5665-48BC-81C4-DC427EFA6424}" dt="2023-03-04T06:38:58.720" v="70"/>
        <pc:sldMkLst>
          <pc:docMk/>
          <pc:sldMk cId="4177082805" sldId="310"/>
        </pc:sldMkLst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RIGUEROS MUÑOZ, MIGUEL" userId="93f31087-8566-4d16-a7a1-f20635823349" providerId="ADAL" clId="{A468048A-5665-48BC-81C4-DC427EFA6424}" dt="2023-03-04T06:38:58.720" v="70"/>
              <pc2:cmMkLst xmlns:pc2="http://schemas.microsoft.com/office/powerpoint/2019/9/main/command">
                <pc:docMk/>
                <pc:sldMk cId="4177082805" sldId="310"/>
                <pc2:cmMk id="{A414D8EC-3B62-4315-AFA2-F2B6AA06D090}"/>
              </pc2:cmMkLst>
            </pc226:cmChg>
          </p:ext>
        </pc:extLst>
      </pc:sldChg>
      <pc:sldChg chg="addSp delSp mod">
        <pc:chgData name="TRIGUEROS MUÑOZ, MIGUEL" userId="93f31087-8566-4d16-a7a1-f20635823349" providerId="ADAL" clId="{A468048A-5665-48BC-81C4-DC427EFA6424}" dt="2023-03-04T07:26:22.905" v="114" actId="22"/>
        <pc:sldMkLst>
          <pc:docMk/>
          <pc:sldMk cId="828863293" sldId="311"/>
        </pc:sldMkLst>
        <pc:spChg chg="add del">
          <ac:chgData name="TRIGUEROS MUÑOZ, MIGUEL" userId="93f31087-8566-4d16-a7a1-f20635823349" providerId="ADAL" clId="{A468048A-5665-48BC-81C4-DC427EFA6424}" dt="2023-03-04T07:26:22.905" v="114" actId="22"/>
          <ac:spMkLst>
            <pc:docMk/>
            <pc:sldMk cId="828863293" sldId="311"/>
            <ac:spMk id="5" creationId="{DC99E3C8-6495-8CED-F8E0-6D2E3AFA43F5}"/>
          </ac:spMkLst>
        </pc:spChg>
      </pc:sldChg>
      <pc:sldChg chg="modSp mod">
        <pc:chgData name="TRIGUEROS MUÑOZ, MIGUEL" userId="93f31087-8566-4d16-a7a1-f20635823349" providerId="ADAL" clId="{A468048A-5665-48BC-81C4-DC427EFA6424}" dt="2023-03-04T07:14:20.433" v="112" actId="20577"/>
        <pc:sldMkLst>
          <pc:docMk/>
          <pc:sldMk cId="3520708617" sldId="316"/>
        </pc:sldMkLst>
        <pc:spChg chg="mod">
          <ac:chgData name="TRIGUEROS MUÑOZ, MIGUEL" userId="93f31087-8566-4d16-a7a1-f20635823349" providerId="ADAL" clId="{A468048A-5665-48BC-81C4-DC427EFA6424}" dt="2023-03-04T07:14:20.433" v="112" actId="20577"/>
          <ac:spMkLst>
            <pc:docMk/>
            <pc:sldMk cId="3520708617" sldId="316"/>
            <ac:spMk id="3" creationId="{58C9FA3A-A4AC-A764-EF97-2221C643556D}"/>
          </ac:spMkLst>
        </pc:spChg>
      </pc:sldChg>
      <pc:sldChg chg="modSp mod">
        <pc:chgData name="TRIGUEROS MUÑOZ, MIGUEL" userId="93f31087-8566-4d16-a7a1-f20635823349" providerId="ADAL" clId="{A468048A-5665-48BC-81C4-DC427EFA6424}" dt="2023-02-21T18:03:38.116" v="2" actId="20577"/>
        <pc:sldMkLst>
          <pc:docMk/>
          <pc:sldMk cId="2687185989" sldId="333"/>
        </pc:sldMkLst>
        <pc:spChg chg="mod">
          <ac:chgData name="TRIGUEROS MUÑOZ, MIGUEL" userId="93f31087-8566-4d16-a7a1-f20635823349" providerId="ADAL" clId="{A468048A-5665-48BC-81C4-DC427EFA6424}" dt="2023-02-21T18:03:38.116" v="2" actId="20577"/>
          <ac:spMkLst>
            <pc:docMk/>
            <pc:sldMk cId="2687185989" sldId="333"/>
            <ac:spMk id="7" creationId="{F097F5DA-2959-700D-9301-2EA5D52A119F}"/>
          </ac:spMkLst>
        </pc:spChg>
      </pc:sldChg>
      <pc:sldChg chg="modSp">
        <pc:chgData name="TRIGUEROS MUÑOZ, MIGUEL" userId="93f31087-8566-4d16-a7a1-f20635823349" providerId="ADAL" clId="{A468048A-5665-48BC-81C4-DC427EFA6424}" dt="2023-02-21T18:51:48.585" v="42" actId="115"/>
        <pc:sldMkLst>
          <pc:docMk/>
          <pc:sldMk cId="1624665383" sldId="337"/>
        </pc:sldMkLst>
        <pc:spChg chg="mod">
          <ac:chgData name="TRIGUEROS MUÑOZ, MIGUEL" userId="93f31087-8566-4d16-a7a1-f20635823349" providerId="ADAL" clId="{A468048A-5665-48BC-81C4-DC427EFA6424}" dt="2023-02-21T18:51:48.585" v="42" actId="115"/>
          <ac:spMkLst>
            <pc:docMk/>
            <pc:sldMk cId="1624665383" sldId="337"/>
            <ac:spMk id="6" creationId="{5C85BBD8-8EE0-8C7C-B449-77C1CE534B72}"/>
          </ac:spMkLst>
        </pc:spChg>
      </pc:sldChg>
      <pc:sldChg chg="modSp mod">
        <pc:chgData name="TRIGUEROS MUÑOZ, MIGUEL" userId="93f31087-8566-4d16-a7a1-f20635823349" providerId="ADAL" clId="{A468048A-5665-48BC-81C4-DC427EFA6424}" dt="2023-03-04T11:30:03.927" v="115" actId="12"/>
        <pc:sldMkLst>
          <pc:docMk/>
          <pc:sldMk cId="13508217" sldId="338"/>
        </pc:sldMkLst>
        <pc:spChg chg="mod">
          <ac:chgData name="TRIGUEROS MUÑOZ, MIGUEL" userId="93f31087-8566-4d16-a7a1-f20635823349" providerId="ADAL" clId="{A468048A-5665-48BC-81C4-DC427EFA6424}" dt="2023-03-04T11:30:03.927" v="115" actId="12"/>
          <ac:spMkLst>
            <pc:docMk/>
            <pc:sldMk cId="13508217" sldId="338"/>
            <ac:spMk id="6" creationId="{5C85BBD8-8EE0-8C7C-B449-77C1CE534B72}"/>
          </ac:spMkLst>
        </pc:spChg>
      </pc:sldChg>
      <pc:sldChg chg="modSp">
        <pc:chgData name="TRIGUEROS MUÑOZ, MIGUEL" userId="93f31087-8566-4d16-a7a1-f20635823349" providerId="ADAL" clId="{A468048A-5665-48BC-81C4-DC427EFA6424}" dt="2023-03-04T11:30:35.959" v="118" actId="13926"/>
        <pc:sldMkLst>
          <pc:docMk/>
          <pc:sldMk cId="1250559640" sldId="340"/>
        </pc:sldMkLst>
        <pc:spChg chg="mod">
          <ac:chgData name="TRIGUEROS MUÑOZ, MIGUEL" userId="93f31087-8566-4d16-a7a1-f20635823349" providerId="ADAL" clId="{A468048A-5665-48BC-81C4-DC427EFA6424}" dt="2023-03-04T11:30:35.959" v="118" actId="13926"/>
          <ac:spMkLst>
            <pc:docMk/>
            <pc:sldMk cId="1250559640" sldId="340"/>
            <ac:spMk id="6" creationId="{5C85BBD8-8EE0-8C7C-B449-77C1CE534B72}"/>
          </ac:spMkLst>
        </pc:spChg>
      </pc:sldChg>
      <pc:sldChg chg="addSp delSp modSp mod">
        <pc:chgData name="TRIGUEROS MUÑOZ, MIGUEL" userId="93f31087-8566-4d16-a7a1-f20635823349" providerId="ADAL" clId="{A468048A-5665-48BC-81C4-DC427EFA6424}" dt="2023-03-05T20:22:26.612" v="635" actId="1076"/>
        <pc:sldMkLst>
          <pc:docMk/>
          <pc:sldMk cId="4252141736" sldId="341"/>
        </pc:sldMkLst>
        <pc:spChg chg="mod">
          <ac:chgData name="TRIGUEROS MUÑOZ, MIGUEL" userId="93f31087-8566-4d16-a7a1-f20635823349" providerId="ADAL" clId="{A468048A-5665-48BC-81C4-DC427EFA6424}" dt="2023-03-05T20:22:26.612" v="635" actId="1076"/>
          <ac:spMkLst>
            <pc:docMk/>
            <pc:sldMk cId="4252141736" sldId="341"/>
            <ac:spMk id="4" creationId="{FAAB3F06-BA2D-1E16-813E-A64ADED79B51}"/>
          </ac:spMkLst>
        </pc:spChg>
        <pc:spChg chg="add del mod">
          <ac:chgData name="TRIGUEROS MUÑOZ, MIGUEL" userId="93f31087-8566-4d16-a7a1-f20635823349" providerId="ADAL" clId="{A468048A-5665-48BC-81C4-DC427EFA6424}" dt="2023-03-04T11:34:09.413" v="129" actId="478"/>
          <ac:spMkLst>
            <pc:docMk/>
            <pc:sldMk cId="4252141736" sldId="341"/>
            <ac:spMk id="5" creationId="{C82DBAC4-BF6D-432C-B6AA-7FCD93B468F9}"/>
          </ac:spMkLst>
        </pc:spChg>
        <pc:spChg chg="del mod">
          <ac:chgData name="TRIGUEROS MUÑOZ, MIGUEL" userId="93f31087-8566-4d16-a7a1-f20635823349" providerId="ADAL" clId="{A468048A-5665-48BC-81C4-DC427EFA6424}" dt="2023-03-04T11:31:49.960" v="127" actId="478"/>
          <ac:spMkLst>
            <pc:docMk/>
            <pc:sldMk cId="4252141736" sldId="341"/>
            <ac:spMk id="6" creationId="{5C85BBD8-8EE0-8C7C-B449-77C1CE534B72}"/>
          </ac:spMkLst>
        </pc:spChg>
        <pc:picChg chg="mod">
          <ac:chgData name="TRIGUEROS MUÑOZ, MIGUEL" userId="93f31087-8566-4d16-a7a1-f20635823349" providerId="ADAL" clId="{A468048A-5665-48BC-81C4-DC427EFA6424}" dt="2023-03-04T11:31:42.611" v="125" actId="1076"/>
          <ac:picMkLst>
            <pc:docMk/>
            <pc:sldMk cId="4252141736" sldId="341"/>
            <ac:picMk id="3" creationId="{F69F4E67-E62E-4AA5-5FEB-FAD129A829A4}"/>
          </ac:picMkLst>
        </pc:picChg>
      </pc:sldChg>
      <pc:sldChg chg="modSp">
        <pc:chgData name="TRIGUEROS MUÑOZ, MIGUEL" userId="93f31087-8566-4d16-a7a1-f20635823349" providerId="ADAL" clId="{A468048A-5665-48BC-81C4-DC427EFA6424}" dt="2023-02-21T18:52:07.246" v="44" actId="115"/>
        <pc:sldMkLst>
          <pc:docMk/>
          <pc:sldMk cId="1946742023" sldId="342"/>
        </pc:sldMkLst>
        <pc:spChg chg="mod">
          <ac:chgData name="TRIGUEROS MUÑOZ, MIGUEL" userId="93f31087-8566-4d16-a7a1-f20635823349" providerId="ADAL" clId="{A468048A-5665-48BC-81C4-DC427EFA6424}" dt="2023-02-21T18:52:07.246" v="44" actId="115"/>
          <ac:spMkLst>
            <pc:docMk/>
            <pc:sldMk cId="1946742023" sldId="342"/>
            <ac:spMk id="6" creationId="{5C85BBD8-8EE0-8C7C-B449-77C1CE534B72}"/>
          </ac:spMkLst>
        </pc:spChg>
      </pc:sldChg>
      <pc:sldChg chg="addSp delSp modSp add mod delAnim modAnim">
        <pc:chgData name="TRIGUEROS MUÑOZ, MIGUEL" userId="93f31087-8566-4d16-a7a1-f20635823349" providerId="ADAL" clId="{A468048A-5665-48BC-81C4-DC427EFA6424}" dt="2023-03-04T11:38:52.252" v="588" actId="1076"/>
        <pc:sldMkLst>
          <pc:docMk/>
          <pc:sldMk cId="701045611" sldId="350"/>
        </pc:sldMkLst>
        <pc:spChg chg="del">
          <ac:chgData name="TRIGUEROS MUÑOZ, MIGUEL" userId="93f31087-8566-4d16-a7a1-f20635823349" providerId="ADAL" clId="{A468048A-5665-48BC-81C4-DC427EFA6424}" dt="2023-03-04T11:34:13.774" v="130" actId="478"/>
          <ac:spMkLst>
            <pc:docMk/>
            <pc:sldMk cId="701045611" sldId="350"/>
            <ac:spMk id="4" creationId="{FAAB3F06-BA2D-1E16-813E-A64ADED79B51}"/>
          </ac:spMkLst>
        </pc:spChg>
        <pc:spChg chg="mod">
          <ac:chgData name="TRIGUEROS MUÑOZ, MIGUEL" userId="93f31087-8566-4d16-a7a1-f20635823349" providerId="ADAL" clId="{A468048A-5665-48BC-81C4-DC427EFA6424}" dt="2023-03-04T11:38:52.252" v="588" actId="1076"/>
          <ac:spMkLst>
            <pc:docMk/>
            <pc:sldMk cId="701045611" sldId="350"/>
            <ac:spMk id="5" creationId="{C82DBAC4-BF6D-432C-B6AA-7FCD93B468F9}"/>
          </ac:spMkLst>
        </pc:spChg>
        <pc:spChg chg="add mod">
          <ac:chgData name="TRIGUEROS MUÑOZ, MIGUEL" userId="93f31087-8566-4d16-a7a1-f20635823349" providerId="ADAL" clId="{A468048A-5665-48BC-81C4-DC427EFA6424}" dt="2023-03-04T11:38:40.925" v="587" actId="20577"/>
          <ac:spMkLst>
            <pc:docMk/>
            <pc:sldMk cId="701045611" sldId="350"/>
            <ac:spMk id="6" creationId="{33F2B1A6-3971-B3D0-00F6-B169CE2DD297}"/>
          </ac:spMkLst>
        </pc:spChg>
        <pc:picChg chg="del">
          <ac:chgData name="TRIGUEROS MUÑOZ, MIGUEL" userId="93f31087-8566-4d16-a7a1-f20635823349" providerId="ADAL" clId="{A468048A-5665-48BC-81C4-DC427EFA6424}" dt="2023-03-04T11:34:14.692" v="131" actId="478"/>
          <ac:picMkLst>
            <pc:docMk/>
            <pc:sldMk cId="701045611" sldId="350"/>
            <ac:picMk id="3" creationId="{F69F4E67-E62E-4AA5-5FEB-FAD129A829A4}"/>
          </ac:picMkLst>
        </pc:picChg>
      </pc:sldChg>
    </pc:docChg>
  </pc:docChgLst>
  <pc:docChgLst>
    <pc:chgData name="TRIGUEROS MUÑOZ, MIGUEL" userId="S::m.triguerosmunoz@edu.gva.es::93f31087-8566-4d16-a7a1-f20635823349" providerId="AD" clId="Web-{5A2B5882-E3DE-F3E3-B85E-B9D75AD806D3}"/>
    <pc:docChg chg="addSld">
      <pc:chgData name="TRIGUEROS MUÑOZ, MIGUEL" userId="S::m.triguerosmunoz@edu.gva.es::93f31087-8566-4d16-a7a1-f20635823349" providerId="AD" clId="Web-{5A2B5882-E3DE-F3E3-B85E-B9D75AD806D3}" dt="2023-02-21T08:49:35.278" v="0"/>
      <pc:docMkLst>
        <pc:docMk/>
      </pc:docMkLst>
      <pc:sldChg chg="add replId">
        <pc:chgData name="TRIGUEROS MUÑOZ, MIGUEL" userId="S::m.triguerosmunoz@edu.gva.es::93f31087-8566-4d16-a7a1-f20635823349" providerId="AD" clId="Web-{5A2B5882-E3DE-F3E3-B85E-B9D75AD806D3}" dt="2023-02-21T08:49:35.278" v="0"/>
        <pc:sldMkLst>
          <pc:docMk/>
          <pc:sldMk cId="935394600" sldId="349"/>
        </pc:sldMkLst>
      </pc:sldChg>
    </pc:docChg>
  </pc:docChgLst>
  <pc:docChgLst>
    <pc:chgData name="TRIGUEROS MUÑOZ, MIGUEL" userId="S::m.triguerosmunoz@edu.gva.es::93f31087-8566-4d16-a7a1-f20635823349" providerId="AD" clId="Web-{EE02CFB2-FB99-D9E9-70B3-E58B86B424CD}"/>
    <pc:docChg chg="modSld">
      <pc:chgData name="TRIGUEROS MUÑOZ, MIGUEL" userId="S::m.triguerosmunoz@edu.gva.es::93f31087-8566-4d16-a7a1-f20635823349" providerId="AD" clId="Web-{EE02CFB2-FB99-D9E9-70B3-E58B86B424CD}" dt="2023-02-02T07:00:53.579" v="1" actId="20577"/>
      <pc:docMkLst>
        <pc:docMk/>
      </pc:docMkLst>
      <pc:sldChg chg="modSp">
        <pc:chgData name="TRIGUEROS MUÑOZ, MIGUEL" userId="S::m.triguerosmunoz@edu.gva.es::93f31087-8566-4d16-a7a1-f20635823349" providerId="AD" clId="Web-{EE02CFB2-FB99-D9E9-70B3-E58B86B424CD}" dt="2023-02-02T07:00:53.579" v="1" actId="20577"/>
        <pc:sldMkLst>
          <pc:docMk/>
          <pc:sldMk cId="880575127" sldId="307"/>
        </pc:sldMkLst>
        <pc:spChg chg="mod">
          <ac:chgData name="TRIGUEROS MUÑOZ, MIGUEL" userId="S::m.triguerosmunoz@edu.gva.es::93f31087-8566-4d16-a7a1-f20635823349" providerId="AD" clId="Web-{EE02CFB2-FB99-D9E9-70B3-E58B86B424CD}" dt="2023-02-02T07:00:53.579" v="1" actId="20577"/>
          <ac:spMkLst>
            <pc:docMk/>
            <pc:sldMk cId="880575127" sldId="307"/>
            <ac:spMk id="3" creationId="{18B52814-072D-2060-D791-6A556D60BDB1}"/>
          </ac:spMkLst>
        </pc:spChg>
      </pc:sldChg>
    </pc:docChg>
  </pc:docChgLst>
  <pc:docChgLst>
    <pc:chgData name="TRIGUEROS MUÑOZ, MIGUEL" userId="93f31087-8566-4d16-a7a1-f20635823349" providerId="ADAL" clId="{F7EDBCB7-082E-4BB4-83E2-0B138B1457D7}"/>
    <pc:docChg chg="undo custSel addSld delSld modSld sldOrd addMainMaster delMainMaster modMainMaster">
      <pc:chgData name="TRIGUEROS MUÑOZ, MIGUEL" userId="93f31087-8566-4d16-a7a1-f20635823349" providerId="ADAL" clId="{F7EDBCB7-082E-4BB4-83E2-0B138B1457D7}" dt="2023-05-09T15:43:57.181" v="4314"/>
      <pc:docMkLst>
        <pc:docMk/>
      </pc:docMkLst>
      <pc:sldChg chg="addSp delSp modSp mod">
        <pc:chgData name="TRIGUEROS MUÑOZ, MIGUEL" userId="93f31087-8566-4d16-a7a1-f20635823349" providerId="ADAL" clId="{F7EDBCB7-082E-4BB4-83E2-0B138B1457D7}" dt="2023-04-13T06:04:14.782" v="115" actId="1076"/>
        <pc:sldMkLst>
          <pc:docMk/>
          <pc:sldMk cId="308865771" sldId="256"/>
        </pc:sldMkLst>
        <pc:spChg chg="mod">
          <ac:chgData name="TRIGUEROS MUÑOZ, MIGUEL" userId="93f31087-8566-4d16-a7a1-f20635823349" providerId="ADAL" clId="{F7EDBCB7-082E-4BB4-83E2-0B138B1457D7}" dt="2023-04-13T05:59:47.801" v="54" actId="20577"/>
          <ac:spMkLst>
            <pc:docMk/>
            <pc:sldMk cId="308865771" sldId="256"/>
            <ac:spMk id="2" creationId="{BB6B5ACD-B995-716B-F5F7-1C14289F141D}"/>
          </ac:spMkLst>
        </pc:spChg>
        <pc:spChg chg="mod">
          <ac:chgData name="TRIGUEROS MUÑOZ, MIGUEL" userId="93f31087-8566-4d16-a7a1-f20635823349" providerId="ADAL" clId="{F7EDBCB7-082E-4BB4-83E2-0B138B1457D7}" dt="2023-04-13T06:04:10.637" v="114" actId="1076"/>
          <ac:spMkLst>
            <pc:docMk/>
            <pc:sldMk cId="308865771" sldId="256"/>
            <ac:spMk id="8" creationId="{224F4294-9767-96BB-A7D3-EBFE8CEFC64B}"/>
          </ac:spMkLst>
        </pc:spChg>
        <pc:spChg chg="mod">
          <ac:chgData name="TRIGUEROS MUÑOZ, MIGUEL" userId="93f31087-8566-4d16-a7a1-f20635823349" providerId="ADAL" clId="{F7EDBCB7-082E-4BB4-83E2-0B138B1457D7}" dt="2023-04-13T06:04:10.637" v="114" actId="1076"/>
          <ac:spMkLst>
            <pc:docMk/>
            <pc:sldMk cId="308865771" sldId="256"/>
            <ac:spMk id="9" creationId="{163AF1D7-99DA-EAC5-BC03-9B1BE7C81353}"/>
          </ac:spMkLst>
        </pc:spChg>
        <pc:picChg chg="mod">
          <ac:chgData name="TRIGUEROS MUÑOZ, MIGUEL" userId="93f31087-8566-4d16-a7a1-f20635823349" providerId="ADAL" clId="{F7EDBCB7-082E-4BB4-83E2-0B138B1457D7}" dt="2023-04-13T06:04:14.782" v="115" actId="1076"/>
          <ac:picMkLst>
            <pc:docMk/>
            <pc:sldMk cId="308865771" sldId="256"/>
            <ac:picMk id="3" creationId="{B4540A4D-DE5D-DF8E-FCB1-EB54AB7AC00D}"/>
          </ac:picMkLst>
        </pc:picChg>
        <pc:picChg chg="add mod">
          <ac:chgData name="TRIGUEROS MUÑOZ, MIGUEL" userId="93f31087-8566-4d16-a7a1-f20635823349" providerId="ADAL" clId="{F7EDBCB7-082E-4BB4-83E2-0B138B1457D7}" dt="2023-04-13T06:03:59.033" v="113" actId="1076"/>
          <ac:picMkLst>
            <pc:docMk/>
            <pc:sldMk cId="308865771" sldId="256"/>
            <ac:picMk id="4" creationId="{EC803D22-A21E-DDAA-28B3-A8ED84D55AB7}"/>
          </ac:picMkLst>
        </pc:picChg>
        <pc:picChg chg="del mod">
          <ac:chgData name="TRIGUEROS MUÑOZ, MIGUEL" userId="93f31087-8566-4d16-a7a1-f20635823349" providerId="ADAL" clId="{F7EDBCB7-082E-4BB4-83E2-0B138B1457D7}" dt="2023-04-13T06:03:49.039" v="108" actId="478"/>
          <ac:picMkLst>
            <pc:docMk/>
            <pc:sldMk cId="308865771" sldId="256"/>
            <ac:picMk id="5" creationId="{458EE082-1B41-6D36-1FC3-5A35CEC21519}"/>
          </ac:picMkLst>
        </pc:picChg>
        <pc:picChg chg="del">
          <ac:chgData name="TRIGUEROS MUÑOZ, MIGUEL" userId="93f31087-8566-4d16-a7a1-f20635823349" providerId="ADAL" clId="{F7EDBCB7-082E-4BB4-83E2-0B138B1457D7}" dt="2023-04-13T06:03:50.224" v="109" actId="478"/>
          <ac:picMkLst>
            <pc:docMk/>
            <pc:sldMk cId="308865771" sldId="256"/>
            <ac:picMk id="16" creationId="{5600CCC3-B2F1-770D-1889-BABD0AFAC70F}"/>
          </ac:picMkLst>
        </pc:picChg>
      </pc:sldChg>
      <pc:sldChg chg="del">
        <pc:chgData name="TRIGUEROS MUÑOZ, MIGUEL" userId="93f31087-8566-4d16-a7a1-f20635823349" providerId="ADAL" clId="{F7EDBCB7-082E-4BB4-83E2-0B138B1457D7}" dt="2023-04-13T09:09:18.092" v="3681" actId="47"/>
        <pc:sldMkLst>
          <pc:docMk/>
          <pc:sldMk cId="1662085430" sldId="302"/>
        </pc:sldMkLst>
      </pc:sldChg>
      <pc:sldChg chg="delSp del mod">
        <pc:chgData name="TRIGUEROS MUÑOZ, MIGUEL" userId="93f31087-8566-4d16-a7a1-f20635823349" providerId="ADAL" clId="{F7EDBCB7-082E-4BB4-83E2-0B138B1457D7}" dt="2023-04-13T06:16:43.347" v="896" actId="2696"/>
        <pc:sldMkLst>
          <pc:docMk/>
          <pc:sldMk cId="1199431660" sldId="303"/>
        </pc:sldMkLst>
        <pc:picChg chg="del">
          <ac:chgData name="TRIGUEROS MUÑOZ, MIGUEL" userId="93f31087-8566-4d16-a7a1-f20635823349" providerId="ADAL" clId="{F7EDBCB7-082E-4BB4-83E2-0B138B1457D7}" dt="2023-04-13T06:06:11.207" v="116" actId="478"/>
          <ac:picMkLst>
            <pc:docMk/>
            <pc:sldMk cId="1199431660" sldId="303"/>
            <ac:picMk id="5" creationId="{80BF1D00-D8D9-7161-886B-E644EA60C23F}"/>
          </ac:picMkLst>
        </pc:pic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2566900335" sldId="304"/>
        </pc:sldMkLst>
      </pc:sldChg>
      <pc:sldChg chg="modSp new">
        <pc:chgData name="TRIGUEROS MUÑOZ, MIGUEL" userId="93f31087-8566-4d16-a7a1-f20635823349" providerId="ADAL" clId="{F7EDBCB7-082E-4BB4-83E2-0B138B1457D7}" dt="2023-04-13T06:06:40.922" v="129" actId="20577"/>
        <pc:sldMkLst>
          <pc:docMk/>
          <pc:sldMk cId="3141833316" sldId="304"/>
        </pc:sldMkLst>
        <pc:spChg chg="mod">
          <ac:chgData name="TRIGUEROS MUÑOZ, MIGUEL" userId="93f31087-8566-4d16-a7a1-f20635823349" providerId="ADAL" clId="{F7EDBCB7-082E-4BB4-83E2-0B138B1457D7}" dt="2023-04-13T06:06:40.922" v="129" actId="20577"/>
          <ac:spMkLst>
            <pc:docMk/>
            <pc:sldMk cId="3141833316" sldId="304"/>
            <ac:spMk id="2" creationId="{9ACE709A-06F9-174F-E692-474676949664}"/>
          </ac:spMkLst>
        </pc:spChg>
      </pc:sldChg>
      <pc:sldChg chg="addSp delSp modSp add mod modClrScheme chgLayout">
        <pc:chgData name="TRIGUEROS MUÑOZ, MIGUEL" userId="93f31087-8566-4d16-a7a1-f20635823349" providerId="ADAL" clId="{F7EDBCB7-082E-4BB4-83E2-0B138B1457D7}" dt="2023-04-13T06:16:47.245" v="898"/>
        <pc:sldMkLst>
          <pc:docMk/>
          <pc:sldMk cId="457216998" sldId="305"/>
        </pc:sldMkLst>
        <pc:spChg chg="del mod ord">
          <ac:chgData name="TRIGUEROS MUÑOZ, MIGUEL" userId="93f31087-8566-4d16-a7a1-f20635823349" providerId="ADAL" clId="{F7EDBCB7-082E-4BB4-83E2-0B138B1457D7}" dt="2023-04-13T06:06:59.128" v="131" actId="700"/>
          <ac:spMkLst>
            <pc:docMk/>
            <pc:sldMk cId="457216998" sldId="305"/>
            <ac:spMk id="2" creationId="{06C1F343-2481-B678-6261-4138FBAF3DAC}"/>
          </ac:spMkLst>
        </pc:spChg>
        <pc:spChg chg="del mod ord">
          <ac:chgData name="TRIGUEROS MUÑOZ, MIGUEL" userId="93f31087-8566-4d16-a7a1-f20635823349" providerId="ADAL" clId="{F7EDBCB7-082E-4BB4-83E2-0B138B1457D7}" dt="2023-04-13T06:06:59.128" v="131" actId="700"/>
          <ac:spMkLst>
            <pc:docMk/>
            <pc:sldMk cId="457216998" sldId="305"/>
            <ac:spMk id="3" creationId="{ECC33203-6B80-426B-D70C-2D00F8DF680D}"/>
          </ac:spMkLst>
        </pc:spChg>
        <pc:spChg chg="add mod ord">
          <ac:chgData name="TRIGUEROS MUÑOZ, MIGUEL" userId="93f31087-8566-4d16-a7a1-f20635823349" providerId="ADAL" clId="{F7EDBCB7-082E-4BB4-83E2-0B138B1457D7}" dt="2023-04-13T06:07:03.132" v="143" actId="20577"/>
          <ac:spMkLst>
            <pc:docMk/>
            <pc:sldMk cId="457216998" sldId="305"/>
            <ac:spMk id="4" creationId="{CD336AAD-AC84-E522-96A6-DB1458F2AFBA}"/>
          </ac:spMkLst>
        </pc:spChg>
        <pc:spChg chg="add mod ord">
          <ac:chgData name="TRIGUEROS MUÑOZ, MIGUEL" userId="93f31087-8566-4d16-a7a1-f20635823349" providerId="ADAL" clId="{F7EDBCB7-082E-4BB4-83E2-0B138B1457D7}" dt="2023-04-13T06:16:47.245" v="898"/>
          <ac:spMkLst>
            <pc:docMk/>
            <pc:sldMk cId="457216998" sldId="305"/>
            <ac:spMk id="5" creationId="{99B3F7E3-8C14-BC10-79AB-F839E3F42A2A}"/>
          </ac:spMkLst>
        </pc:spChg>
        <pc:spChg chg="add mod">
          <ac:chgData name="TRIGUEROS MUÑOZ, MIGUEL" userId="93f31087-8566-4d16-a7a1-f20635823349" providerId="ADAL" clId="{F7EDBCB7-082E-4BB4-83E2-0B138B1457D7}" dt="2023-04-13T06:10:54.742" v="418" actId="1076"/>
          <ac:spMkLst>
            <pc:docMk/>
            <pc:sldMk cId="457216998" sldId="305"/>
            <ac:spMk id="8" creationId="{0C898320-75A1-B571-04AD-7F77C801ADB7}"/>
          </ac:spMkLst>
        </pc:spChg>
        <pc:spChg chg="add mod">
          <ac:chgData name="TRIGUEROS MUÑOZ, MIGUEL" userId="93f31087-8566-4d16-a7a1-f20635823349" providerId="ADAL" clId="{F7EDBCB7-082E-4BB4-83E2-0B138B1457D7}" dt="2023-04-13T06:12:57.628" v="465" actId="1076"/>
          <ac:spMkLst>
            <pc:docMk/>
            <pc:sldMk cId="457216998" sldId="305"/>
            <ac:spMk id="11" creationId="{6548D182-0E3F-5D11-3A25-9F796B168117}"/>
          </ac:spMkLst>
        </pc:spChg>
        <pc:spChg chg="add mod">
          <ac:chgData name="TRIGUEROS MUÑOZ, MIGUEL" userId="93f31087-8566-4d16-a7a1-f20635823349" providerId="ADAL" clId="{F7EDBCB7-082E-4BB4-83E2-0B138B1457D7}" dt="2023-04-13T06:12:57.628" v="465" actId="1076"/>
          <ac:spMkLst>
            <pc:docMk/>
            <pc:sldMk cId="457216998" sldId="305"/>
            <ac:spMk id="14" creationId="{C4451898-8BF1-BBC6-CA14-67E9AFBF3985}"/>
          </ac:spMkLst>
        </pc:spChg>
        <pc:picChg chg="add mod">
          <ac:chgData name="TRIGUEROS MUÑOZ, MIGUEL" userId="93f31087-8566-4d16-a7a1-f20635823349" providerId="ADAL" clId="{F7EDBCB7-082E-4BB4-83E2-0B138B1457D7}" dt="2023-04-13T06:10:30.613" v="414" actId="1076"/>
          <ac:picMkLst>
            <pc:docMk/>
            <pc:sldMk cId="457216998" sldId="305"/>
            <ac:picMk id="7" creationId="{70AD4993-A900-1720-5BFE-3F4440D712D7}"/>
          </ac:picMkLst>
        </pc:picChg>
        <pc:picChg chg="add mod">
          <ac:chgData name="TRIGUEROS MUÑOZ, MIGUEL" userId="93f31087-8566-4d16-a7a1-f20635823349" providerId="ADAL" clId="{F7EDBCB7-082E-4BB4-83E2-0B138B1457D7}" dt="2023-04-13T06:12:57.628" v="465" actId="1076"/>
          <ac:picMkLst>
            <pc:docMk/>
            <pc:sldMk cId="457216998" sldId="305"/>
            <ac:picMk id="10" creationId="{F5E8DF14-0E41-BAE9-4302-D5382C1C7710}"/>
          </ac:picMkLst>
        </pc:picChg>
        <pc:picChg chg="add mod">
          <ac:chgData name="TRIGUEROS MUÑOZ, MIGUEL" userId="93f31087-8566-4d16-a7a1-f20635823349" providerId="ADAL" clId="{F7EDBCB7-082E-4BB4-83E2-0B138B1457D7}" dt="2023-04-13T06:12:57.628" v="465" actId="1076"/>
          <ac:picMkLst>
            <pc:docMk/>
            <pc:sldMk cId="457216998" sldId="305"/>
            <ac:picMk id="13" creationId="{EBD1F330-C129-51EB-89ED-B2ADF8DB1832}"/>
          </ac:picMkLst>
        </pc:pic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2709855411" sldId="305"/>
        </pc:sldMkLst>
      </pc:sldChg>
      <pc:sldChg chg="modSp add del">
        <pc:chgData name="TRIGUEROS MUÑOZ, MIGUEL" userId="93f31087-8566-4d16-a7a1-f20635823349" providerId="ADAL" clId="{F7EDBCB7-082E-4BB4-83E2-0B138B1457D7}" dt="2023-04-13T06:07:05.054" v="145" actId="2696"/>
        <pc:sldMkLst>
          <pc:docMk/>
          <pc:sldMk cId="2028632411" sldId="306"/>
        </pc:sldMkLst>
        <pc:spChg chg="mod">
          <ac:chgData name="TRIGUEROS MUÑOZ, MIGUEL" userId="93f31087-8566-4d16-a7a1-f20635823349" providerId="ADAL" clId="{F7EDBCB7-082E-4BB4-83E2-0B138B1457D7}" dt="2023-04-13T06:07:04.870" v="144"/>
          <ac:spMkLst>
            <pc:docMk/>
            <pc:sldMk cId="2028632411" sldId="306"/>
            <ac:spMk id="2" creationId="{4B65DD0D-C2EB-88B5-828D-42E2BC23D51D}"/>
          </ac:spMkLst>
        </pc:sp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2149501464" sldId="306"/>
        </pc:sldMkLst>
      </pc:sldChg>
      <pc:sldChg chg="addSp delSp modSp add mod modClrScheme chgLayout">
        <pc:chgData name="TRIGUEROS MUÑOZ, MIGUEL" userId="93f31087-8566-4d16-a7a1-f20635823349" providerId="ADAL" clId="{F7EDBCB7-082E-4BB4-83E2-0B138B1457D7}" dt="2023-04-13T06:17:38.729" v="994" actId="20577"/>
        <pc:sldMkLst>
          <pc:docMk/>
          <pc:sldMk cId="4232689899" sldId="306"/>
        </pc:sldMkLst>
        <pc:spChg chg="mod ord">
          <ac:chgData name="TRIGUEROS MUÑOZ, MIGUEL" userId="93f31087-8566-4d16-a7a1-f20635823349" providerId="ADAL" clId="{F7EDBCB7-082E-4BB4-83E2-0B138B1457D7}" dt="2023-04-13T06:17:12.774" v="940" actId="700"/>
          <ac:spMkLst>
            <pc:docMk/>
            <pc:sldMk cId="4232689899" sldId="306"/>
            <ac:spMk id="2" creationId="{A8ADE70C-C685-5493-333E-74BC8ACE4B3D}"/>
          </ac:spMkLst>
        </pc:spChg>
        <pc:spChg chg="del mod ord">
          <ac:chgData name="TRIGUEROS MUÑOZ, MIGUEL" userId="93f31087-8566-4d16-a7a1-f20635823349" providerId="ADAL" clId="{F7EDBCB7-082E-4BB4-83E2-0B138B1457D7}" dt="2023-04-13T06:17:12.774" v="940" actId="700"/>
          <ac:spMkLst>
            <pc:docMk/>
            <pc:sldMk cId="4232689899" sldId="306"/>
            <ac:spMk id="3" creationId="{9B47AD35-5F98-6817-6DD5-CD91D6BA0EC4}"/>
          </ac:spMkLst>
        </pc:spChg>
        <pc:spChg chg="add mod ord">
          <ac:chgData name="TRIGUEROS MUÑOZ, MIGUEL" userId="93f31087-8566-4d16-a7a1-f20635823349" providerId="ADAL" clId="{F7EDBCB7-082E-4BB4-83E2-0B138B1457D7}" dt="2023-04-13T06:17:38.729" v="994" actId="20577"/>
          <ac:spMkLst>
            <pc:docMk/>
            <pc:sldMk cId="4232689899" sldId="306"/>
            <ac:spMk id="4" creationId="{6244D002-70E7-A7E6-BA6A-B2B660139560}"/>
          </ac:spMkLst>
        </pc:sp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880575127" sldId="307"/>
        </pc:sldMkLst>
      </pc:sldChg>
      <pc:sldChg chg="addSp delSp modSp add mod modAnim">
        <pc:chgData name="TRIGUEROS MUÑOZ, MIGUEL" userId="93f31087-8566-4d16-a7a1-f20635823349" providerId="ADAL" clId="{F7EDBCB7-082E-4BB4-83E2-0B138B1457D7}" dt="2023-04-13T06:23:24.458" v="1077"/>
        <pc:sldMkLst>
          <pc:docMk/>
          <pc:sldMk cId="3479267372" sldId="307"/>
        </pc:sldMkLst>
        <pc:spChg chg="mod">
          <ac:chgData name="TRIGUEROS MUÑOZ, MIGUEL" userId="93f31087-8566-4d16-a7a1-f20635823349" providerId="ADAL" clId="{F7EDBCB7-082E-4BB4-83E2-0B138B1457D7}" dt="2023-04-13T06:17:05.889" v="936" actId="20577"/>
          <ac:spMkLst>
            <pc:docMk/>
            <pc:sldMk cId="3479267372" sldId="307"/>
            <ac:spMk id="2" creationId="{AC9524CA-C5CA-8B14-51A3-414770590F51}"/>
          </ac:spMkLst>
        </pc:spChg>
        <pc:spChg chg="mod">
          <ac:chgData name="TRIGUEROS MUÑOZ, MIGUEL" userId="93f31087-8566-4d16-a7a1-f20635823349" providerId="ADAL" clId="{F7EDBCB7-082E-4BB4-83E2-0B138B1457D7}" dt="2023-04-13T06:18:19.141" v="1012" actId="20577"/>
          <ac:spMkLst>
            <pc:docMk/>
            <pc:sldMk cId="3479267372" sldId="307"/>
            <ac:spMk id="3" creationId="{A0173C34-A4FF-02E1-80F1-B5470319B6FE}"/>
          </ac:spMkLst>
        </pc:spChg>
        <pc:spChg chg="add mod">
          <ac:chgData name="TRIGUEROS MUÑOZ, MIGUEL" userId="93f31087-8566-4d16-a7a1-f20635823349" providerId="ADAL" clId="{F7EDBCB7-082E-4BB4-83E2-0B138B1457D7}" dt="2023-04-13T06:21:29.646" v="1056" actId="1038"/>
          <ac:spMkLst>
            <pc:docMk/>
            <pc:sldMk cId="3479267372" sldId="307"/>
            <ac:spMk id="14" creationId="{20CFFC85-F7A0-4E62-A11B-15108498BBD9}"/>
          </ac:spMkLst>
        </pc:spChg>
        <pc:spChg chg="add mod">
          <ac:chgData name="TRIGUEROS MUÑOZ, MIGUEL" userId="93f31087-8566-4d16-a7a1-f20635823349" providerId="ADAL" clId="{F7EDBCB7-082E-4BB4-83E2-0B138B1457D7}" dt="2023-04-13T06:21:35.259" v="1060" actId="1037"/>
          <ac:spMkLst>
            <pc:docMk/>
            <pc:sldMk cId="3479267372" sldId="307"/>
            <ac:spMk id="18" creationId="{90F154D2-F9A2-479F-9AE2-42EF10F37D3F}"/>
          </ac:spMkLst>
        </pc:spChg>
        <pc:spChg chg="add mod">
          <ac:chgData name="TRIGUEROS MUÑOZ, MIGUEL" userId="93f31087-8566-4d16-a7a1-f20635823349" providerId="ADAL" clId="{F7EDBCB7-082E-4BB4-83E2-0B138B1457D7}" dt="2023-04-13T06:22:53.918" v="1074" actId="164"/>
          <ac:spMkLst>
            <pc:docMk/>
            <pc:sldMk cId="3479267372" sldId="307"/>
            <ac:spMk id="23" creationId="{D720D453-6044-46E9-B1F2-D619553A1E00}"/>
          </ac:spMkLst>
        </pc:spChg>
        <pc:grpChg chg="add del mod">
          <ac:chgData name="TRIGUEROS MUÑOZ, MIGUEL" userId="93f31087-8566-4d16-a7a1-f20635823349" providerId="ADAL" clId="{F7EDBCB7-082E-4BB4-83E2-0B138B1457D7}" dt="2023-04-13T06:21:12.811" v="1043" actId="34122"/>
          <ac:grpSpMkLst>
            <pc:docMk/>
            <pc:sldMk cId="3479267372" sldId="307"/>
            <ac:grpSpMk id="9" creationId="{BBAA793C-E4EA-F1BA-AF49-E5A27AE8DA8F}"/>
          </ac:grpSpMkLst>
        </pc:grpChg>
        <pc:grpChg chg="add del mod">
          <ac:chgData name="TRIGUEROS MUÑOZ, MIGUEL" userId="93f31087-8566-4d16-a7a1-f20635823349" providerId="ADAL" clId="{F7EDBCB7-082E-4BB4-83E2-0B138B1457D7}" dt="2023-04-13T06:21:22.239" v="1045" actId="34122"/>
          <ac:grpSpMkLst>
            <pc:docMk/>
            <pc:sldMk cId="3479267372" sldId="307"/>
            <ac:grpSpMk id="10" creationId="{46DF3EF6-22C9-DF6E-D04F-C14402A8BB0D}"/>
          </ac:grpSpMkLst>
        </pc:grpChg>
        <pc:grpChg chg="add mod">
          <ac:chgData name="TRIGUEROS MUÑOZ, MIGUEL" userId="93f31087-8566-4d16-a7a1-f20635823349" providerId="ADAL" clId="{F7EDBCB7-082E-4BB4-83E2-0B138B1457D7}" dt="2023-04-13T06:23:02.188" v="1075" actId="167"/>
          <ac:grpSpMkLst>
            <pc:docMk/>
            <pc:sldMk cId="3479267372" sldId="307"/>
            <ac:grpSpMk id="12" creationId="{E3F51C48-C946-8427-776E-DCB792727E39}"/>
          </ac:grpSpMkLst>
        </pc:grpChg>
        <pc:picChg chg="add mod topLvl">
          <ac:chgData name="TRIGUEROS MUÑOZ, MIGUEL" userId="93f31087-8566-4d16-a7a1-f20635823349" providerId="ADAL" clId="{F7EDBCB7-082E-4BB4-83E2-0B138B1457D7}" dt="2023-04-13T06:21:12.811" v="1043" actId="34122"/>
          <ac:picMkLst>
            <pc:docMk/>
            <pc:sldMk cId="3479267372" sldId="307"/>
            <ac:picMk id="4" creationId="{DED8D448-5649-FED6-5AFC-38993BB0AE3A}"/>
          </ac:picMkLst>
        </pc:picChg>
        <pc:picChg chg="add mod topLvl">
          <ac:chgData name="TRIGUEROS MUÑOZ, MIGUEL" userId="93f31087-8566-4d16-a7a1-f20635823349" providerId="ADAL" clId="{F7EDBCB7-082E-4BB4-83E2-0B138B1457D7}" dt="2023-04-13T06:22:53.918" v="1074" actId="164"/>
          <ac:picMkLst>
            <pc:docMk/>
            <pc:sldMk cId="3479267372" sldId="307"/>
            <ac:picMk id="5" creationId="{2A28C220-E591-9BFF-7388-92737D6DD9B7}"/>
          </ac:picMkLst>
        </pc:picChg>
        <pc:inkChg chg="add del">
          <ac:chgData name="TRIGUEROS MUÑOZ, MIGUEL" userId="93f31087-8566-4d16-a7a1-f20635823349" providerId="ADAL" clId="{F7EDBCB7-082E-4BB4-83E2-0B138B1457D7}" dt="2023-04-13T06:20:00.726" v="1025" actId="9405"/>
          <ac:inkMkLst>
            <pc:docMk/>
            <pc:sldMk cId="3479267372" sldId="307"/>
            <ac:inkMk id="6" creationId="{D3B7757C-B96D-78EF-1049-ACEECC109897}"/>
          </ac:inkMkLst>
        </pc:inkChg>
        <pc:inkChg chg="add del mod topLvl">
          <ac:chgData name="TRIGUEROS MUÑOZ, MIGUEL" userId="93f31087-8566-4d16-a7a1-f20635823349" providerId="ADAL" clId="{F7EDBCB7-082E-4BB4-83E2-0B138B1457D7}" dt="2023-04-13T06:21:12.811" v="1043" actId="34122"/>
          <ac:inkMkLst>
            <pc:docMk/>
            <pc:sldMk cId="3479267372" sldId="307"/>
            <ac:inkMk id="7" creationId="{F49C201E-D2BE-D637-28FC-FF3D27D0634F}"/>
          </ac:inkMkLst>
        </pc:inkChg>
        <pc:inkChg chg="add del mod topLvl">
          <ac:chgData name="TRIGUEROS MUÑOZ, MIGUEL" userId="93f31087-8566-4d16-a7a1-f20635823349" providerId="ADAL" clId="{F7EDBCB7-082E-4BB4-83E2-0B138B1457D7}" dt="2023-04-13T06:21:22.239" v="1045" actId="34122"/>
          <ac:inkMkLst>
            <pc:docMk/>
            <pc:sldMk cId="3479267372" sldId="307"/>
            <ac:inkMk id="8" creationId="{FBA2A57B-B32E-E383-A1A5-5F8535437C6C}"/>
          </ac:inkMkLst>
        </pc:inkChg>
        <pc:inkChg chg="add del">
          <ac:chgData name="TRIGUEROS MUÑOZ, MIGUEL" userId="93f31087-8566-4d16-a7a1-f20635823349" providerId="ADAL" clId="{F7EDBCB7-082E-4BB4-83E2-0B138B1457D7}" dt="2023-04-13T06:22:36.991" v="1063" actId="34122"/>
          <ac:inkMkLst>
            <pc:docMk/>
            <pc:sldMk cId="3479267372" sldId="307"/>
            <ac:inkMk id="11" creationId="{53C865C3-1806-7675-E1C9-B57C2316B380}"/>
          </ac:inkMkLst>
        </pc:inkChg>
      </pc:sldChg>
      <pc:sldChg chg="modSp add del">
        <pc:chgData name="TRIGUEROS MUÑOZ, MIGUEL" userId="93f31087-8566-4d16-a7a1-f20635823349" providerId="ADAL" clId="{F7EDBCB7-082E-4BB4-83E2-0B138B1457D7}" dt="2023-04-13T06:17:07.345" v="938" actId="2696"/>
        <pc:sldMkLst>
          <pc:docMk/>
          <pc:sldMk cId="2275530838" sldId="308"/>
        </pc:sldMkLst>
        <pc:spChg chg="mod">
          <ac:chgData name="TRIGUEROS MUÑOZ, MIGUEL" userId="93f31087-8566-4d16-a7a1-f20635823349" providerId="ADAL" clId="{F7EDBCB7-082E-4BB4-83E2-0B138B1457D7}" dt="2023-04-13T06:17:06.499" v="937"/>
          <ac:spMkLst>
            <pc:docMk/>
            <pc:sldMk cId="2275530838" sldId="308"/>
            <ac:spMk id="2" creationId="{0508B2C0-BE1B-DBF9-B101-19BF26497CB5}"/>
          </ac:spMkLst>
        </pc:sp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2631893896" sldId="308"/>
        </pc:sldMkLst>
      </pc:sldChg>
      <pc:sldChg chg="addSp delSp modSp add ord">
        <pc:chgData name="TRIGUEROS MUÑOZ, MIGUEL" userId="93f31087-8566-4d16-a7a1-f20635823349" providerId="ADAL" clId="{F7EDBCB7-082E-4BB4-83E2-0B138B1457D7}" dt="2023-04-13T06:31:36.855" v="1158" actId="20577"/>
        <pc:sldMkLst>
          <pc:docMk/>
          <pc:sldMk cId="3954278733" sldId="308"/>
        </pc:sldMkLst>
        <pc:spChg chg="mod">
          <ac:chgData name="TRIGUEROS MUÑOZ, MIGUEL" userId="93f31087-8566-4d16-a7a1-f20635823349" providerId="ADAL" clId="{F7EDBCB7-082E-4BB4-83E2-0B138B1457D7}" dt="2023-04-13T06:24:07.279" v="1094" actId="5793"/>
          <ac:spMkLst>
            <pc:docMk/>
            <pc:sldMk cId="3954278733" sldId="308"/>
            <ac:spMk id="2" creationId="{35EEF497-9FD0-92FB-A833-21D5CAC95DE8}"/>
          </ac:spMkLst>
        </pc:spChg>
        <pc:spChg chg="del mod">
          <ac:chgData name="TRIGUEROS MUÑOZ, MIGUEL" userId="93f31087-8566-4d16-a7a1-f20635823349" providerId="ADAL" clId="{F7EDBCB7-082E-4BB4-83E2-0B138B1457D7}" dt="2023-04-13T06:27:40.381" v="1122" actId="478"/>
          <ac:spMkLst>
            <pc:docMk/>
            <pc:sldMk cId="3954278733" sldId="308"/>
            <ac:spMk id="3" creationId="{DF7F6D88-C43A-3BDE-5BB2-2969844EA3C6}"/>
          </ac:spMkLst>
        </pc:spChg>
        <pc:spChg chg="add del mod">
          <ac:chgData name="TRIGUEROS MUÑOZ, MIGUEL" userId="93f31087-8566-4d16-a7a1-f20635823349" providerId="ADAL" clId="{F7EDBCB7-082E-4BB4-83E2-0B138B1457D7}" dt="2023-04-13T06:27:50.730" v="1123" actId="478"/>
          <ac:spMkLst>
            <pc:docMk/>
            <pc:sldMk cId="3954278733" sldId="308"/>
            <ac:spMk id="5" creationId="{2A2368C3-9050-87DD-00F4-5770F91A5449}"/>
          </ac:spMkLst>
        </pc:spChg>
        <pc:spChg chg="add mod">
          <ac:chgData name="TRIGUEROS MUÑOZ, MIGUEL" userId="93f31087-8566-4d16-a7a1-f20635823349" providerId="ADAL" clId="{F7EDBCB7-082E-4BB4-83E2-0B138B1457D7}" dt="2023-04-13T06:31:36.855" v="1158" actId="20577"/>
          <ac:spMkLst>
            <pc:docMk/>
            <pc:sldMk cId="3954278733" sldId="308"/>
            <ac:spMk id="6" creationId="{53DF7FA9-9E19-05A3-AD48-373379FAD567}"/>
          </ac:spMkLst>
        </pc:spChg>
        <pc:picChg chg="add mod">
          <ac:chgData name="TRIGUEROS MUÑOZ, MIGUEL" userId="93f31087-8566-4d16-a7a1-f20635823349" providerId="ADAL" clId="{F7EDBCB7-082E-4BB4-83E2-0B138B1457D7}" dt="2023-04-13T06:28:52.843" v="1157" actId="1076"/>
          <ac:picMkLst>
            <pc:docMk/>
            <pc:sldMk cId="3954278733" sldId="308"/>
            <ac:picMk id="4" creationId="{CE611968-89C2-B337-A612-9422BEFEADFD}"/>
          </ac:picMkLst>
        </pc:picChg>
      </pc:sldChg>
      <pc:sldChg chg="modSp add del">
        <pc:chgData name="TRIGUEROS MUÑOZ, MIGUEL" userId="93f31087-8566-4d16-a7a1-f20635823349" providerId="ADAL" clId="{F7EDBCB7-082E-4BB4-83E2-0B138B1457D7}" dt="2023-04-13T06:24:07.899" v="1096" actId="2696"/>
        <pc:sldMkLst>
          <pc:docMk/>
          <pc:sldMk cId="2115200192" sldId="309"/>
        </pc:sldMkLst>
        <pc:spChg chg="mod">
          <ac:chgData name="TRIGUEROS MUÑOZ, MIGUEL" userId="93f31087-8566-4d16-a7a1-f20635823349" providerId="ADAL" clId="{F7EDBCB7-082E-4BB4-83E2-0B138B1457D7}" dt="2023-04-13T06:24:07.284" v="1095"/>
          <ac:spMkLst>
            <pc:docMk/>
            <pc:sldMk cId="2115200192" sldId="309"/>
            <ac:spMk id="2" creationId="{BE17E873-946E-0584-88BF-3E5E3373001B}"/>
          </ac:spMkLst>
        </pc:spChg>
      </pc:sldChg>
      <pc:sldChg chg="modSp add del">
        <pc:chgData name="TRIGUEROS MUÑOZ, MIGUEL" userId="93f31087-8566-4d16-a7a1-f20635823349" providerId="ADAL" clId="{F7EDBCB7-082E-4BB4-83E2-0B138B1457D7}" dt="2023-04-13T06:24:09.320" v="1098" actId="2696"/>
        <pc:sldMkLst>
          <pc:docMk/>
          <pc:sldMk cId="2578893451" sldId="309"/>
        </pc:sldMkLst>
        <pc:spChg chg="mod">
          <ac:chgData name="TRIGUEROS MUÑOZ, MIGUEL" userId="93f31087-8566-4d16-a7a1-f20635823349" providerId="ADAL" clId="{F7EDBCB7-082E-4BB4-83E2-0B138B1457D7}" dt="2023-04-13T06:24:08.979" v="1097"/>
          <ac:spMkLst>
            <pc:docMk/>
            <pc:sldMk cId="2578893451" sldId="309"/>
            <ac:spMk id="2" creationId="{58018F15-C743-744E-2A6B-2F4AECE910C5}"/>
          </ac:spMkLst>
        </pc:spChg>
      </pc:sldChg>
      <pc:sldChg chg="delSp modSp add">
        <pc:chgData name="TRIGUEROS MUÑOZ, MIGUEL" userId="93f31087-8566-4d16-a7a1-f20635823349" providerId="ADAL" clId="{F7EDBCB7-082E-4BB4-83E2-0B138B1457D7}" dt="2023-04-13T06:27:23.065" v="1120" actId="1076"/>
        <pc:sldMkLst>
          <pc:docMk/>
          <pc:sldMk cId="2852165642" sldId="309"/>
        </pc:sldMkLst>
        <pc:spChg chg="mod">
          <ac:chgData name="TRIGUEROS MUÑOZ, MIGUEL" userId="93f31087-8566-4d16-a7a1-f20635823349" providerId="ADAL" clId="{F7EDBCB7-082E-4BB4-83E2-0B138B1457D7}" dt="2023-04-13T06:27:23.065" v="1120" actId="1076"/>
          <ac:spMkLst>
            <pc:docMk/>
            <pc:sldMk cId="2852165642" sldId="309"/>
            <ac:spMk id="3" creationId="{DF7F6D88-C43A-3BDE-5BB2-2969844EA3C6}"/>
          </ac:spMkLst>
        </pc:spChg>
        <pc:picChg chg="del">
          <ac:chgData name="TRIGUEROS MUÑOZ, MIGUEL" userId="93f31087-8566-4d16-a7a1-f20635823349" providerId="ADAL" clId="{F7EDBCB7-082E-4BB4-83E2-0B138B1457D7}" dt="2023-04-13T06:27:20.089" v="1119" actId="478"/>
          <ac:picMkLst>
            <pc:docMk/>
            <pc:sldMk cId="2852165642" sldId="309"/>
            <ac:picMk id="4" creationId="{CE611968-89C2-B337-A612-9422BEFEADFD}"/>
          </ac:picMkLst>
        </pc:pic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3704054046" sldId="309"/>
        </pc:sldMkLst>
      </pc:sldChg>
      <pc:sldChg chg="modSp add mod">
        <pc:chgData name="TRIGUEROS MUÑOZ, MIGUEL" userId="93f31087-8566-4d16-a7a1-f20635823349" providerId="ADAL" clId="{F7EDBCB7-082E-4BB4-83E2-0B138B1457D7}" dt="2023-04-17T20:12:37.660" v="4232" actId="114"/>
        <pc:sldMkLst>
          <pc:docMk/>
          <pc:sldMk cId="1935560597" sldId="310"/>
        </pc:sldMkLst>
        <pc:spChg chg="mod">
          <ac:chgData name="TRIGUEROS MUÑOZ, MIGUEL" userId="93f31087-8566-4d16-a7a1-f20635823349" providerId="ADAL" clId="{F7EDBCB7-082E-4BB4-83E2-0B138B1457D7}" dt="2023-04-13T06:31:43.022" v="1177" actId="20577"/>
          <ac:spMkLst>
            <pc:docMk/>
            <pc:sldMk cId="1935560597" sldId="310"/>
            <ac:spMk id="2" creationId="{A3F6CC58-0696-594C-BFCB-698691548F0A}"/>
          </ac:spMkLst>
        </pc:spChg>
        <pc:spChg chg="mod">
          <ac:chgData name="TRIGUEROS MUÑOZ, MIGUEL" userId="93f31087-8566-4d16-a7a1-f20635823349" providerId="ADAL" clId="{F7EDBCB7-082E-4BB4-83E2-0B138B1457D7}" dt="2023-04-17T20:12:37.660" v="4232" actId="114"/>
          <ac:spMkLst>
            <pc:docMk/>
            <pc:sldMk cId="1935560597" sldId="310"/>
            <ac:spMk id="3" creationId="{C636507B-E317-2C6F-1410-9EABC35E9B33}"/>
          </ac:spMkLst>
        </pc:spChg>
      </pc:sldChg>
      <pc:sldChg chg="modSp add del">
        <pc:chgData name="TRIGUEROS MUÑOZ, MIGUEL" userId="93f31087-8566-4d16-a7a1-f20635823349" providerId="ADAL" clId="{F7EDBCB7-082E-4BB4-83E2-0B138B1457D7}" dt="2023-04-13T06:27:58.596" v="1126" actId="2696"/>
        <pc:sldMkLst>
          <pc:docMk/>
          <pc:sldMk cId="3016096973" sldId="310"/>
        </pc:sldMkLst>
        <pc:spChg chg="mod">
          <ac:chgData name="TRIGUEROS MUÑOZ, MIGUEL" userId="93f31087-8566-4d16-a7a1-f20635823349" providerId="ADAL" clId="{F7EDBCB7-082E-4BB4-83E2-0B138B1457D7}" dt="2023-04-13T06:27:56.819" v="1125"/>
          <ac:spMkLst>
            <pc:docMk/>
            <pc:sldMk cId="3016096973" sldId="310"/>
            <ac:spMk id="2" creationId="{781429EA-457A-C757-56A3-BF19AF7F1FD9}"/>
          </ac:spMkLst>
        </pc:sp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4177082805" sldId="310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828863293" sldId="311"/>
        </pc:sldMkLst>
      </pc:sldChg>
      <pc:sldChg chg="modSp add">
        <pc:chgData name="TRIGUEROS MUÑOZ, MIGUEL" userId="93f31087-8566-4d16-a7a1-f20635823349" providerId="ADAL" clId="{F7EDBCB7-082E-4BB4-83E2-0B138B1457D7}" dt="2023-04-13T06:44:37.156" v="2191" actId="14"/>
        <pc:sldMkLst>
          <pc:docMk/>
          <pc:sldMk cId="1308978672" sldId="311"/>
        </pc:sldMkLst>
        <pc:spChg chg="mod">
          <ac:chgData name="TRIGUEROS MUÑOZ, MIGUEL" userId="93f31087-8566-4d16-a7a1-f20635823349" providerId="ADAL" clId="{F7EDBCB7-082E-4BB4-83E2-0B138B1457D7}" dt="2023-04-13T06:38:38.644" v="1670" actId="5793"/>
          <ac:spMkLst>
            <pc:docMk/>
            <pc:sldMk cId="1308978672" sldId="311"/>
            <ac:spMk id="2" creationId="{A6CD4E0E-8CC3-8152-2C9B-A91A95F7A7E7}"/>
          </ac:spMkLst>
        </pc:spChg>
        <pc:spChg chg="mod">
          <ac:chgData name="TRIGUEROS MUÑOZ, MIGUEL" userId="93f31087-8566-4d16-a7a1-f20635823349" providerId="ADAL" clId="{F7EDBCB7-082E-4BB4-83E2-0B138B1457D7}" dt="2023-04-13T06:44:37.156" v="2191" actId="14"/>
          <ac:spMkLst>
            <pc:docMk/>
            <pc:sldMk cId="1308978672" sldId="311"/>
            <ac:spMk id="3" creationId="{A178D4AF-9EA3-4A28-8FA0-7BB12F6C9CAB}"/>
          </ac:spMkLst>
        </pc:spChg>
      </pc:sldChg>
      <pc:sldChg chg="modSp add del">
        <pc:chgData name="TRIGUEROS MUÑOZ, MIGUEL" userId="93f31087-8566-4d16-a7a1-f20635823349" providerId="ADAL" clId="{F7EDBCB7-082E-4BB4-83E2-0B138B1457D7}" dt="2023-04-13T06:31:44.387" v="1179" actId="2696"/>
        <pc:sldMkLst>
          <pc:docMk/>
          <pc:sldMk cId="1913846821" sldId="311"/>
        </pc:sldMkLst>
        <pc:spChg chg="mod">
          <ac:chgData name="TRIGUEROS MUÑOZ, MIGUEL" userId="93f31087-8566-4d16-a7a1-f20635823349" providerId="ADAL" clId="{F7EDBCB7-082E-4BB4-83E2-0B138B1457D7}" dt="2023-04-13T06:31:43.646" v="1178"/>
          <ac:spMkLst>
            <pc:docMk/>
            <pc:sldMk cId="1913846821" sldId="311"/>
            <ac:spMk id="2" creationId="{7A941A08-FC5E-9DE5-5690-A4E5ADAB1773}"/>
          </ac:spMkLst>
        </pc:sp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850771586" sldId="312"/>
        </pc:sldMkLst>
      </pc:sldChg>
      <pc:sldChg chg="addSp delSp modSp add mod modClrScheme chgLayout">
        <pc:chgData name="TRIGUEROS MUÑOZ, MIGUEL" userId="93f31087-8566-4d16-a7a1-f20635823349" providerId="ADAL" clId="{F7EDBCB7-082E-4BB4-83E2-0B138B1457D7}" dt="2023-04-13T06:45:26.590" v="2287" actId="14100"/>
        <pc:sldMkLst>
          <pc:docMk/>
          <pc:sldMk cId="1606803673" sldId="312"/>
        </pc:sldMkLst>
        <pc:spChg chg="mod ord">
          <ac:chgData name="TRIGUEROS MUÑOZ, MIGUEL" userId="93f31087-8566-4d16-a7a1-f20635823349" providerId="ADAL" clId="{F7EDBCB7-082E-4BB4-83E2-0B138B1457D7}" dt="2023-04-13T06:45:26.590" v="2287" actId="14100"/>
          <ac:spMkLst>
            <pc:docMk/>
            <pc:sldMk cId="1606803673" sldId="312"/>
            <ac:spMk id="2" creationId="{DB77046D-2331-311F-BD35-DB5DFC249DAD}"/>
          </ac:spMkLst>
        </pc:spChg>
        <pc:spChg chg="del mod ord">
          <ac:chgData name="TRIGUEROS MUÑOZ, MIGUEL" userId="93f31087-8566-4d16-a7a1-f20635823349" providerId="ADAL" clId="{F7EDBCB7-082E-4BB4-83E2-0B138B1457D7}" dt="2023-04-13T06:45:19.346" v="2286" actId="700"/>
          <ac:spMkLst>
            <pc:docMk/>
            <pc:sldMk cId="1606803673" sldId="312"/>
            <ac:spMk id="3" creationId="{C4BB3840-CBF9-7E53-6C01-E8D726A8FDD8}"/>
          </ac:spMkLst>
        </pc:spChg>
        <pc:spChg chg="add mod ord">
          <ac:chgData name="TRIGUEROS MUÑOZ, MIGUEL" userId="93f31087-8566-4d16-a7a1-f20635823349" providerId="ADAL" clId="{F7EDBCB7-082E-4BB4-83E2-0B138B1457D7}" dt="2023-04-13T06:45:19.346" v="2286" actId="700"/>
          <ac:spMkLst>
            <pc:docMk/>
            <pc:sldMk cId="1606803673" sldId="312"/>
            <ac:spMk id="4" creationId="{8294F6BA-BE28-FAB0-E648-8EF67A178A94}"/>
          </ac:spMkLst>
        </pc:spChg>
      </pc:sldChg>
      <pc:sldChg chg="modSp add del">
        <pc:chgData name="TRIGUEROS MUÑOZ, MIGUEL" userId="93f31087-8566-4d16-a7a1-f20635823349" providerId="ADAL" clId="{F7EDBCB7-082E-4BB4-83E2-0B138B1457D7}" dt="2023-04-13T06:38:40.051" v="1672" actId="2696"/>
        <pc:sldMkLst>
          <pc:docMk/>
          <pc:sldMk cId="2921538200" sldId="312"/>
        </pc:sldMkLst>
        <pc:spChg chg="mod">
          <ac:chgData name="TRIGUEROS MUÑOZ, MIGUEL" userId="93f31087-8566-4d16-a7a1-f20635823349" providerId="ADAL" clId="{F7EDBCB7-082E-4BB4-83E2-0B138B1457D7}" dt="2023-04-13T06:38:39.067" v="1671"/>
          <ac:spMkLst>
            <pc:docMk/>
            <pc:sldMk cId="2921538200" sldId="312"/>
            <ac:spMk id="2" creationId="{4BF8B947-7A71-0C8A-6D02-6BA9E784ED3B}"/>
          </ac:spMkLst>
        </pc:spChg>
      </pc:sldChg>
      <pc:sldChg chg="addSp modSp add mod">
        <pc:chgData name="TRIGUEROS MUÑOZ, MIGUEL" userId="93f31087-8566-4d16-a7a1-f20635823349" providerId="ADAL" clId="{F7EDBCB7-082E-4BB4-83E2-0B138B1457D7}" dt="2023-04-23T17:16:17.841" v="4290" actId="207"/>
        <pc:sldMkLst>
          <pc:docMk/>
          <pc:sldMk cId="1458764050" sldId="313"/>
        </pc:sldMkLst>
        <pc:spChg chg="mod">
          <ac:chgData name="TRIGUEROS MUÑOZ, MIGUEL" userId="93f31087-8566-4d16-a7a1-f20635823349" providerId="ADAL" clId="{F7EDBCB7-082E-4BB4-83E2-0B138B1457D7}" dt="2023-04-13T06:45:13.011" v="2285" actId="20577"/>
          <ac:spMkLst>
            <pc:docMk/>
            <pc:sldMk cId="1458764050" sldId="313"/>
            <ac:spMk id="2" creationId="{14D453A2-2E39-3474-9F5B-E7D7321DA302}"/>
          </ac:spMkLst>
        </pc:spChg>
        <pc:spChg chg="mod">
          <ac:chgData name="TRIGUEROS MUÑOZ, MIGUEL" userId="93f31087-8566-4d16-a7a1-f20635823349" providerId="ADAL" clId="{F7EDBCB7-082E-4BB4-83E2-0B138B1457D7}" dt="2023-04-23T17:16:17.841" v="4290" actId="207"/>
          <ac:spMkLst>
            <pc:docMk/>
            <pc:sldMk cId="1458764050" sldId="313"/>
            <ac:spMk id="3" creationId="{5B62CE01-65EB-C72C-38D0-593072D10312}"/>
          </ac:spMkLst>
        </pc:spChg>
        <pc:picChg chg="add mod">
          <ac:chgData name="TRIGUEROS MUÑOZ, MIGUEL" userId="93f31087-8566-4d16-a7a1-f20635823349" providerId="ADAL" clId="{F7EDBCB7-082E-4BB4-83E2-0B138B1457D7}" dt="2023-04-19T19:47:21.436" v="4239" actId="1076"/>
          <ac:picMkLst>
            <pc:docMk/>
            <pc:sldMk cId="1458764050" sldId="313"/>
            <ac:picMk id="5" creationId="{EFA94229-09EC-7319-BC31-8BB7BBA93687}"/>
          </ac:picMkLst>
        </pc:picChg>
        <pc:picChg chg="add mod">
          <ac:chgData name="TRIGUEROS MUÑOZ, MIGUEL" userId="93f31087-8566-4d16-a7a1-f20635823349" providerId="ADAL" clId="{F7EDBCB7-082E-4BB4-83E2-0B138B1457D7}" dt="2023-04-19T19:47:13.723" v="4237" actId="1076"/>
          <ac:picMkLst>
            <pc:docMk/>
            <pc:sldMk cId="1458764050" sldId="313"/>
            <ac:picMk id="7" creationId="{8C3C1F23-C569-D424-AE55-8E5DF2DF8545}"/>
          </ac:picMkLst>
        </pc:pic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3473739364" sldId="313"/>
        </pc:sldMkLst>
      </pc:sldChg>
      <pc:sldChg chg="addSp modSp add">
        <pc:chgData name="TRIGUEROS MUÑOZ, MIGUEL" userId="93f31087-8566-4d16-a7a1-f20635823349" providerId="ADAL" clId="{F7EDBCB7-082E-4BB4-83E2-0B138B1457D7}" dt="2023-04-13T06:50:44.793" v="2606"/>
        <pc:sldMkLst>
          <pc:docMk/>
          <pc:sldMk cId="2085046645" sldId="314"/>
        </pc:sldMkLst>
        <pc:spChg chg="mod">
          <ac:chgData name="TRIGUEROS MUÑOZ, MIGUEL" userId="93f31087-8566-4d16-a7a1-f20635823349" providerId="ADAL" clId="{F7EDBCB7-082E-4BB4-83E2-0B138B1457D7}" dt="2023-04-13T06:49:10.919" v="2541" actId="20577"/>
          <ac:spMkLst>
            <pc:docMk/>
            <pc:sldMk cId="2085046645" sldId="314"/>
            <ac:spMk id="2" creationId="{E699234C-91AA-A5AE-D848-17A07B098FE5}"/>
          </ac:spMkLst>
        </pc:spChg>
        <pc:spChg chg="mod">
          <ac:chgData name="TRIGUEROS MUÑOZ, MIGUEL" userId="93f31087-8566-4d16-a7a1-f20635823349" providerId="ADAL" clId="{F7EDBCB7-082E-4BB4-83E2-0B138B1457D7}" dt="2023-04-13T06:50:44.793" v="2606"/>
          <ac:spMkLst>
            <pc:docMk/>
            <pc:sldMk cId="2085046645" sldId="314"/>
            <ac:spMk id="3" creationId="{21A7BD02-C913-4C5A-99BF-97013BC7EBFB}"/>
          </ac:spMkLst>
        </pc:spChg>
        <pc:picChg chg="add mod">
          <ac:chgData name="TRIGUEROS MUÑOZ, MIGUEL" userId="93f31087-8566-4d16-a7a1-f20635823349" providerId="ADAL" clId="{F7EDBCB7-082E-4BB4-83E2-0B138B1457D7}" dt="2023-04-13T06:49:54.189" v="2604" actId="1076"/>
          <ac:picMkLst>
            <pc:docMk/>
            <pc:sldMk cId="2085046645" sldId="314"/>
            <ac:picMk id="4" creationId="{C4B2AB51-E098-C73C-8741-F84A7EF4650C}"/>
          </ac:picMkLst>
        </pc:picChg>
      </pc:sldChg>
      <pc:sldChg chg="modSp add del">
        <pc:chgData name="TRIGUEROS MUÑOZ, MIGUEL" userId="93f31087-8566-4d16-a7a1-f20635823349" providerId="ADAL" clId="{F7EDBCB7-082E-4BB4-83E2-0B138B1457D7}" dt="2023-04-13T06:45:32.982" v="2289" actId="2696"/>
        <pc:sldMkLst>
          <pc:docMk/>
          <pc:sldMk cId="2126459574" sldId="314"/>
        </pc:sldMkLst>
        <pc:spChg chg="mod">
          <ac:chgData name="TRIGUEROS MUÑOZ, MIGUEL" userId="93f31087-8566-4d16-a7a1-f20635823349" providerId="ADAL" clId="{F7EDBCB7-082E-4BB4-83E2-0B138B1457D7}" dt="2023-04-13T06:45:32.253" v="2288"/>
          <ac:spMkLst>
            <pc:docMk/>
            <pc:sldMk cId="2126459574" sldId="314"/>
            <ac:spMk id="2" creationId="{9BD8A9A0-05A1-E151-3BEC-86E0D42ECA26}"/>
          </ac:spMkLst>
        </pc:sp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3717124866" sldId="314"/>
        </pc:sldMkLst>
      </pc:sldChg>
      <pc:sldChg chg="modSp add del">
        <pc:chgData name="TRIGUEROS MUÑOZ, MIGUEL" userId="93f31087-8566-4d16-a7a1-f20635823349" providerId="ADAL" clId="{F7EDBCB7-082E-4BB4-83E2-0B138B1457D7}" dt="2023-04-13T06:49:11.393" v="2543" actId="2696"/>
        <pc:sldMkLst>
          <pc:docMk/>
          <pc:sldMk cId="991251467" sldId="315"/>
        </pc:sldMkLst>
        <pc:spChg chg="mod">
          <ac:chgData name="TRIGUEROS MUÑOZ, MIGUEL" userId="93f31087-8566-4d16-a7a1-f20635823349" providerId="ADAL" clId="{F7EDBCB7-082E-4BB4-83E2-0B138B1457D7}" dt="2023-04-13T06:49:11.164" v="2542"/>
          <ac:spMkLst>
            <pc:docMk/>
            <pc:sldMk cId="991251467" sldId="315"/>
            <ac:spMk id="2" creationId="{27EE90A5-BBB8-27EF-6EBA-9A9A7036A70F}"/>
          </ac:spMkLst>
        </pc:spChg>
      </pc:sldChg>
      <pc:sldChg chg="addSp delSp modSp add mod">
        <pc:chgData name="TRIGUEROS MUÑOZ, MIGUEL" userId="93f31087-8566-4d16-a7a1-f20635823349" providerId="ADAL" clId="{F7EDBCB7-082E-4BB4-83E2-0B138B1457D7}" dt="2023-04-19T19:50:17.534" v="4275" actId="1076"/>
        <pc:sldMkLst>
          <pc:docMk/>
          <pc:sldMk cId="1903577328" sldId="315"/>
        </pc:sldMkLst>
        <pc:spChg chg="mod">
          <ac:chgData name="TRIGUEROS MUÑOZ, MIGUEL" userId="93f31087-8566-4d16-a7a1-f20635823349" providerId="ADAL" clId="{F7EDBCB7-082E-4BB4-83E2-0B138B1457D7}" dt="2023-04-13T06:50:52.155" v="2636" actId="20577"/>
          <ac:spMkLst>
            <pc:docMk/>
            <pc:sldMk cId="1903577328" sldId="315"/>
            <ac:spMk id="2" creationId="{F08B04DE-223B-33E2-26DB-3274D6DC7B42}"/>
          </ac:spMkLst>
        </pc:spChg>
        <pc:spChg chg="mod">
          <ac:chgData name="TRIGUEROS MUÑOZ, MIGUEL" userId="93f31087-8566-4d16-a7a1-f20635823349" providerId="ADAL" clId="{F7EDBCB7-082E-4BB4-83E2-0B138B1457D7}" dt="2023-04-13T06:52:17.427" v="2746" actId="20577"/>
          <ac:spMkLst>
            <pc:docMk/>
            <pc:sldMk cId="1903577328" sldId="315"/>
            <ac:spMk id="3" creationId="{B35C0D3D-4B83-66ED-B037-9561054AD0E2}"/>
          </ac:spMkLst>
        </pc:spChg>
        <pc:spChg chg="add del">
          <ac:chgData name="TRIGUEROS MUÑOZ, MIGUEL" userId="93f31087-8566-4d16-a7a1-f20635823349" providerId="ADAL" clId="{F7EDBCB7-082E-4BB4-83E2-0B138B1457D7}" dt="2023-04-19T19:49:55.842" v="4268" actId="34124"/>
          <ac:spMkLst>
            <pc:docMk/>
            <pc:sldMk cId="1903577328" sldId="315"/>
            <ac:spMk id="18" creationId="{829EDD42-3BAA-47D4-AA49-13885109958A}"/>
          </ac:spMkLst>
        </pc:spChg>
        <pc:spChg chg="add del">
          <ac:chgData name="TRIGUEROS MUÑOZ, MIGUEL" userId="93f31087-8566-4d16-a7a1-f20635823349" providerId="ADAL" clId="{F7EDBCB7-082E-4BB4-83E2-0B138B1457D7}" dt="2023-04-19T19:50:14.386" v="4274" actId="34124"/>
          <ac:spMkLst>
            <pc:docMk/>
            <pc:sldMk cId="1903577328" sldId="315"/>
            <ac:spMk id="24" creationId="{BE1CEF46-E4E5-4E23-86FF-D666323A0E41}"/>
          </ac:spMkLst>
        </pc:spChg>
        <pc:grpChg chg="add mod">
          <ac:chgData name="TRIGUEROS MUÑOZ, MIGUEL" userId="93f31087-8566-4d16-a7a1-f20635823349" providerId="ADAL" clId="{F7EDBCB7-082E-4BB4-83E2-0B138B1457D7}" dt="2023-04-19T19:50:17.534" v="4275" actId="1076"/>
          <ac:grpSpMkLst>
            <pc:docMk/>
            <pc:sldMk cId="1903577328" sldId="315"/>
            <ac:grpSpMk id="7" creationId="{9D3FADD9-91E9-4852-A21F-5C96E4B46D9D}"/>
          </ac:grpSpMkLst>
        </pc:grpChg>
        <pc:grpChg chg="del mod">
          <ac:chgData name="TRIGUEROS MUÑOZ, MIGUEL" userId="93f31087-8566-4d16-a7a1-f20635823349" providerId="ADAL" clId="{F7EDBCB7-082E-4BB4-83E2-0B138B1457D7}" dt="2023-04-19T19:49:48.723" v="4267" actId="34122"/>
          <ac:grpSpMkLst>
            <pc:docMk/>
            <pc:sldMk cId="1903577328" sldId="315"/>
            <ac:grpSpMk id="7" creationId="{ED6A3B3E-EA76-011F-D955-91C73D0CE1A0}"/>
          </ac:grpSpMkLst>
        </pc:grpChg>
        <pc:grpChg chg="add del">
          <ac:chgData name="TRIGUEROS MUÑOZ, MIGUEL" userId="93f31087-8566-4d16-a7a1-f20635823349" providerId="ADAL" clId="{F7EDBCB7-082E-4BB4-83E2-0B138B1457D7}" dt="2023-04-19T19:49:58.116" v="4269" actId="478"/>
          <ac:grpSpMkLst>
            <pc:docMk/>
            <pc:sldMk cId="1903577328" sldId="315"/>
            <ac:grpSpMk id="10" creationId="{6B90DA7B-444D-4BEE-92D0-E36805CFA5E5}"/>
          </ac:grpSpMkLst>
        </pc:grpChg>
        <pc:grpChg chg="del mod">
          <ac:chgData name="TRIGUEROS MUÑOZ, MIGUEL" userId="93f31087-8566-4d16-a7a1-f20635823349" providerId="ADAL" clId="{F7EDBCB7-082E-4BB4-83E2-0B138B1457D7}" dt="2023-04-19T19:50:09.290" v="4273" actId="34122"/>
          <ac:grpSpMkLst>
            <pc:docMk/>
            <pc:sldMk cId="1903577328" sldId="315"/>
            <ac:grpSpMk id="13" creationId="{3AE1B044-A891-C9CD-EB15-14BD3046A747}"/>
          </ac:grpSpMkLst>
        </pc:grpChg>
        <pc:picChg chg="add mod">
          <ac:chgData name="TRIGUEROS MUÑOZ, MIGUEL" userId="93f31087-8566-4d16-a7a1-f20635823349" providerId="ADAL" clId="{F7EDBCB7-082E-4BB4-83E2-0B138B1457D7}" dt="2023-04-19T19:49:25.261" v="4263" actId="14100"/>
          <ac:picMkLst>
            <pc:docMk/>
            <pc:sldMk cId="1903577328" sldId="315"/>
            <ac:picMk id="4" creationId="{B38BE416-1AB3-43D2-0875-8F157E34A2C2}"/>
          </ac:picMkLst>
        </pc:picChg>
        <pc:inkChg chg="add del mod topLvl">
          <ac:chgData name="TRIGUEROS MUÑOZ, MIGUEL" userId="93f31087-8566-4d16-a7a1-f20635823349" providerId="ADAL" clId="{F7EDBCB7-082E-4BB4-83E2-0B138B1457D7}" dt="2023-04-19T19:49:48.723" v="4267" actId="34122"/>
          <ac:inkMkLst>
            <pc:docMk/>
            <pc:sldMk cId="1903577328" sldId="315"/>
            <ac:inkMk id="5" creationId="{E793E15A-54E6-F36C-FA85-D81EA285ACE0}"/>
          </ac:inkMkLst>
        </pc:inkChg>
        <pc:inkChg chg="add del mod topLvl">
          <ac:chgData name="TRIGUEROS MUÑOZ, MIGUEL" userId="93f31087-8566-4d16-a7a1-f20635823349" providerId="ADAL" clId="{F7EDBCB7-082E-4BB4-83E2-0B138B1457D7}" dt="2023-04-19T19:49:48.723" v="4267" actId="34122"/>
          <ac:inkMkLst>
            <pc:docMk/>
            <pc:sldMk cId="1903577328" sldId="315"/>
            <ac:inkMk id="6" creationId="{22577E96-2897-3648-912F-40C9BFD642DF}"/>
          </ac:inkMkLst>
        </pc:inkChg>
        <pc:inkChg chg="add del mod topLvl">
          <ac:chgData name="TRIGUEROS MUÑOZ, MIGUEL" userId="93f31087-8566-4d16-a7a1-f20635823349" providerId="ADAL" clId="{F7EDBCB7-082E-4BB4-83E2-0B138B1457D7}" dt="2023-04-19T19:50:09.290" v="4273" actId="34122"/>
          <ac:inkMkLst>
            <pc:docMk/>
            <pc:sldMk cId="1903577328" sldId="315"/>
            <ac:inkMk id="11" creationId="{ACC332EF-2F3C-CAC5-8C64-D82086E0A635}"/>
          </ac:inkMkLst>
        </pc:inkChg>
        <pc:inkChg chg="add del mod topLvl">
          <ac:chgData name="TRIGUEROS MUÑOZ, MIGUEL" userId="93f31087-8566-4d16-a7a1-f20635823349" providerId="ADAL" clId="{F7EDBCB7-082E-4BB4-83E2-0B138B1457D7}" dt="2023-04-19T19:50:09.290" v="4273" actId="34122"/>
          <ac:inkMkLst>
            <pc:docMk/>
            <pc:sldMk cId="1903577328" sldId="315"/>
            <ac:inkMk id="12" creationId="{0F0CA18D-AC08-74F7-8829-13BD9D5271F9}"/>
          </ac:inkMkLst>
        </pc:ink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3344742794" sldId="315"/>
        </pc:sldMkLst>
      </pc:sldChg>
      <pc:sldChg chg="addSp delSp modSp add mod">
        <pc:chgData name="TRIGUEROS MUÑOZ, MIGUEL" userId="93f31087-8566-4d16-a7a1-f20635823349" providerId="ADAL" clId="{F7EDBCB7-082E-4BB4-83E2-0B138B1457D7}" dt="2023-04-19T19:51:28.321" v="4283" actId="20577"/>
        <pc:sldMkLst>
          <pc:docMk/>
          <pc:sldMk cId="515773070" sldId="316"/>
        </pc:sldMkLst>
        <pc:spChg chg="mod">
          <ac:chgData name="TRIGUEROS MUÑOZ, MIGUEL" userId="93f31087-8566-4d16-a7a1-f20635823349" providerId="ADAL" clId="{F7EDBCB7-082E-4BB4-83E2-0B138B1457D7}" dt="2023-04-19T19:51:28.321" v="4283" actId="20577"/>
          <ac:spMkLst>
            <pc:docMk/>
            <pc:sldMk cId="515773070" sldId="316"/>
            <ac:spMk id="3" creationId="{B35C0D3D-4B83-66ED-B037-9561054AD0E2}"/>
          </ac:spMkLst>
        </pc:spChg>
        <pc:spChg chg="add mod">
          <ac:chgData name="TRIGUEROS MUÑOZ, MIGUEL" userId="93f31087-8566-4d16-a7a1-f20635823349" providerId="ADAL" clId="{F7EDBCB7-082E-4BB4-83E2-0B138B1457D7}" dt="2023-04-19T19:51:15.605" v="4278" actId="164"/>
          <ac:spMkLst>
            <pc:docMk/>
            <pc:sldMk cId="515773070" sldId="316"/>
            <ac:spMk id="15" creationId="{A2AAED15-0A8B-E295-57CF-166C023B3B9A}"/>
          </ac:spMkLst>
        </pc:spChg>
        <pc:spChg chg="add mod">
          <ac:chgData name="TRIGUEROS MUÑOZ, MIGUEL" userId="93f31087-8566-4d16-a7a1-f20635823349" providerId="ADAL" clId="{F7EDBCB7-082E-4BB4-83E2-0B138B1457D7}" dt="2023-04-19T19:51:15.605" v="4278" actId="164"/>
          <ac:spMkLst>
            <pc:docMk/>
            <pc:sldMk cId="515773070" sldId="316"/>
            <ac:spMk id="16" creationId="{36EB025D-C9B8-2D4E-A740-6377F465514B}"/>
          </ac:spMkLst>
        </pc:spChg>
        <pc:spChg chg="add del">
          <ac:chgData name="TRIGUEROS MUÑOZ, MIGUEL" userId="93f31087-8566-4d16-a7a1-f20635823349" providerId="ADAL" clId="{F7EDBCB7-082E-4BB4-83E2-0B138B1457D7}" dt="2023-04-13T06:58:21.528" v="2911" actId="34124"/>
          <ac:spMkLst>
            <pc:docMk/>
            <pc:sldMk cId="515773070" sldId="316"/>
            <ac:spMk id="28" creationId="{E50AF2F4-5351-498A-BE62-96F81505BFE2}"/>
          </ac:spMkLst>
        </pc:spChg>
        <pc:spChg chg="add mod">
          <ac:chgData name="TRIGUEROS MUÑOZ, MIGUEL" userId="93f31087-8566-4d16-a7a1-f20635823349" providerId="ADAL" clId="{F7EDBCB7-082E-4BB4-83E2-0B138B1457D7}" dt="2023-04-19T19:51:15.605" v="4278" actId="164"/>
          <ac:spMkLst>
            <pc:docMk/>
            <pc:sldMk cId="515773070" sldId="316"/>
            <ac:spMk id="36" creationId="{AED7C7E2-EE24-4360-8635-A73D606824BA}"/>
          </ac:spMkLst>
        </pc:spChg>
        <pc:spChg chg="add mod">
          <ac:chgData name="TRIGUEROS MUÑOZ, MIGUEL" userId="93f31087-8566-4d16-a7a1-f20635823349" providerId="ADAL" clId="{F7EDBCB7-082E-4BB4-83E2-0B138B1457D7}" dt="2023-04-19T19:51:15.605" v="4278" actId="164"/>
          <ac:spMkLst>
            <pc:docMk/>
            <pc:sldMk cId="515773070" sldId="316"/>
            <ac:spMk id="44" creationId="{0D846D66-B457-4D3B-B204-17E256F379BD}"/>
          </ac:spMkLst>
        </pc:spChg>
        <pc:spChg chg="add mod">
          <ac:chgData name="TRIGUEROS MUÑOZ, MIGUEL" userId="93f31087-8566-4d16-a7a1-f20635823349" providerId="ADAL" clId="{F7EDBCB7-082E-4BB4-83E2-0B138B1457D7}" dt="2023-04-19T19:51:15.605" v="4278" actId="164"/>
          <ac:spMkLst>
            <pc:docMk/>
            <pc:sldMk cId="515773070" sldId="316"/>
            <ac:spMk id="52" creationId="{A885F406-85FF-4242-9AFA-075AFBF983CD}"/>
          </ac:spMkLst>
        </pc:spChg>
        <pc:spChg chg="add del">
          <ac:chgData name="TRIGUEROS MUÑOZ, MIGUEL" userId="93f31087-8566-4d16-a7a1-f20635823349" providerId="ADAL" clId="{F7EDBCB7-082E-4BB4-83E2-0B138B1457D7}" dt="2023-04-13T06:58:26.895" v="2912" actId="34124"/>
          <ac:spMkLst>
            <pc:docMk/>
            <pc:sldMk cId="515773070" sldId="316"/>
            <ac:spMk id="64" creationId="{440CBC27-E0DE-4E63-B4AD-587D7255C76A}"/>
          </ac:spMkLst>
        </pc:spChg>
        <pc:grpChg chg="add mod">
          <ac:chgData name="TRIGUEROS MUÑOZ, MIGUEL" userId="93f31087-8566-4d16-a7a1-f20635823349" providerId="ADAL" clId="{F7EDBCB7-082E-4BB4-83E2-0B138B1457D7}" dt="2023-04-19T19:51:21.862" v="4281" actId="1036"/>
          <ac:grpSpMkLst>
            <pc:docMk/>
            <pc:sldMk cId="515773070" sldId="316"/>
            <ac:grpSpMk id="5" creationId="{16F4129B-B948-0456-345F-349EA9144870}"/>
          </ac:grpSpMkLst>
        </pc:grpChg>
        <pc:grpChg chg="del mod">
          <ac:chgData name="TRIGUEROS MUÑOZ, MIGUEL" userId="93f31087-8566-4d16-a7a1-f20635823349" providerId="ADAL" clId="{F7EDBCB7-082E-4BB4-83E2-0B138B1457D7}" dt="2023-04-13T06:57:55.576" v="2908" actId="34122"/>
          <ac:grpSpMkLst>
            <pc:docMk/>
            <pc:sldMk cId="515773070" sldId="316"/>
            <ac:grpSpMk id="7" creationId="{4EF1E5CA-C0AA-09D5-D63F-B6D056C3E3B1}"/>
          </ac:grpSpMkLst>
        </pc:grpChg>
        <pc:grpChg chg="del mod">
          <ac:chgData name="TRIGUEROS MUÑOZ, MIGUEL" userId="93f31087-8566-4d16-a7a1-f20635823349" providerId="ADAL" clId="{F7EDBCB7-082E-4BB4-83E2-0B138B1457D7}" dt="2023-04-13T06:57:55.576" v="2908" actId="34122"/>
          <ac:grpSpMkLst>
            <pc:docMk/>
            <pc:sldMk cId="515773070" sldId="316"/>
            <ac:grpSpMk id="11" creationId="{E28861A0-986B-C866-C41F-562A52E244BC}"/>
          </ac:grpSpMkLst>
        </pc:grpChg>
        <pc:grpChg chg="add del">
          <ac:chgData name="TRIGUEROS MUÑOZ, MIGUEL" userId="93f31087-8566-4d16-a7a1-f20635823349" providerId="ADAL" clId="{F7EDBCB7-082E-4BB4-83E2-0B138B1457D7}" dt="2023-04-13T06:58:40.454" v="2916" actId="478"/>
          <ac:grpSpMkLst>
            <pc:docMk/>
            <pc:sldMk cId="515773070" sldId="316"/>
            <ac:grpSpMk id="14" creationId="{2ABB868A-A004-4717-A945-672CF9CC91DB}"/>
          </ac:grpSpMkLst>
        </pc:grpChg>
        <pc:picChg chg="add mod">
          <ac:chgData name="TRIGUEROS MUÑOZ, MIGUEL" userId="93f31087-8566-4d16-a7a1-f20635823349" providerId="ADAL" clId="{F7EDBCB7-082E-4BB4-83E2-0B138B1457D7}" dt="2023-04-19T19:51:15.605" v="4278" actId="164"/>
          <ac:picMkLst>
            <pc:docMk/>
            <pc:sldMk cId="515773070" sldId="316"/>
            <ac:picMk id="4" creationId="{F76D4E88-A268-0F27-411B-DFD4C6A042CF}"/>
          </ac:picMkLst>
        </pc:picChg>
        <pc:inkChg chg="add del mod topLvl">
          <ac:chgData name="TRIGUEROS MUÑOZ, MIGUEL" userId="93f31087-8566-4d16-a7a1-f20635823349" providerId="ADAL" clId="{F7EDBCB7-082E-4BB4-83E2-0B138B1457D7}" dt="2023-04-13T06:57:55.576" v="2908" actId="34122"/>
          <ac:inkMkLst>
            <pc:docMk/>
            <pc:sldMk cId="515773070" sldId="316"/>
            <ac:inkMk id="5" creationId="{09AC1CC0-F7BD-BC22-043A-3464AD807A3F}"/>
          </ac:inkMkLst>
        </pc:inkChg>
        <pc:inkChg chg="add del mod topLvl">
          <ac:chgData name="TRIGUEROS MUÑOZ, MIGUEL" userId="93f31087-8566-4d16-a7a1-f20635823349" providerId="ADAL" clId="{F7EDBCB7-082E-4BB4-83E2-0B138B1457D7}" dt="2023-04-13T06:57:55.576" v="2908" actId="34122"/>
          <ac:inkMkLst>
            <pc:docMk/>
            <pc:sldMk cId="515773070" sldId="316"/>
            <ac:inkMk id="6" creationId="{366146EC-BC5A-0E42-63C3-3864BB9F6025}"/>
          </ac:inkMkLst>
        </pc:inkChg>
        <pc:inkChg chg="add del">
          <ac:chgData name="TRIGUEROS MUÑOZ, MIGUEL" userId="93f31087-8566-4d16-a7a1-f20635823349" providerId="ADAL" clId="{F7EDBCB7-082E-4BB4-83E2-0B138B1457D7}" dt="2023-04-13T06:57:55.576" v="2908" actId="34122"/>
          <ac:inkMkLst>
            <pc:docMk/>
            <pc:sldMk cId="515773070" sldId="316"/>
            <ac:inkMk id="8" creationId="{AA08DCCD-9BF7-05B6-74B6-CD99DDC4E3DA}"/>
          </ac:inkMkLst>
        </pc:inkChg>
        <pc:inkChg chg="add del mod topLvl">
          <ac:chgData name="TRIGUEROS MUÑOZ, MIGUEL" userId="93f31087-8566-4d16-a7a1-f20635823349" providerId="ADAL" clId="{F7EDBCB7-082E-4BB4-83E2-0B138B1457D7}" dt="2023-04-13T06:57:55.576" v="2908" actId="34122"/>
          <ac:inkMkLst>
            <pc:docMk/>
            <pc:sldMk cId="515773070" sldId="316"/>
            <ac:inkMk id="9" creationId="{F2303FA7-AB8F-586A-65CD-203F9C32F1B6}"/>
          </ac:inkMkLst>
        </pc:inkChg>
        <pc:inkChg chg="add del mod topLvl">
          <ac:chgData name="TRIGUEROS MUÑOZ, MIGUEL" userId="93f31087-8566-4d16-a7a1-f20635823349" providerId="ADAL" clId="{F7EDBCB7-082E-4BB4-83E2-0B138B1457D7}" dt="2023-04-13T06:57:55.576" v="2908" actId="34122"/>
          <ac:inkMkLst>
            <pc:docMk/>
            <pc:sldMk cId="515773070" sldId="316"/>
            <ac:inkMk id="10" creationId="{E73A6C74-F916-BD77-D14F-7455BA5D8ACF}"/>
          </ac:inkMkLst>
        </pc:ink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3520708617" sldId="316"/>
        </pc:sldMkLst>
      </pc:sldChg>
      <pc:sldChg chg="addSp modSp add">
        <pc:chgData name="TRIGUEROS MUÑOZ, MIGUEL" userId="93f31087-8566-4d16-a7a1-f20635823349" providerId="ADAL" clId="{F7EDBCB7-082E-4BB4-83E2-0B138B1457D7}" dt="2023-04-13T07:00:38.602" v="2955" actId="1036"/>
        <pc:sldMkLst>
          <pc:docMk/>
          <pc:sldMk cId="2221309331" sldId="317"/>
        </pc:sldMkLst>
        <pc:spChg chg="mod">
          <ac:chgData name="TRIGUEROS MUÑOZ, MIGUEL" userId="93f31087-8566-4d16-a7a1-f20635823349" providerId="ADAL" clId="{F7EDBCB7-082E-4BB4-83E2-0B138B1457D7}" dt="2023-04-13T06:59:07.984" v="2942" actId="20577"/>
          <ac:spMkLst>
            <pc:docMk/>
            <pc:sldMk cId="2221309331" sldId="317"/>
            <ac:spMk id="3" creationId="{B35C0D3D-4B83-66ED-B037-9561054AD0E2}"/>
          </ac:spMkLst>
        </pc:spChg>
        <pc:spChg chg="add mod">
          <ac:chgData name="TRIGUEROS MUÑOZ, MIGUEL" userId="93f31087-8566-4d16-a7a1-f20635823349" providerId="ADAL" clId="{F7EDBCB7-082E-4BB4-83E2-0B138B1457D7}" dt="2023-04-13T07:00:21.261" v="2947" actId="1076"/>
          <ac:spMkLst>
            <pc:docMk/>
            <pc:sldMk cId="2221309331" sldId="317"/>
            <ac:spMk id="5" creationId="{A2F9B512-4004-86AB-55FA-2B5F5CCB58B4}"/>
          </ac:spMkLst>
        </pc:spChg>
        <pc:spChg chg="add mod">
          <ac:chgData name="TRIGUEROS MUÑOZ, MIGUEL" userId="93f31087-8566-4d16-a7a1-f20635823349" providerId="ADAL" clId="{F7EDBCB7-082E-4BB4-83E2-0B138B1457D7}" dt="2023-04-13T07:00:38.602" v="2955" actId="1036"/>
          <ac:spMkLst>
            <pc:docMk/>
            <pc:sldMk cId="2221309331" sldId="317"/>
            <ac:spMk id="6" creationId="{EFBDCA3A-68AA-5BAF-7550-355DFDD4FABB}"/>
          </ac:spMkLst>
        </pc:spChg>
        <pc:picChg chg="add mod">
          <ac:chgData name="TRIGUEROS MUÑOZ, MIGUEL" userId="93f31087-8566-4d16-a7a1-f20635823349" providerId="ADAL" clId="{F7EDBCB7-082E-4BB4-83E2-0B138B1457D7}" dt="2023-04-13T07:00:24.830" v="2949" actId="1076"/>
          <ac:picMkLst>
            <pc:docMk/>
            <pc:sldMk cId="2221309331" sldId="317"/>
            <ac:picMk id="4" creationId="{678531A2-8E88-9019-07F0-A4C4C7766CA7}"/>
          </ac:picMkLst>
        </pc:pic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3106613709" sldId="317"/>
        </pc:sldMkLst>
      </pc:sldChg>
      <pc:sldChg chg="addSp modSp add mod">
        <pc:chgData name="TRIGUEROS MUÑOZ, MIGUEL" userId="93f31087-8566-4d16-a7a1-f20635823349" providerId="ADAL" clId="{F7EDBCB7-082E-4BB4-83E2-0B138B1457D7}" dt="2023-04-19T19:52:35.094" v="4288" actId="115"/>
        <pc:sldMkLst>
          <pc:docMk/>
          <pc:sldMk cId="1890091133" sldId="318"/>
        </pc:sldMkLst>
        <pc:spChg chg="mod">
          <ac:chgData name="TRIGUEROS MUÑOZ, MIGUEL" userId="93f31087-8566-4d16-a7a1-f20635823349" providerId="ADAL" clId="{F7EDBCB7-082E-4BB4-83E2-0B138B1457D7}" dt="2023-04-19T19:52:35.094" v="4288" actId="115"/>
          <ac:spMkLst>
            <pc:docMk/>
            <pc:sldMk cId="1890091133" sldId="318"/>
            <ac:spMk id="3" creationId="{B35C0D3D-4B83-66ED-B037-9561054AD0E2}"/>
          </ac:spMkLst>
        </pc:spChg>
        <pc:spChg chg="add mod">
          <ac:chgData name="TRIGUEROS MUÑOZ, MIGUEL" userId="93f31087-8566-4d16-a7a1-f20635823349" providerId="ADAL" clId="{F7EDBCB7-082E-4BB4-83E2-0B138B1457D7}" dt="2023-04-13T07:03:59.194" v="3011" actId="1076"/>
          <ac:spMkLst>
            <pc:docMk/>
            <pc:sldMk cId="1890091133" sldId="318"/>
            <ac:spMk id="5" creationId="{B33A7D19-701E-F049-22F1-72630812F267}"/>
          </ac:spMkLst>
        </pc:spChg>
        <pc:grpChg chg="add mod">
          <ac:chgData name="TRIGUEROS MUÑOZ, MIGUEL" userId="93f31087-8566-4d16-a7a1-f20635823349" providerId="ADAL" clId="{F7EDBCB7-082E-4BB4-83E2-0B138B1457D7}" dt="2023-04-19T19:52:17.648" v="4287" actId="1076"/>
          <ac:grpSpMkLst>
            <pc:docMk/>
            <pc:sldMk cId="1890091133" sldId="318"/>
            <ac:grpSpMk id="6" creationId="{3C569476-1E12-532E-EB79-7870377E8920}"/>
          </ac:grpSpMkLst>
        </pc:grpChg>
        <pc:picChg chg="add mod">
          <ac:chgData name="TRIGUEROS MUÑOZ, MIGUEL" userId="93f31087-8566-4d16-a7a1-f20635823349" providerId="ADAL" clId="{F7EDBCB7-082E-4BB4-83E2-0B138B1457D7}" dt="2023-04-19T19:52:13.047" v="4286" actId="1076"/>
          <ac:picMkLst>
            <pc:docMk/>
            <pc:sldMk cId="1890091133" sldId="318"/>
            <ac:picMk id="4" creationId="{C3A5A394-F4B5-99B6-03F8-5339F20AB2DA}"/>
          </ac:picMkLst>
        </pc:picChg>
        <pc:inkChg chg="mod">
          <ac:chgData name="TRIGUEROS MUÑOZ, MIGUEL" userId="93f31087-8566-4d16-a7a1-f20635823349" providerId="ADAL" clId="{F7EDBCB7-082E-4BB4-83E2-0B138B1457D7}" dt="2023-04-19T19:52:09.570" v="4284"/>
          <ac:inkMkLst>
            <pc:docMk/>
            <pc:sldMk cId="1890091133" sldId="318"/>
            <ac:inkMk id="7" creationId="{CEA928B0-BAAF-142F-52BB-5F66CD25FF7B}"/>
          </ac:inkMkLst>
        </pc:inkChg>
        <pc:inkChg chg="mod">
          <ac:chgData name="TRIGUEROS MUÑOZ, MIGUEL" userId="93f31087-8566-4d16-a7a1-f20635823349" providerId="ADAL" clId="{F7EDBCB7-082E-4BB4-83E2-0B138B1457D7}" dt="2023-04-19T19:52:09.570" v="4284"/>
          <ac:inkMkLst>
            <pc:docMk/>
            <pc:sldMk cId="1890091133" sldId="318"/>
            <ac:inkMk id="8" creationId="{E50F346E-028B-F59F-2B8D-318F00694303}"/>
          </ac:inkMkLst>
        </pc:ink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3814043732" sldId="318"/>
        </pc:sldMkLst>
      </pc:sldChg>
      <pc:sldChg chg="addSp modSp add">
        <pc:chgData name="TRIGUEROS MUÑOZ, MIGUEL" userId="93f31087-8566-4d16-a7a1-f20635823349" providerId="ADAL" clId="{F7EDBCB7-082E-4BB4-83E2-0B138B1457D7}" dt="2023-04-13T07:07:31.691" v="3042" actId="1076"/>
        <pc:sldMkLst>
          <pc:docMk/>
          <pc:sldMk cId="2044161648" sldId="319"/>
        </pc:sldMkLst>
        <pc:spChg chg="mod">
          <ac:chgData name="TRIGUEROS MUÑOZ, MIGUEL" userId="93f31087-8566-4d16-a7a1-f20635823349" providerId="ADAL" clId="{F7EDBCB7-082E-4BB4-83E2-0B138B1457D7}" dt="2023-04-13T07:04:57.559" v="3038" actId="20577"/>
          <ac:spMkLst>
            <pc:docMk/>
            <pc:sldMk cId="2044161648" sldId="319"/>
            <ac:spMk id="3" creationId="{B35C0D3D-4B83-66ED-B037-9561054AD0E2}"/>
          </ac:spMkLst>
        </pc:spChg>
        <pc:picChg chg="add mod">
          <ac:chgData name="TRIGUEROS MUÑOZ, MIGUEL" userId="93f31087-8566-4d16-a7a1-f20635823349" providerId="ADAL" clId="{F7EDBCB7-082E-4BB4-83E2-0B138B1457D7}" dt="2023-04-13T07:07:31.691" v="3042" actId="1076"/>
          <ac:picMkLst>
            <pc:docMk/>
            <pc:sldMk cId="2044161648" sldId="319"/>
            <ac:picMk id="4" creationId="{437D3E86-1769-898E-A2D8-93DA99C82B90}"/>
          </ac:picMkLst>
        </pc:pic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2758391813" sldId="319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3985844070" sldId="320"/>
        </pc:sldMkLst>
      </pc:sldChg>
      <pc:sldChg chg="addSp delSp modSp add mod">
        <pc:chgData name="TRIGUEROS MUÑOZ, MIGUEL" userId="93f31087-8566-4d16-a7a1-f20635823349" providerId="ADAL" clId="{F7EDBCB7-082E-4BB4-83E2-0B138B1457D7}" dt="2023-04-14T07:47:20.576" v="3682" actId="20577"/>
        <pc:sldMkLst>
          <pc:docMk/>
          <pc:sldMk cId="4265032503" sldId="320"/>
        </pc:sldMkLst>
        <pc:spChg chg="mod">
          <ac:chgData name="TRIGUEROS MUÑOZ, MIGUEL" userId="93f31087-8566-4d16-a7a1-f20635823349" providerId="ADAL" clId="{F7EDBCB7-082E-4BB4-83E2-0B138B1457D7}" dt="2023-04-14T07:47:20.576" v="3682" actId="20577"/>
          <ac:spMkLst>
            <pc:docMk/>
            <pc:sldMk cId="4265032503" sldId="320"/>
            <ac:spMk id="3" creationId="{B35C0D3D-4B83-66ED-B037-9561054AD0E2}"/>
          </ac:spMkLst>
        </pc:spChg>
        <pc:spChg chg="add mod">
          <ac:chgData name="TRIGUEROS MUÑOZ, MIGUEL" userId="93f31087-8566-4d16-a7a1-f20635823349" providerId="ADAL" clId="{F7EDBCB7-082E-4BB4-83E2-0B138B1457D7}" dt="2023-04-13T07:11:59.135" v="3078" actId="164"/>
          <ac:spMkLst>
            <pc:docMk/>
            <pc:sldMk cId="4265032503" sldId="320"/>
            <ac:spMk id="7" creationId="{AECC0632-C0BB-559E-0665-E1C2CD8654C1}"/>
          </ac:spMkLst>
        </pc:spChg>
        <pc:spChg chg="add del">
          <ac:chgData name="TRIGUEROS MUÑOZ, MIGUEL" userId="93f31087-8566-4d16-a7a1-f20635823349" providerId="ADAL" clId="{F7EDBCB7-082E-4BB4-83E2-0B138B1457D7}" dt="2023-04-13T07:10:50.099" v="3072" actId="34124"/>
          <ac:spMkLst>
            <pc:docMk/>
            <pc:sldMk cId="4265032503" sldId="320"/>
            <ac:spMk id="10" creationId="{709F0990-A4A6-43AC-946A-5ECB91662D16}"/>
          </ac:spMkLst>
        </pc:spChg>
        <pc:grpChg chg="add mod">
          <ac:chgData name="TRIGUEROS MUÑOZ, MIGUEL" userId="93f31087-8566-4d16-a7a1-f20635823349" providerId="ADAL" clId="{F7EDBCB7-082E-4BB4-83E2-0B138B1457D7}" dt="2023-04-13T07:11:59.135" v="3078" actId="164"/>
          <ac:grpSpMkLst>
            <pc:docMk/>
            <pc:sldMk cId="4265032503" sldId="320"/>
            <ac:grpSpMk id="8" creationId="{C3C3D607-F64B-4197-41AB-17A2DA6BCB6E}"/>
          </ac:grpSpMkLst>
        </pc:grpChg>
        <pc:picChg chg="add mod">
          <ac:chgData name="TRIGUEROS MUÑOZ, MIGUEL" userId="93f31087-8566-4d16-a7a1-f20635823349" providerId="ADAL" clId="{F7EDBCB7-082E-4BB4-83E2-0B138B1457D7}" dt="2023-04-13T07:11:59.135" v="3078" actId="164"/>
          <ac:picMkLst>
            <pc:docMk/>
            <pc:sldMk cId="4265032503" sldId="320"/>
            <ac:picMk id="4" creationId="{D8167666-1649-78B5-1B6B-E7AFEFAC442C}"/>
          </ac:picMkLst>
        </pc:picChg>
        <pc:inkChg chg="add del mod">
          <ac:chgData name="TRIGUEROS MUÑOZ, MIGUEL" userId="93f31087-8566-4d16-a7a1-f20635823349" providerId="ADAL" clId="{F7EDBCB7-082E-4BB4-83E2-0B138B1457D7}" dt="2023-04-13T07:10:46.298" v="3071" actId="34122"/>
          <ac:inkMkLst>
            <pc:docMk/>
            <pc:sldMk cId="4265032503" sldId="320"/>
            <ac:inkMk id="5" creationId="{5839BF10-387F-CA02-B5CE-E58361831CC9}"/>
          </ac:inkMkLst>
        </pc:inkChg>
        <pc:inkChg chg="add mod">
          <ac:chgData name="TRIGUEROS MUÑOZ, MIGUEL" userId="93f31087-8566-4d16-a7a1-f20635823349" providerId="ADAL" clId="{F7EDBCB7-082E-4BB4-83E2-0B138B1457D7}" dt="2023-04-13T07:11:59.135" v="3078" actId="164"/>
          <ac:inkMkLst>
            <pc:docMk/>
            <pc:sldMk cId="4265032503" sldId="320"/>
            <ac:inkMk id="6" creationId="{C073D9C6-D59E-4A0F-A7D3-B6CD5687B07B}"/>
          </ac:inkMkLst>
        </pc:ink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192165164" sldId="321"/>
        </pc:sldMkLst>
      </pc:sldChg>
      <pc:sldChg chg="addSp delSp modSp add mod">
        <pc:chgData name="TRIGUEROS MUÑOZ, MIGUEL" userId="93f31087-8566-4d16-a7a1-f20635823349" providerId="ADAL" clId="{F7EDBCB7-082E-4BB4-83E2-0B138B1457D7}" dt="2023-04-13T06:55:03.356" v="2773" actId="1035"/>
        <pc:sldMkLst>
          <pc:docMk/>
          <pc:sldMk cId="3435509297" sldId="321"/>
        </pc:sldMkLst>
        <pc:spChg chg="add mod">
          <ac:chgData name="TRIGUEROS MUÑOZ, MIGUEL" userId="93f31087-8566-4d16-a7a1-f20635823349" providerId="ADAL" clId="{F7EDBCB7-082E-4BB4-83E2-0B138B1457D7}" dt="2023-04-13T06:55:03.356" v="2773" actId="1035"/>
          <ac:spMkLst>
            <pc:docMk/>
            <pc:sldMk cId="3435509297" sldId="321"/>
            <ac:spMk id="6" creationId="{8BF6C4E7-B499-65B8-2F5C-2D7EAC48946A}"/>
          </ac:spMkLst>
        </pc:spChg>
        <pc:spChg chg="add mod">
          <ac:chgData name="TRIGUEROS MUÑOZ, MIGUEL" userId="93f31087-8566-4d16-a7a1-f20635823349" providerId="ADAL" clId="{F7EDBCB7-082E-4BB4-83E2-0B138B1457D7}" dt="2023-04-13T06:54:43.373" v="2761" actId="1076"/>
          <ac:spMkLst>
            <pc:docMk/>
            <pc:sldMk cId="3435509297" sldId="321"/>
            <ac:spMk id="14" creationId="{1C5167DD-287B-4C79-AB30-8C6DC7289356}"/>
          </ac:spMkLst>
        </pc:spChg>
        <pc:picChg chg="mod">
          <ac:chgData name="TRIGUEROS MUÑOZ, MIGUEL" userId="93f31087-8566-4d16-a7a1-f20635823349" providerId="ADAL" clId="{F7EDBCB7-082E-4BB4-83E2-0B138B1457D7}" dt="2023-04-13T06:54:52.407" v="2764" actId="1076"/>
          <ac:picMkLst>
            <pc:docMk/>
            <pc:sldMk cId="3435509297" sldId="321"/>
            <ac:picMk id="4" creationId="{B38BE416-1AB3-43D2-0875-8F157E34A2C2}"/>
          </ac:picMkLst>
        </pc:picChg>
        <pc:inkChg chg="add del">
          <ac:chgData name="TRIGUEROS MUÑOZ, MIGUEL" userId="93f31087-8566-4d16-a7a1-f20635823349" providerId="ADAL" clId="{F7EDBCB7-082E-4BB4-83E2-0B138B1457D7}" dt="2023-04-13T06:54:28.545" v="2758" actId="34122"/>
          <ac:inkMkLst>
            <pc:docMk/>
            <pc:sldMk cId="3435509297" sldId="321"/>
            <ac:inkMk id="5" creationId="{766CFEB9-11A7-54CA-7D0C-5EE9D78A6915}"/>
          </ac:inkMkLst>
        </pc:inkChg>
      </pc:sldChg>
      <pc:sldChg chg="modSp add del">
        <pc:chgData name="TRIGUEROS MUÑOZ, MIGUEL" userId="93f31087-8566-4d16-a7a1-f20635823349" providerId="ADAL" clId="{F7EDBCB7-082E-4BB4-83E2-0B138B1457D7}" dt="2023-04-13T06:51:34.212" v="2643" actId="2696"/>
        <pc:sldMkLst>
          <pc:docMk/>
          <pc:sldMk cId="3502991695" sldId="321"/>
        </pc:sldMkLst>
        <pc:spChg chg="mod">
          <ac:chgData name="TRIGUEROS MUÑOZ, MIGUEL" userId="93f31087-8566-4d16-a7a1-f20635823349" providerId="ADAL" clId="{F7EDBCB7-082E-4BB4-83E2-0B138B1457D7}" dt="2023-04-13T06:51:33.823" v="2642"/>
          <ac:spMkLst>
            <pc:docMk/>
            <pc:sldMk cId="3502991695" sldId="321"/>
            <ac:spMk id="2" creationId="{6E9541CE-6FB1-D88D-7DB3-A1ADC88F655C}"/>
          </ac:spMkLst>
        </pc:spChg>
      </pc:sldChg>
      <pc:sldChg chg="modSp add del">
        <pc:chgData name="TRIGUEROS MUÑOZ, MIGUEL" userId="93f31087-8566-4d16-a7a1-f20635823349" providerId="ADAL" clId="{F7EDBCB7-082E-4BB4-83E2-0B138B1457D7}" dt="2023-04-13T06:55:23.955" v="2775" actId="2696"/>
        <pc:sldMkLst>
          <pc:docMk/>
          <pc:sldMk cId="76757653" sldId="322"/>
        </pc:sldMkLst>
        <pc:spChg chg="mod">
          <ac:chgData name="TRIGUEROS MUÑOZ, MIGUEL" userId="93f31087-8566-4d16-a7a1-f20635823349" providerId="ADAL" clId="{F7EDBCB7-082E-4BB4-83E2-0B138B1457D7}" dt="2023-04-13T06:55:23.668" v="2774"/>
          <ac:spMkLst>
            <pc:docMk/>
            <pc:sldMk cId="76757653" sldId="322"/>
            <ac:spMk id="2" creationId="{3C97DE3A-60A6-4E59-1478-D4ECCD1C7336}"/>
          </ac:spMkLst>
        </pc:spChg>
      </pc:sldChg>
      <pc:sldChg chg="modSp add del">
        <pc:chgData name="TRIGUEROS MUÑOZ, MIGUEL" userId="93f31087-8566-4d16-a7a1-f20635823349" providerId="ADAL" clId="{F7EDBCB7-082E-4BB4-83E2-0B138B1457D7}" dt="2023-04-13T06:58:54.504" v="2920" actId="2696"/>
        <pc:sldMkLst>
          <pc:docMk/>
          <pc:sldMk cId="206363256" sldId="322"/>
        </pc:sldMkLst>
        <pc:spChg chg="mod">
          <ac:chgData name="TRIGUEROS MUÑOZ, MIGUEL" userId="93f31087-8566-4d16-a7a1-f20635823349" providerId="ADAL" clId="{F7EDBCB7-082E-4BB4-83E2-0B138B1457D7}" dt="2023-04-13T06:58:54.126" v="2919"/>
          <ac:spMkLst>
            <pc:docMk/>
            <pc:sldMk cId="206363256" sldId="322"/>
            <ac:spMk id="2" creationId="{FB18C242-3E8E-A2E4-38E0-3DF16E0734CF}"/>
          </ac:spMkLst>
        </pc:spChg>
      </pc:sldChg>
      <pc:sldChg chg="addSp delSp modSp add mod addCm">
        <pc:chgData name="TRIGUEROS MUÑOZ, MIGUEL" userId="93f31087-8566-4d16-a7a1-f20635823349" providerId="ADAL" clId="{F7EDBCB7-082E-4BB4-83E2-0B138B1457D7}" dt="2023-05-09T15:43:57.181" v="4314"/>
        <pc:sldMkLst>
          <pc:docMk/>
          <pc:sldMk cId="701057438" sldId="322"/>
        </pc:sldMkLst>
        <pc:spChg chg="mod">
          <ac:chgData name="TRIGUEROS MUÑOZ, MIGUEL" userId="93f31087-8566-4d16-a7a1-f20635823349" providerId="ADAL" clId="{F7EDBCB7-082E-4BB4-83E2-0B138B1457D7}" dt="2023-04-19T19:52:39.042" v="4289" actId="115"/>
          <ac:spMkLst>
            <pc:docMk/>
            <pc:sldMk cId="701057438" sldId="322"/>
            <ac:spMk id="3" creationId="{B35C0D3D-4B83-66ED-B037-9561054AD0E2}"/>
          </ac:spMkLst>
        </pc:spChg>
        <pc:spChg chg="add mod">
          <ac:chgData name="TRIGUEROS MUÑOZ, MIGUEL" userId="93f31087-8566-4d16-a7a1-f20635823349" providerId="ADAL" clId="{F7EDBCB7-082E-4BB4-83E2-0B138B1457D7}" dt="2023-04-13T07:04:13.480" v="3013" actId="1076"/>
          <ac:spMkLst>
            <pc:docMk/>
            <pc:sldMk cId="701057438" sldId="322"/>
            <ac:spMk id="6" creationId="{F0EDE57C-7DEE-949C-A48A-85E773E6AB05}"/>
          </ac:spMkLst>
        </pc:spChg>
        <pc:grpChg chg="mod">
          <ac:chgData name="TRIGUEROS MUÑOZ, MIGUEL" userId="93f31087-8566-4d16-a7a1-f20635823349" providerId="ADAL" clId="{F7EDBCB7-082E-4BB4-83E2-0B138B1457D7}" dt="2023-05-09T15:43:24.968" v="4307"/>
          <ac:grpSpMkLst>
            <pc:docMk/>
            <pc:sldMk cId="701057438" sldId="322"/>
            <ac:grpSpMk id="11" creationId="{2F43D4A6-BA62-DFCB-8A8E-B51A29E43D8E}"/>
          </ac:grpSpMkLst>
        </pc:grpChg>
        <pc:grpChg chg="mod">
          <ac:chgData name="TRIGUEROS MUÑOZ, MIGUEL" userId="93f31087-8566-4d16-a7a1-f20635823349" providerId="ADAL" clId="{F7EDBCB7-082E-4BB4-83E2-0B138B1457D7}" dt="2023-05-09T15:43:50.320" v="4310"/>
          <ac:grpSpMkLst>
            <pc:docMk/>
            <pc:sldMk cId="701057438" sldId="322"/>
            <ac:grpSpMk id="14" creationId="{7D824BE2-A001-05C1-6FDA-086C3AABDCEA}"/>
          </ac:grpSpMkLst>
        </pc:grpChg>
        <pc:grpChg chg="mod">
          <ac:chgData name="TRIGUEROS MUÑOZ, MIGUEL" userId="93f31087-8566-4d16-a7a1-f20635823349" providerId="ADAL" clId="{F7EDBCB7-082E-4BB4-83E2-0B138B1457D7}" dt="2023-05-09T15:43:57.181" v="4314"/>
          <ac:grpSpMkLst>
            <pc:docMk/>
            <pc:sldMk cId="701057438" sldId="322"/>
            <ac:grpSpMk id="18" creationId="{DBC8DB5F-819F-053F-0285-E812FC7CF82D}"/>
          </ac:grpSpMkLst>
        </pc:grpChg>
        <pc:picChg chg="del">
          <ac:chgData name="TRIGUEROS MUÑOZ, MIGUEL" userId="93f31087-8566-4d16-a7a1-f20635823349" providerId="ADAL" clId="{F7EDBCB7-082E-4BB4-83E2-0B138B1457D7}" dt="2023-04-13T07:02:54.617" v="3005" actId="478"/>
          <ac:picMkLst>
            <pc:docMk/>
            <pc:sldMk cId="701057438" sldId="322"/>
            <ac:picMk id="4" creationId="{C3A5A394-F4B5-99B6-03F8-5339F20AB2DA}"/>
          </ac:picMkLst>
        </pc:picChg>
        <pc:picChg chg="add mod">
          <ac:chgData name="TRIGUEROS MUÑOZ, MIGUEL" userId="93f31087-8566-4d16-a7a1-f20635823349" providerId="ADAL" clId="{F7EDBCB7-082E-4BB4-83E2-0B138B1457D7}" dt="2023-04-13T07:03:07.618" v="3009" actId="14100"/>
          <ac:picMkLst>
            <pc:docMk/>
            <pc:sldMk cId="701057438" sldId="322"/>
            <ac:picMk id="5" creationId="{B31328B7-D3FB-B265-33BF-6DDA7C032B26}"/>
          </ac:picMkLst>
        </pc:picChg>
        <pc:inkChg chg="add">
          <ac:chgData name="TRIGUEROS MUÑOZ, MIGUEL" userId="93f31087-8566-4d16-a7a1-f20635823349" providerId="ADAL" clId="{F7EDBCB7-082E-4BB4-83E2-0B138B1457D7}" dt="2023-05-09T15:43:06.247" v="4302" actId="9405"/>
          <ac:inkMkLst>
            <pc:docMk/>
            <pc:sldMk cId="701057438" sldId="322"/>
            <ac:inkMk id="4" creationId="{0ACF8DF3-5C7F-15E7-9AD0-ADE422CA6441}"/>
          </ac:inkMkLst>
        </pc:inkChg>
        <pc:inkChg chg="add">
          <ac:chgData name="TRIGUEROS MUÑOZ, MIGUEL" userId="93f31087-8566-4d16-a7a1-f20635823349" providerId="ADAL" clId="{F7EDBCB7-082E-4BB4-83E2-0B138B1457D7}" dt="2023-05-09T15:43:07.977" v="4303" actId="9405"/>
          <ac:inkMkLst>
            <pc:docMk/>
            <pc:sldMk cId="701057438" sldId="322"/>
            <ac:inkMk id="7" creationId="{2A4CCC17-8E25-D432-0EB0-B21888866507}"/>
          </ac:inkMkLst>
        </pc:inkChg>
        <pc:inkChg chg="add">
          <ac:chgData name="TRIGUEROS MUÑOZ, MIGUEL" userId="93f31087-8566-4d16-a7a1-f20635823349" providerId="ADAL" clId="{F7EDBCB7-082E-4BB4-83E2-0B138B1457D7}" dt="2023-05-09T15:43:10.834" v="4304" actId="9405"/>
          <ac:inkMkLst>
            <pc:docMk/>
            <pc:sldMk cId="701057438" sldId="322"/>
            <ac:inkMk id="8" creationId="{A4794911-AED2-B517-77D0-1CF03E778230}"/>
          </ac:inkMkLst>
        </pc:inkChg>
        <pc:inkChg chg="add mod">
          <ac:chgData name="TRIGUEROS MUÑOZ, MIGUEL" userId="93f31087-8566-4d16-a7a1-f20635823349" providerId="ADAL" clId="{F7EDBCB7-082E-4BB4-83E2-0B138B1457D7}" dt="2023-05-09T15:43:24.968" v="4307"/>
          <ac:inkMkLst>
            <pc:docMk/>
            <pc:sldMk cId="701057438" sldId="322"/>
            <ac:inkMk id="9" creationId="{00C2AF0C-F426-FBEB-14DB-1A67F3D5AC9A}"/>
          </ac:inkMkLst>
        </pc:inkChg>
        <pc:inkChg chg="add mod">
          <ac:chgData name="TRIGUEROS MUÑOZ, MIGUEL" userId="93f31087-8566-4d16-a7a1-f20635823349" providerId="ADAL" clId="{F7EDBCB7-082E-4BB4-83E2-0B138B1457D7}" dt="2023-05-09T15:43:24.968" v="4307"/>
          <ac:inkMkLst>
            <pc:docMk/>
            <pc:sldMk cId="701057438" sldId="322"/>
            <ac:inkMk id="10" creationId="{FC56D896-1916-EE38-4D34-A7CECC4C77D4}"/>
          </ac:inkMkLst>
        </pc:inkChg>
        <pc:inkChg chg="add mod">
          <ac:chgData name="TRIGUEROS MUÑOZ, MIGUEL" userId="93f31087-8566-4d16-a7a1-f20635823349" providerId="ADAL" clId="{F7EDBCB7-082E-4BB4-83E2-0B138B1457D7}" dt="2023-05-09T15:43:50.320" v="4310"/>
          <ac:inkMkLst>
            <pc:docMk/>
            <pc:sldMk cId="701057438" sldId="322"/>
            <ac:inkMk id="12" creationId="{962C2AEA-E96F-ED76-050E-6817E3D90F8B}"/>
          </ac:inkMkLst>
        </pc:inkChg>
        <pc:inkChg chg="add mod">
          <ac:chgData name="TRIGUEROS MUÑOZ, MIGUEL" userId="93f31087-8566-4d16-a7a1-f20635823349" providerId="ADAL" clId="{F7EDBCB7-082E-4BB4-83E2-0B138B1457D7}" dt="2023-05-09T15:43:50.320" v="4310"/>
          <ac:inkMkLst>
            <pc:docMk/>
            <pc:sldMk cId="701057438" sldId="322"/>
            <ac:inkMk id="13" creationId="{FBC3BE37-6256-C87F-2684-31E5E923DDC8}"/>
          </ac:inkMkLst>
        </pc:inkChg>
        <pc:inkChg chg="add mod">
          <ac:chgData name="TRIGUEROS MUÑOZ, MIGUEL" userId="93f31087-8566-4d16-a7a1-f20635823349" providerId="ADAL" clId="{F7EDBCB7-082E-4BB4-83E2-0B138B1457D7}" dt="2023-05-09T15:43:57.181" v="4314"/>
          <ac:inkMkLst>
            <pc:docMk/>
            <pc:sldMk cId="701057438" sldId="322"/>
            <ac:inkMk id="15" creationId="{BB9BEF14-041C-3B9E-BC2C-D3EAEBA540FC}"/>
          </ac:inkMkLst>
        </pc:inkChg>
        <pc:inkChg chg="add mod">
          <ac:chgData name="TRIGUEROS MUÑOZ, MIGUEL" userId="93f31087-8566-4d16-a7a1-f20635823349" providerId="ADAL" clId="{F7EDBCB7-082E-4BB4-83E2-0B138B1457D7}" dt="2023-05-09T15:43:57.181" v="4314"/>
          <ac:inkMkLst>
            <pc:docMk/>
            <pc:sldMk cId="701057438" sldId="322"/>
            <ac:inkMk id="16" creationId="{00DD3E71-30C5-8427-1A5E-AAF3102C07AA}"/>
          </ac:inkMkLst>
        </pc:inkChg>
        <pc:inkChg chg="add mod">
          <ac:chgData name="TRIGUEROS MUÑOZ, MIGUEL" userId="93f31087-8566-4d16-a7a1-f20635823349" providerId="ADAL" clId="{F7EDBCB7-082E-4BB4-83E2-0B138B1457D7}" dt="2023-05-09T15:43:57.181" v="4314"/>
          <ac:inkMkLst>
            <pc:docMk/>
            <pc:sldMk cId="701057438" sldId="322"/>
            <ac:inkMk id="17" creationId="{00753606-A1A6-7524-7F5F-784F54D70675}"/>
          </ac:inkMkLst>
        </pc:inkChg>
        <pc:extLst>
          <p:ext xmlns:p="http://schemas.openxmlformats.org/presentationml/2006/main" uri="{D6D511B9-2390-475A-947B-AFAB55BFBCF1}">
            <pc226:cmChg xmlns:pc226="http://schemas.microsoft.com/office/powerpoint/2022/06/main/command" chg="add">
              <pc226:chgData name="TRIGUEROS MUÑOZ, MIGUEL" userId="93f31087-8566-4d16-a7a1-f20635823349" providerId="ADAL" clId="{F7EDBCB7-082E-4BB4-83E2-0B138B1457D7}" dt="2023-05-09T15:42:49.579" v="4301"/>
              <pc2:cmMkLst xmlns:pc2="http://schemas.microsoft.com/office/powerpoint/2019/9/main/command">
                <pc:docMk/>
                <pc:sldMk cId="701057438" sldId="322"/>
                <pc2:cmMk id="{89CE047C-E187-4A78-82E1-01C2ECCE887C}"/>
              </pc2:cmMkLst>
            </pc226:cmChg>
          </p:ext>
        </pc:ext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714772802" sldId="322"/>
        </pc:sldMkLst>
      </pc:sldChg>
      <pc:sldChg chg="modSp add del">
        <pc:chgData name="TRIGUEROS MUÑOZ, MIGUEL" userId="93f31087-8566-4d16-a7a1-f20635823349" providerId="ADAL" clId="{F7EDBCB7-082E-4BB4-83E2-0B138B1457D7}" dt="2023-04-13T07:00:50.308" v="2957" actId="2696"/>
        <pc:sldMkLst>
          <pc:docMk/>
          <pc:sldMk cId="3605649331" sldId="322"/>
        </pc:sldMkLst>
        <pc:spChg chg="mod">
          <ac:chgData name="TRIGUEROS MUÑOZ, MIGUEL" userId="93f31087-8566-4d16-a7a1-f20635823349" providerId="ADAL" clId="{F7EDBCB7-082E-4BB4-83E2-0B138B1457D7}" dt="2023-04-13T07:00:49.762" v="2956"/>
          <ac:spMkLst>
            <pc:docMk/>
            <pc:sldMk cId="3605649331" sldId="322"/>
            <ac:spMk id="2" creationId="{3787340B-EB6E-D902-32C9-33D0B62734F8}"/>
          </ac:spMkLst>
        </pc:sp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204852977" sldId="323"/>
        </pc:sldMkLst>
      </pc:sldChg>
      <pc:sldChg chg="addSp delSp modSp add mod modClrScheme chgLayout">
        <pc:chgData name="TRIGUEROS MUÑOZ, MIGUEL" userId="93f31087-8566-4d16-a7a1-f20635823349" providerId="ADAL" clId="{F7EDBCB7-082E-4BB4-83E2-0B138B1457D7}" dt="2023-04-13T08:53:21.615" v="3109" actId="700"/>
        <pc:sldMkLst>
          <pc:docMk/>
          <pc:sldMk cId="1372021954" sldId="323"/>
        </pc:sldMkLst>
        <pc:spChg chg="mod ord">
          <ac:chgData name="TRIGUEROS MUÑOZ, MIGUEL" userId="93f31087-8566-4d16-a7a1-f20635823349" providerId="ADAL" clId="{F7EDBCB7-082E-4BB4-83E2-0B138B1457D7}" dt="2023-04-13T08:53:21.615" v="3109" actId="700"/>
          <ac:spMkLst>
            <pc:docMk/>
            <pc:sldMk cId="1372021954" sldId="323"/>
            <ac:spMk id="2" creationId="{2C0F8F72-2326-4C2A-4699-55CBA56848D1}"/>
          </ac:spMkLst>
        </pc:spChg>
        <pc:spChg chg="del mod ord">
          <ac:chgData name="TRIGUEROS MUÑOZ, MIGUEL" userId="93f31087-8566-4d16-a7a1-f20635823349" providerId="ADAL" clId="{F7EDBCB7-082E-4BB4-83E2-0B138B1457D7}" dt="2023-04-13T08:53:21.615" v="3109" actId="700"/>
          <ac:spMkLst>
            <pc:docMk/>
            <pc:sldMk cId="1372021954" sldId="323"/>
            <ac:spMk id="3" creationId="{0B3B61B2-4CE0-F253-1BA3-6BE19A283236}"/>
          </ac:spMkLst>
        </pc:spChg>
        <pc:spChg chg="add mod ord">
          <ac:chgData name="TRIGUEROS MUÑOZ, MIGUEL" userId="93f31087-8566-4d16-a7a1-f20635823349" providerId="ADAL" clId="{F7EDBCB7-082E-4BB4-83E2-0B138B1457D7}" dt="2023-04-13T08:53:21.615" v="3109" actId="700"/>
          <ac:spMkLst>
            <pc:docMk/>
            <pc:sldMk cId="1372021954" sldId="323"/>
            <ac:spMk id="4" creationId="{4623015C-CDF7-96DF-A96B-0C2845D833F3}"/>
          </ac:spMkLst>
        </pc:spChg>
      </pc:sldChg>
      <pc:sldChg chg="modSp add del">
        <pc:chgData name="TRIGUEROS MUÑOZ, MIGUEL" userId="93f31087-8566-4d16-a7a1-f20635823349" providerId="ADAL" clId="{F7EDBCB7-082E-4BB4-83E2-0B138B1457D7}" dt="2023-04-13T07:04:48.907" v="3017" actId="2696"/>
        <pc:sldMkLst>
          <pc:docMk/>
          <pc:sldMk cId="3126815498" sldId="323"/>
        </pc:sldMkLst>
        <pc:spChg chg="mod">
          <ac:chgData name="TRIGUEROS MUÑOZ, MIGUEL" userId="93f31087-8566-4d16-a7a1-f20635823349" providerId="ADAL" clId="{F7EDBCB7-082E-4BB4-83E2-0B138B1457D7}" dt="2023-04-13T07:04:48.377" v="3016"/>
          <ac:spMkLst>
            <pc:docMk/>
            <pc:sldMk cId="3126815498" sldId="323"/>
            <ac:spMk id="2" creationId="{4566E20E-F95D-6C6A-5C37-4126ACECAB3C}"/>
          </ac:spMkLst>
        </pc:spChg>
      </pc:sldChg>
      <pc:sldChg chg="modSp add del">
        <pc:chgData name="TRIGUEROS MUÑOZ, MIGUEL" userId="93f31087-8566-4d16-a7a1-f20635823349" providerId="ADAL" clId="{F7EDBCB7-082E-4BB4-83E2-0B138B1457D7}" dt="2023-04-13T07:07:47.817" v="3044" actId="2696"/>
        <pc:sldMkLst>
          <pc:docMk/>
          <pc:sldMk cId="3334520163" sldId="323"/>
        </pc:sldMkLst>
        <pc:spChg chg="mod">
          <ac:chgData name="TRIGUEROS MUÑOZ, MIGUEL" userId="93f31087-8566-4d16-a7a1-f20635823349" providerId="ADAL" clId="{F7EDBCB7-082E-4BB4-83E2-0B138B1457D7}" dt="2023-04-13T07:07:46.611" v="3043"/>
          <ac:spMkLst>
            <pc:docMk/>
            <pc:sldMk cId="3334520163" sldId="323"/>
            <ac:spMk id="2" creationId="{20411274-156E-1D91-4473-99CBB0F5E4AD}"/>
          </ac:spMkLst>
        </pc:spChg>
      </pc:sldChg>
      <pc:sldChg chg="modSp add del">
        <pc:chgData name="TRIGUEROS MUÑOZ, MIGUEL" userId="93f31087-8566-4d16-a7a1-f20635823349" providerId="ADAL" clId="{F7EDBCB7-082E-4BB4-83E2-0B138B1457D7}" dt="2023-04-13T08:53:10.652" v="3107" actId="2696"/>
        <pc:sldMkLst>
          <pc:docMk/>
          <pc:sldMk cId="699050330" sldId="324"/>
        </pc:sldMkLst>
        <pc:spChg chg="mod">
          <ac:chgData name="TRIGUEROS MUÑOZ, MIGUEL" userId="93f31087-8566-4d16-a7a1-f20635823349" providerId="ADAL" clId="{F7EDBCB7-082E-4BB4-83E2-0B138B1457D7}" dt="2023-04-13T08:53:08.581" v="3106"/>
          <ac:spMkLst>
            <pc:docMk/>
            <pc:sldMk cId="699050330" sldId="324"/>
            <ac:spMk id="2" creationId="{CF9CEC02-49FA-3037-B6C8-A4CF4B697A58}"/>
          </ac:spMkLst>
        </pc:sp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1233132204" sldId="324"/>
        </pc:sldMkLst>
      </pc:sldChg>
      <pc:sldChg chg="modSp add mod">
        <pc:chgData name="TRIGUEROS MUÑOZ, MIGUEL" userId="93f31087-8566-4d16-a7a1-f20635823349" providerId="ADAL" clId="{F7EDBCB7-082E-4BB4-83E2-0B138B1457D7}" dt="2023-04-26T20:08:21.695" v="4300" actId="20577"/>
        <pc:sldMkLst>
          <pc:docMk/>
          <pc:sldMk cId="2908869773" sldId="324"/>
        </pc:sldMkLst>
        <pc:spChg chg="mod">
          <ac:chgData name="TRIGUEROS MUÑOZ, MIGUEL" userId="93f31087-8566-4d16-a7a1-f20635823349" providerId="ADAL" clId="{F7EDBCB7-082E-4BB4-83E2-0B138B1457D7}" dt="2023-04-26T20:08:21.695" v="4300" actId="20577"/>
          <ac:spMkLst>
            <pc:docMk/>
            <pc:sldMk cId="2908869773" sldId="324"/>
            <ac:spMk id="3" creationId="{0B3B61B2-4CE0-F253-1BA3-6BE19A283236}"/>
          </ac:spMkLst>
        </pc:spChg>
      </pc:sldChg>
      <pc:sldChg chg="modSp add del">
        <pc:chgData name="TRIGUEROS MUÑOZ, MIGUEL" userId="93f31087-8566-4d16-a7a1-f20635823349" providerId="ADAL" clId="{F7EDBCB7-082E-4BB4-83E2-0B138B1457D7}" dt="2023-04-13T08:53:27.440" v="3111" actId="2696"/>
        <pc:sldMkLst>
          <pc:docMk/>
          <pc:sldMk cId="1329974579" sldId="325"/>
        </pc:sldMkLst>
        <pc:spChg chg="mod">
          <ac:chgData name="TRIGUEROS MUÑOZ, MIGUEL" userId="93f31087-8566-4d16-a7a1-f20635823349" providerId="ADAL" clId="{F7EDBCB7-082E-4BB4-83E2-0B138B1457D7}" dt="2023-04-13T08:53:25.091" v="3110"/>
          <ac:spMkLst>
            <pc:docMk/>
            <pc:sldMk cId="1329974579" sldId="325"/>
            <ac:spMk id="2" creationId="{196677CA-7D23-42F9-C1BC-AED9777D06BD}"/>
          </ac:spMkLst>
        </pc:sp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1946226536" sldId="325"/>
        </pc:sldMkLst>
      </pc:sldChg>
      <pc:sldChg chg="modSp add">
        <pc:chgData name="TRIGUEROS MUÑOZ, MIGUEL" userId="93f31087-8566-4d16-a7a1-f20635823349" providerId="ADAL" clId="{F7EDBCB7-082E-4BB4-83E2-0B138B1457D7}" dt="2023-04-13T09:08:27.172" v="3680" actId="20577"/>
        <pc:sldMkLst>
          <pc:docMk/>
          <pc:sldMk cId="2541056929" sldId="325"/>
        </pc:sldMkLst>
        <pc:spChg chg="mod">
          <ac:chgData name="TRIGUEROS MUÑOZ, MIGUEL" userId="93f31087-8566-4d16-a7a1-f20635823349" providerId="ADAL" clId="{F7EDBCB7-082E-4BB4-83E2-0B138B1457D7}" dt="2023-04-13T09:08:27.172" v="3680" actId="20577"/>
          <ac:spMkLst>
            <pc:docMk/>
            <pc:sldMk cId="2541056929" sldId="325"/>
            <ac:spMk id="3" creationId="{0B3B61B2-4CE0-F253-1BA3-6BE19A283236}"/>
          </ac:spMkLst>
        </pc:spChg>
      </pc:sldChg>
      <pc:sldChg chg="addSp delSp modSp add mod modClrScheme chgLayout">
        <pc:chgData name="TRIGUEROS MUÑOZ, MIGUEL" userId="93f31087-8566-4d16-a7a1-f20635823349" providerId="ADAL" clId="{F7EDBCB7-082E-4BB4-83E2-0B138B1457D7}" dt="2023-04-14T08:05:02.139" v="4229" actId="20577"/>
        <pc:sldMkLst>
          <pc:docMk/>
          <pc:sldMk cId="2021463105" sldId="326"/>
        </pc:sldMkLst>
        <pc:spChg chg="mod ord">
          <ac:chgData name="TRIGUEROS MUÑOZ, MIGUEL" userId="93f31087-8566-4d16-a7a1-f20635823349" providerId="ADAL" clId="{F7EDBCB7-082E-4BB4-83E2-0B138B1457D7}" dt="2023-04-14T07:55:31.236" v="3816" actId="700"/>
          <ac:spMkLst>
            <pc:docMk/>
            <pc:sldMk cId="2021463105" sldId="326"/>
            <ac:spMk id="2" creationId="{511EC644-51D5-5512-11F0-171483DD4CD1}"/>
          </ac:spMkLst>
        </pc:spChg>
        <pc:spChg chg="del">
          <ac:chgData name="TRIGUEROS MUÑOZ, MIGUEL" userId="93f31087-8566-4d16-a7a1-f20635823349" providerId="ADAL" clId="{F7EDBCB7-082E-4BB4-83E2-0B138B1457D7}" dt="2023-04-14T07:51:52.354" v="3741" actId="700"/>
          <ac:spMkLst>
            <pc:docMk/>
            <pc:sldMk cId="2021463105" sldId="326"/>
            <ac:spMk id="3" creationId="{CC8BDF99-BDD7-2702-55D5-343A53CAC7D3}"/>
          </ac:spMkLst>
        </pc:spChg>
        <pc:spChg chg="add del mod ord">
          <ac:chgData name="TRIGUEROS MUÑOZ, MIGUEL" userId="93f31087-8566-4d16-a7a1-f20635823349" providerId="ADAL" clId="{F7EDBCB7-082E-4BB4-83E2-0B138B1457D7}" dt="2023-04-14T07:55:31.236" v="3816" actId="700"/>
          <ac:spMkLst>
            <pc:docMk/>
            <pc:sldMk cId="2021463105" sldId="326"/>
            <ac:spMk id="4" creationId="{8147BC1A-40F3-5054-81D7-B4A764D99528}"/>
          </ac:spMkLst>
        </pc:spChg>
        <pc:spChg chg="add mod ord">
          <ac:chgData name="TRIGUEROS MUÑOZ, MIGUEL" userId="93f31087-8566-4d16-a7a1-f20635823349" providerId="ADAL" clId="{F7EDBCB7-082E-4BB4-83E2-0B138B1457D7}" dt="2023-04-14T08:05:02.139" v="4229" actId="20577"/>
          <ac:spMkLst>
            <pc:docMk/>
            <pc:sldMk cId="2021463105" sldId="326"/>
            <ac:spMk id="5" creationId="{1AA938E7-CBAF-403C-52A5-7B1ED4464262}"/>
          </ac:spMkLst>
        </pc:spChg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3516099513" sldId="326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3603339752" sldId="327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2019887590" sldId="328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221568864" sldId="330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902733379" sldId="331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4127143883" sldId="332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2687185989" sldId="333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2135012100" sldId="334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2206153505" sldId="335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4178751098" sldId="336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1624665383" sldId="337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13508217" sldId="338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2438511908" sldId="339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1250559640" sldId="340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4252141736" sldId="341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1946742023" sldId="342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3197951045" sldId="343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1449005981" sldId="344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2434036808" sldId="345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1963308392" sldId="346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2377115467" sldId="347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2553573702" sldId="348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935394600" sldId="349"/>
        </pc:sldMkLst>
      </pc:sldChg>
      <pc:sldChg chg="del">
        <pc:chgData name="TRIGUEROS MUÑOZ, MIGUEL" userId="93f31087-8566-4d16-a7a1-f20635823349" providerId="ADAL" clId="{F7EDBCB7-082E-4BB4-83E2-0B138B1457D7}" dt="2023-04-13T06:03:09.859" v="104" actId="47"/>
        <pc:sldMkLst>
          <pc:docMk/>
          <pc:sldMk cId="701045611" sldId="350"/>
        </pc:sldMkLst>
      </pc:sldChg>
      <pc:sldMasterChg chg="modSp mod addSldLayout delSldLayout modSldLayout sldLayoutOrd">
        <pc:chgData name="TRIGUEROS MUÑOZ, MIGUEL" userId="93f31087-8566-4d16-a7a1-f20635823349" providerId="ADAL" clId="{F7EDBCB7-082E-4BB4-83E2-0B138B1457D7}" dt="2023-04-14T08:04:33.944" v="4226" actId="123"/>
        <pc:sldMasterMkLst>
          <pc:docMk/>
          <pc:sldMasterMk cId="138951284" sldId="2147483668"/>
        </pc:sldMasterMkLst>
        <pc:spChg chg="mod">
          <ac:chgData name="TRIGUEROS MUÑOZ, MIGUEL" userId="93f31087-8566-4d16-a7a1-f20635823349" providerId="ADAL" clId="{F7EDBCB7-082E-4BB4-83E2-0B138B1457D7}" dt="2023-04-13T06:00:55.111" v="59" actId="14100"/>
          <ac:spMkLst>
            <pc:docMk/>
            <pc:sldMasterMk cId="138951284" sldId="2147483668"/>
            <ac:spMk id="2" creationId="{00000000-0000-0000-0000-000000000000}"/>
          </ac:spMkLst>
        </pc:spChg>
        <pc:spChg chg="mod">
          <ac:chgData name="TRIGUEROS MUÑOZ, MIGUEL" userId="93f31087-8566-4d16-a7a1-f20635823349" providerId="ADAL" clId="{F7EDBCB7-082E-4BB4-83E2-0B138B1457D7}" dt="2023-04-13T06:01:01.462" v="61" actId="14100"/>
          <ac:spMkLst>
            <pc:docMk/>
            <pc:sldMasterMk cId="138951284" sldId="2147483668"/>
            <ac:spMk id="3" creationId="{00000000-0000-0000-0000-000000000000}"/>
          </ac:spMkLst>
        </pc:spChg>
        <pc:spChg chg="mod">
          <ac:chgData name="TRIGUEROS MUÑOZ, MIGUEL" userId="93f31087-8566-4d16-a7a1-f20635823349" providerId="ADAL" clId="{F7EDBCB7-082E-4BB4-83E2-0B138B1457D7}" dt="2023-04-13T06:01:14.974" v="89" actId="20577"/>
          <ac:spMkLst>
            <pc:docMk/>
            <pc:sldMasterMk cId="138951284" sldId="2147483668"/>
            <ac:spMk id="18" creationId="{EACFC7F6-5778-D0A9-C8A3-049EB7EA5BB6}"/>
          </ac:spMkLst>
        </pc:spChg>
        <pc:sldLayoutChg chg="delSp modSp mod">
          <pc:chgData name="TRIGUEROS MUÑOZ, MIGUEL" userId="93f31087-8566-4d16-a7a1-f20635823349" providerId="ADAL" clId="{F7EDBCB7-082E-4BB4-83E2-0B138B1457D7}" dt="2023-04-13T06:01:43.378" v="93" actId="478"/>
          <pc:sldLayoutMkLst>
            <pc:docMk/>
            <pc:sldMasterMk cId="138951284" sldId="2147483668"/>
            <pc:sldLayoutMk cId="3651223327" sldId="2147483671"/>
          </pc:sldLayoutMkLst>
          <pc:spChg chg="del mod">
            <ac:chgData name="TRIGUEROS MUÑOZ, MIGUEL" userId="93f31087-8566-4d16-a7a1-f20635823349" providerId="ADAL" clId="{F7EDBCB7-082E-4BB4-83E2-0B138B1457D7}" dt="2023-04-13T06:01:42.321" v="92" actId="478"/>
            <ac:spMkLst>
              <pc:docMk/>
              <pc:sldMasterMk cId="138951284" sldId="2147483668"/>
              <pc:sldLayoutMk cId="3651223327" sldId="2147483671"/>
              <ac:spMk id="4" creationId="{00000000-0000-0000-0000-000000000000}"/>
            </ac:spMkLst>
          </pc:spChg>
          <pc:spChg chg="del">
            <ac:chgData name="TRIGUEROS MUÑOZ, MIGUEL" userId="93f31087-8566-4d16-a7a1-f20635823349" providerId="ADAL" clId="{F7EDBCB7-082E-4BB4-83E2-0B138B1457D7}" dt="2023-04-13T06:01:40.276" v="90" actId="478"/>
            <ac:spMkLst>
              <pc:docMk/>
              <pc:sldMasterMk cId="138951284" sldId="2147483668"/>
              <pc:sldLayoutMk cId="3651223327" sldId="2147483671"/>
              <ac:spMk id="5" creationId="{00000000-0000-0000-0000-000000000000}"/>
            </ac:spMkLst>
          </pc:spChg>
          <pc:spChg chg="del">
            <ac:chgData name="TRIGUEROS MUÑOZ, MIGUEL" userId="93f31087-8566-4d16-a7a1-f20635823349" providerId="ADAL" clId="{F7EDBCB7-082E-4BB4-83E2-0B138B1457D7}" dt="2023-04-13T06:01:43.378" v="93" actId="478"/>
            <ac:spMkLst>
              <pc:docMk/>
              <pc:sldMasterMk cId="138951284" sldId="2147483668"/>
              <pc:sldLayoutMk cId="3651223327" sldId="2147483671"/>
              <ac:spMk id="6" creationId="{00000000-0000-0000-0000-000000000000}"/>
            </ac:spMkLst>
          </pc:spChg>
        </pc:sldLayoutChg>
        <pc:sldLayoutChg chg="delSp modSp mod">
          <pc:chgData name="TRIGUEROS MUÑOZ, MIGUEL" userId="93f31087-8566-4d16-a7a1-f20635823349" providerId="ADAL" clId="{F7EDBCB7-082E-4BB4-83E2-0B138B1457D7}" dt="2023-04-13T06:02:34.194" v="103" actId="14100"/>
          <pc:sldLayoutMkLst>
            <pc:docMk/>
            <pc:sldMasterMk cId="138951284" sldId="2147483668"/>
            <pc:sldLayoutMk cId="3032581669" sldId="2147483672"/>
          </pc:sldLayoutMkLst>
          <pc:spChg chg="mod">
            <ac:chgData name="TRIGUEROS MUÑOZ, MIGUEL" userId="93f31087-8566-4d16-a7a1-f20635823349" providerId="ADAL" clId="{F7EDBCB7-082E-4BB4-83E2-0B138B1457D7}" dt="2023-04-13T06:02:22.315" v="99" actId="14100"/>
            <ac:spMkLst>
              <pc:docMk/>
              <pc:sldMasterMk cId="138951284" sldId="2147483668"/>
              <pc:sldLayoutMk cId="3032581669" sldId="2147483672"/>
              <ac:spMk id="2" creationId="{00000000-0000-0000-0000-000000000000}"/>
            </ac:spMkLst>
          </pc:spChg>
          <pc:spChg chg="mod">
            <ac:chgData name="TRIGUEROS MUÑOZ, MIGUEL" userId="93f31087-8566-4d16-a7a1-f20635823349" providerId="ADAL" clId="{F7EDBCB7-082E-4BB4-83E2-0B138B1457D7}" dt="2023-04-13T06:02:31.192" v="102" actId="14100"/>
            <ac:spMkLst>
              <pc:docMk/>
              <pc:sldMasterMk cId="138951284" sldId="2147483668"/>
              <pc:sldLayoutMk cId="3032581669" sldId="2147483672"/>
              <ac:spMk id="3" creationId="{00000000-0000-0000-0000-000000000000}"/>
            </ac:spMkLst>
          </pc:spChg>
          <pc:spChg chg="mod">
            <ac:chgData name="TRIGUEROS MUÑOZ, MIGUEL" userId="93f31087-8566-4d16-a7a1-f20635823349" providerId="ADAL" clId="{F7EDBCB7-082E-4BB4-83E2-0B138B1457D7}" dt="2023-04-13T06:02:34.194" v="103" actId="14100"/>
            <ac:spMkLst>
              <pc:docMk/>
              <pc:sldMasterMk cId="138951284" sldId="2147483668"/>
              <pc:sldLayoutMk cId="3032581669" sldId="2147483672"/>
              <ac:spMk id="4" creationId="{00000000-0000-0000-0000-000000000000}"/>
            </ac:spMkLst>
          </pc:spChg>
          <pc:spChg chg="del">
            <ac:chgData name="TRIGUEROS MUÑOZ, MIGUEL" userId="93f31087-8566-4d16-a7a1-f20635823349" providerId="ADAL" clId="{F7EDBCB7-082E-4BB4-83E2-0B138B1457D7}" dt="2023-04-13T06:02:11.741" v="95" actId="478"/>
            <ac:spMkLst>
              <pc:docMk/>
              <pc:sldMasterMk cId="138951284" sldId="2147483668"/>
              <pc:sldLayoutMk cId="3032581669" sldId="2147483672"/>
              <ac:spMk id="5" creationId="{00000000-0000-0000-0000-000000000000}"/>
            </ac:spMkLst>
          </pc:spChg>
          <pc:spChg chg="del">
            <ac:chgData name="TRIGUEROS MUÑOZ, MIGUEL" userId="93f31087-8566-4d16-a7a1-f20635823349" providerId="ADAL" clId="{F7EDBCB7-082E-4BB4-83E2-0B138B1457D7}" dt="2023-04-13T06:02:10.534" v="94" actId="478"/>
            <ac:spMkLst>
              <pc:docMk/>
              <pc:sldMasterMk cId="138951284" sldId="2147483668"/>
              <pc:sldLayoutMk cId="3032581669" sldId="2147483672"/>
              <ac:spMk id="6" creationId="{00000000-0000-0000-0000-000000000000}"/>
            </ac:spMkLst>
          </pc:spChg>
          <pc:spChg chg="del mod">
            <ac:chgData name="TRIGUEROS MUÑOZ, MIGUEL" userId="93f31087-8566-4d16-a7a1-f20635823349" providerId="ADAL" clId="{F7EDBCB7-082E-4BB4-83E2-0B138B1457D7}" dt="2023-04-13T06:02:13.565" v="97" actId="478"/>
            <ac:spMkLst>
              <pc:docMk/>
              <pc:sldMasterMk cId="138951284" sldId="2147483668"/>
              <pc:sldLayoutMk cId="3032581669" sldId="2147483672"/>
              <ac:spMk id="7" creationId="{00000000-0000-0000-0000-000000000000}"/>
            </ac:spMkLst>
          </pc:spChg>
        </pc:sldLayoutChg>
        <pc:sldLayoutChg chg="modSp add mod modTransition">
          <pc:chgData name="TRIGUEROS MUÑOZ, MIGUEL" userId="93f31087-8566-4d16-a7a1-f20635823349" providerId="ADAL" clId="{F7EDBCB7-082E-4BB4-83E2-0B138B1457D7}" dt="2023-04-14T08:04:33.944" v="4226" actId="123"/>
          <pc:sldLayoutMkLst>
            <pc:docMk/>
            <pc:sldMasterMk cId="138951284" sldId="2147483668"/>
            <pc:sldLayoutMk cId="18992669" sldId="2147483685"/>
          </pc:sldLayoutMkLst>
          <pc:spChg chg="mod">
            <ac:chgData name="TRIGUEROS MUÑOZ, MIGUEL" userId="93f31087-8566-4d16-a7a1-f20635823349" providerId="ADAL" clId="{F7EDBCB7-082E-4BB4-83E2-0B138B1457D7}" dt="2023-04-14T07:55:04.710" v="3813" actId="207"/>
            <ac:spMkLst>
              <pc:docMk/>
              <pc:sldMasterMk cId="138951284" sldId="2147483668"/>
              <pc:sldLayoutMk cId="18992669" sldId="2147483685"/>
              <ac:spMk id="2" creationId="{00000000-0000-0000-0000-000000000000}"/>
            </ac:spMkLst>
          </pc:spChg>
          <pc:spChg chg="mod">
            <ac:chgData name="TRIGUEROS MUÑOZ, MIGUEL" userId="93f31087-8566-4d16-a7a1-f20635823349" providerId="ADAL" clId="{F7EDBCB7-082E-4BB4-83E2-0B138B1457D7}" dt="2023-04-14T08:04:33.944" v="4226" actId="123"/>
            <ac:spMkLst>
              <pc:docMk/>
              <pc:sldMasterMk cId="138951284" sldId="2147483668"/>
              <pc:sldLayoutMk cId="18992669" sldId="2147483685"/>
              <ac:spMk id="3" creationId="{00000000-0000-0000-0000-000000000000}"/>
            </ac:spMkLst>
          </pc:spChg>
        </pc:sldLayoutChg>
        <pc:sldLayoutChg chg="addSp delSp modSp del mod">
          <pc:chgData name="TRIGUEROS MUÑOZ, MIGUEL" userId="93f31087-8566-4d16-a7a1-f20635823349" providerId="ADAL" clId="{F7EDBCB7-082E-4BB4-83E2-0B138B1457D7}" dt="2023-04-14T07:54:36.812" v="3810" actId="2696"/>
          <pc:sldLayoutMkLst>
            <pc:docMk/>
            <pc:sldMasterMk cId="138951284" sldId="2147483668"/>
            <pc:sldLayoutMk cId="451096005" sldId="2147483685"/>
          </pc:sldLayoutMkLst>
          <pc:spChg chg="mod">
            <ac:chgData name="TRIGUEROS MUÑOZ, MIGUEL" userId="93f31087-8566-4d16-a7a1-f20635823349" providerId="ADAL" clId="{F7EDBCB7-082E-4BB4-83E2-0B138B1457D7}" dt="2023-04-14T07:51:39.325" v="3740" actId="115"/>
            <ac:spMkLst>
              <pc:docMk/>
              <pc:sldMasterMk cId="138951284" sldId="2147483668"/>
              <pc:sldLayoutMk cId="451096005" sldId="2147483685"/>
              <ac:spMk id="2" creationId="{FBCD2436-B4FE-A0AF-AD9F-5EC781F1DD12}"/>
            </ac:spMkLst>
          </pc:spChg>
          <pc:spChg chg="add del mod">
            <ac:chgData name="TRIGUEROS MUÑOZ, MIGUEL" userId="93f31087-8566-4d16-a7a1-f20635823349" providerId="ADAL" clId="{F7EDBCB7-082E-4BB4-83E2-0B138B1457D7}" dt="2023-04-14T07:52:58.084" v="3800" actId="478"/>
            <ac:spMkLst>
              <pc:docMk/>
              <pc:sldMasterMk cId="138951284" sldId="2147483668"/>
              <pc:sldLayoutMk cId="451096005" sldId="2147483685"/>
              <ac:spMk id="3" creationId="{C2BEB21A-A48F-A785-B483-4253A799CBC2}"/>
            </ac:spMkLst>
          </pc:spChg>
          <pc:spChg chg="add mod">
            <ac:chgData name="TRIGUEROS MUÑOZ, MIGUEL" userId="93f31087-8566-4d16-a7a1-f20635823349" providerId="ADAL" clId="{F7EDBCB7-082E-4BB4-83E2-0B138B1457D7}" dt="2023-04-14T07:53:22.723" v="3808" actId="2710"/>
            <ac:spMkLst>
              <pc:docMk/>
              <pc:sldMasterMk cId="138951284" sldId="2147483668"/>
              <pc:sldLayoutMk cId="451096005" sldId="2147483685"/>
              <ac:spMk id="4" creationId="{C3577CF5-ED09-51F4-006F-C7301E193741}"/>
            </ac:spMkLst>
          </pc:spChg>
        </pc:sldLayoutChg>
        <pc:sldLayoutChg chg="del">
          <pc:chgData name="TRIGUEROS MUÑOZ, MIGUEL" userId="93f31087-8566-4d16-a7a1-f20635823349" providerId="ADAL" clId="{F7EDBCB7-082E-4BB4-83E2-0B138B1457D7}" dt="2023-04-13T09:09:18.092" v="3681" actId="47"/>
          <pc:sldLayoutMkLst>
            <pc:docMk/>
            <pc:sldMasterMk cId="138951284" sldId="2147483668"/>
            <pc:sldLayoutMk cId="738248331" sldId="2147483685"/>
          </pc:sldLayoutMkLst>
        </pc:sldLayoutChg>
        <pc:sldLayoutChg chg="new del mod ord">
          <pc:chgData name="TRIGUEROS MUÑOZ, MIGUEL" userId="93f31087-8566-4d16-a7a1-f20635823349" providerId="ADAL" clId="{F7EDBCB7-082E-4BB4-83E2-0B138B1457D7}" dt="2023-04-14T07:49:38.160" v="3701" actId="2696"/>
          <pc:sldLayoutMkLst>
            <pc:docMk/>
            <pc:sldMasterMk cId="138951284" sldId="2147483668"/>
            <pc:sldLayoutMk cId="4238069408" sldId="2147483685"/>
          </pc:sldLayoutMkLst>
        </pc:sldLayoutChg>
      </pc:sldMasterChg>
      <pc:sldMasterChg chg="new del mod addSldLayout delSldLayout">
        <pc:chgData name="TRIGUEROS MUÑOZ, MIGUEL" userId="93f31087-8566-4d16-a7a1-f20635823349" providerId="ADAL" clId="{F7EDBCB7-082E-4BB4-83E2-0B138B1457D7}" dt="2023-04-14T07:48:59.024" v="3696" actId="6938"/>
        <pc:sldMasterMkLst>
          <pc:docMk/>
          <pc:sldMasterMk cId="3283289457" sldId="2147483685"/>
        </pc:sldMasterMkLst>
        <pc:sldLayoutChg chg="new del replId">
          <pc:chgData name="TRIGUEROS MUÑOZ, MIGUEL" userId="93f31087-8566-4d16-a7a1-f20635823349" providerId="ADAL" clId="{F7EDBCB7-082E-4BB4-83E2-0B138B1457D7}" dt="2023-04-14T07:48:59.024" v="3696" actId="6938"/>
          <pc:sldLayoutMkLst>
            <pc:docMk/>
            <pc:sldMasterMk cId="3283289457" sldId="2147483685"/>
            <pc:sldLayoutMk cId="4137453042" sldId="2147483686"/>
          </pc:sldLayoutMkLst>
        </pc:sldLayoutChg>
        <pc:sldLayoutChg chg="new del replId">
          <pc:chgData name="TRIGUEROS MUÑOZ, MIGUEL" userId="93f31087-8566-4d16-a7a1-f20635823349" providerId="ADAL" clId="{F7EDBCB7-082E-4BB4-83E2-0B138B1457D7}" dt="2023-04-14T07:48:59.024" v="3696" actId="6938"/>
          <pc:sldLayoutMkLst>
            <pc:docMk/>
            <pc:sldMasterMk cId="3283289457" sldId="2147483685"/>
            <pc:sldLayoutMk cId="2036162803" sldId="2147483687"/>
          </pc:sldLayoutMkLst>
        </pc:sldLayoutChg>
        <pc:sldLayoutChg chg="new del replId">
          <pc:chgData name="TRIGUEROS MUÑOZ, MIGUEL" userId="93f31087-8566-4d16-a7a1-f20635823349" providerId="ADAL" clId="{F7EDBCB7-082E-4BB4-83E2-0B138B1457D7}" dt="2023-04-14T07:48:59.024" v="3696" actId="6938"/>
          <pc:sldLayoutMkLst>
            <pc:docMk/>
            <pc:sldMasterMk cId="3283289457" sldId="2147483685"/>
            <pc:sldLayoutMk cId="1970543265" sldId="2147483688"/>
          </pc:sldLayoutMkLst>
        </pc:sldLayoutChg>
        <pc:sldLayoutChg chg="new del replId">
          <pc:chgData name="TRIGUEROS MUÑOZ, MIGUEL" userId="93f31087-8566-4d16-a7a1-f20635823349" providerId="ADAL" clId="{F7EDBCB7-082E-4BB4-83E2-0B138B1457D7}" dt="2023-04-14T07:48:59.024" v="3696" actId="6938"/>
          <pc:sldLayoutMkLst>
            <pc:docMk/>
            <pc:sldMasterMk cId="3283289457" sldId="2147483685"/>
            <pc:sldLayoutMk cId="1279627205" sldId="2147483689"/>
          </pc:sldLayoutMkLst>
        </pc:sldLayoutChg>
        <pc:sldLayoutChg chg="new del replId">
          <pc:chgData name="TRIGUEROS MUÑOZ, MIGUEL" userId="93f31087-8566-4d16-a7a1-f20635823349" providerId="ADAL" clId="{F7EDBCB7-082E-4BB4-83E2-0B138B1457D7}" dt="2023-04-14T07:48:59.024" v="3696" actId="6938"/>
          <pc:sldLayoutMkLst>
            <pc:docMk/>
            <pc:sldMasterMk cId="3283289457" sldId="2147483685"/>
            <pc:sldLayoutMk cId="3253578263" sldId="2147483690"/>
          </pc:sldLayoutMkLst>
        </pc:sldLayoutChg>
        <pc:sldLayoutChg chg="new del replId">
          <pc:chgData name="TRIGUEROS MUÑOZ, MIGUEL" userId="93f31087-8566-4d16-a7a1-f20635823349" providerId="ADAL" clId="{F7EDBCB7-082E-4BB4-83E2-0B138B1457D7}" dt="2023-04-14T07:48:59.024" v="3696" actId="6938"/>
          <pc:sldLayoutMkLst>
            <pc:docMk/>
            <pc:sldMasterMk cId="3283289457" sldId="2147483685"/>
            <pc:sldLayoutMk cId="1360073971" sldId="2147483691"/>
          </pc:sldLayoutMkLst>
        </pc:sldLayoutChg>
        <pc:sldLayoutChg chg="new del replId">
          <pc:chgData name="TRIGUEROS MUÑOZ, MIGUEL" userId="93f31087-8566-4d16-a7a1-f20635823349" providerId="ADAL" clId="{F7EDBCB7-082E-4BB4-83E2-0B138B1457D7}" dt="2023-04-14T07:48:59.024" v="3696" actId="6938"/>
          <pc:sldLayoutMkLst>
            <pc:docMk/>
            <pc:sldMasterMk cId="3283289457" sldId="2147483685"/>
            <pc:sldLayoutMk cId="2846726482" sldId="2147483692"/>
          </pc:sldLayoutMkLst>
        </pc:sldLayoutChg>
        <pc:sldLayoutChg chg="new del replId">
          <pc:chgData name="TRIGUEROS MUÑOZ, MIGUEL" userId="93f31087-8566-4d16-a7a1-f20635823349" providerId="ADAL" clId="{F7EDBCB7-082E-4BB4-83E2-0B138B1457D7}" dt="2023-04-14T07:48:59.024" v="3696" actId="6938"/>
          <pc:sldLayoutMkLst>
            <pc:docMk/>
            <pc:sldMasterMk cId="3283289457" sldId="2147483685"/>
            <pc:sldLayoutMk cId="819438431" sldId="2147483693"/>
          </pc:sldLayoutMkLst>
        </pc:sldLayoutChg>
        <pc:sldLayoutChg chg="new del replId">
          <pc:chgData name="TRIGUEROS MUÑOZ, MIGUEL" userId="93f31087-8566-4d16-a7a1-f20635823349" providerId="ADAL" clId="{F7EDBCB7-082E-4BB4-83E2-0B138B1457D7}" dt="2023-04-14T07:48:59.024" v="3696" actId="6938"/>
          <pc:sldLayoutMkLst>
            <pc:docMk/>
            <pc:sldMasterMk cId="3283289457" sldId="2147483685"/>
            <pc:sldLayoutMk cId="3110268483" sldId="2147483694"/>
          </pc:sldLayoutMkLst>
        </pc:sldLayoutChg>
        <pc:sldLayoutChg chg="new del replId">
          <pc:chgData name="TRIGUEROS MUÑOZ, MIGUEL" userId="93f31087-8566-4d16-a7a1-f20635823349" providerId="ADAL" clId="{F7EDBCB7-082E-4BB4-83E2-0B138B1457D7}" dt="2023-04-14T07:48:59.024" v="3696" actId="6938"/>
          <pc:sldLayoutMkLst>
            <pc:docMk/>
            <pc:sldMasterMk cId="3283289457" sldId="2147483685"/>
            <pc:sldLayoutMk cId="3836932465" sldId="2147483695"/>
          </pc:sldLayoutMkLst>
        </pc:sldLayoutChg>
        <pc:sldLayoutChg chg="new del replId">
          <pc:chgData name="TRIGUEROS MUÑOZ, MIGUEL" userId="93f31087-8566-4d16-a7a1-f20635823349" providerId="ADAL" clId="{F7EDBCB7-082E-4BB4-83E2-0B138B1457D7}" dt="2023-04-14T07:48:59.024" v="3696" actId="6938"/>
          <pc:sldLayoutMkLst>
            <pc:docMk/>
            <pc:sldMasterMk cId="3283289457" sldId="2147483685"/>
            <pc:sldLayoutMk cId="2442943428" sldId="2147483696"/>
          </pc:sldLayoutMkLst>
        </pc:sldLayoutChg>
      </pc:sldMasterChg>
    </pc:docChg>
  </pc:docChgLst>
  <pc:docChgLst>
    <pc:chgData name="TRIGUEROS MUÑOZ, MIGUEL" userId="93f31087-8566-4d16-a7a1-f20635823349" providerId="ADAL" clId="{28A45800-A829-4FF9-9AF1-45101DDF326D}"/>
    <pc:docChg chg="undo custSel addSld delSld modSld sldOrd modMainMaster addSection delSection modSection">
      <pc:chgData name="TRIGUEROS MUÑOZ, MIGUEL" userId="93f31087-8566-4d16-a7a1-f20635823349" providerId="ADAL" clId="{28A45800-A829-4FF9-9AF1-45101DDF326D}" dt="2022-11-27T18:04:54.027" v="3125" actId="20577"/>
      <pc:docMkLst>
        <pc:docMk/>
      </pc:docMkLst>
      <pc:sldChg chg="addSp delSp modSp">
        <pc:chgData name="TRIGUEROS MUÑOZ, MIGUEL" userId="93f31087-8566-4d16-a7a1-f20635823349" providerId="ADAL" clId="{28A45800-A829-4FF9-9AF1-45101DDF326D}" dt="2022-11-20T17:38:11.657" v="78"/>
        <pc:sldMkLst>
          <pc:docMk/>
          <pc:sldMk cId="308865771" sldId="256"/>
        </pc:sldMkLst>
        <pc:picChg chg="add mod">
          <ac:chgData name="TRIGUEROS MUÑOZ, MIGUEL" userId="93f31087-8566-4d16-a7a1-f20635823349" providerId="ADAL" clId="{28A45800-A829-4FF9-9AF1-45101DDF326D}" dt="2022-11-20T17:38:11.657" v="78"/>
          <ac:picMkLst>
            <pc:docMk/>
            <pc:sldMk cId="308865771" sldId="256"/>
            <ac:picMk id="3" creationId="{B4540A4D-DE5D-DF8E-FCB1-EB54AB7AC00D}"/>
          </ac:picMkLst>
        </pc:picChg>
        <pc:picChg chg="del">
          <ac:chgData name="TRIGUEROS MUÑOZ, MIGUEL" userId="93f31087-8566-4d16-a7a1-f20635823349" providerId="ADAL" clId="{28A45800-A829-4FF9-9AF1-45101DDF326D}" dt="2022-11-20T17:37:44.143" v="75" actId="21"/>
          <ac:picMkLst>
            <pc:docMk/>
            <pc:sldMk cId="308865771" sldId="256"/>
            <ac:picMk id="1026" creationId="{66054DA5-D910-A9EA-CAE6-EAD2CEBE6AEB}"/>
          </ac:picMkLst>
        </pc:picChg>
      </pc:sldChg>
      <pc:sldChg chg="modSp mod">
        <pc:chgData name="TRIGUEROS MUÑOZ, MIGUEL" userId="93f31087-8566-4d16-a7a1-f20635823349" providerId="ADAL" clId="{28A45800-A829-4FF9-9AF1-45101DDF326D}" dt="2022-11-21T11:24:52.245" v="89" actId="207"/>
        <pc:sldMkLst>
          <pc:docMk/>
          <pc:sldMk cId="2182144064" sldId="295"/>
        </pc:sldMkLst>
        <pc:spChg chg="mod">
          <ac:chgData name="TRIGUEROS MUÑOZ, MIGUEL" userId="93f31087-8566-4d16-a7a1-f20635823349" providerId="ADAL" clId="{28A45800-A829-4FF9-9AF1-45101DDF326D}" dt="2022-11-21T11:24:52.245" v="89" actId="207"/>
          <ac:spMkLst>
            <pc:docMk/>
            <pc:sldMk cId="2182144064" sldId="295"/>
            <ac:spMk id="18" creationId="{7DF993F7-E6BE-ABBB-E9C7-A1856566E7E9}"/>
          </ac:spMkLst>
        </pc:spChg>
      </pc:sldChg>
      <pc:sldChg chg="delSp del mod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3881213358" sldId="296"/>
        </pc:sldMkLst>
        <pc:spChg chg="del">
          <ac:chgData name="TRIGUEROS MUÑOZ, MIGUEL" userId="93f31087-8566-4d16-a7a1-f20635823349" providerId="ADAL" clId="{28A45800-A829-4FF9-9AF1-45101DDF326D}" dt="2022-11-20T17:39:17.696" v="82" actId="478"/>
          <ac:spMkLst>
            <pc:docMk/>
            <pc:sldMk cId="3881213358" sldId="296"/>
            <ac:spMk id="11" creationId="{E6266818-8CE7-0EBE-9B9F-A3AE2F3BE2BC}"/>
          </ac:spMkLst>
        </pc:spChg>
      </pc:sldChg>
      <pc:sldChg chg="del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651048111" sldId="297"/>
        </pc:sldMkLst>
      </pc:sldChg>
      <pc:sldChg chg="del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1285496475" sldId="298"/>
        </pc:sldMkLst>
      </pc:sldChg>
      <pc:sldChg chg="del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975738591" sldId="299"/>
        </pc:sldMkLst>
      </pc:sldChg>
      <pc:sldChg chg="del">
        <pc:chgData name="TRIGUEROS MUÑOZ, MIGUEL" userId="93f31087-8566-4d16-a7a1-f20635823349" providerId="ADAL" clId="{28A45800-A829-4FF9-9AF1-45101DDF326D}" dt="2022-11-21T11:25:59.952" v="91" actId="18676"/>
        <pc:sldMkLst>
          <pc:docMk/>
          <pc:sldMk cId="1286011775" sldId="300"/>
        </pc:sldMkLst>
      </pc:sldChg>
      <pc:sldChg chg="modSp mod">
        <pc:chgData name="TRIGUEROS MUÑOZ, MIGUEL" userId="93f31087-8566-4d16-a7a1-f20635823349" providerId="ADAL" clId="{28A45800-A829-4FF9-9AF1-45101DDF326D}" dt="2022-11-20T17:33:14.803" v="28" actId="20577"/>
        <pc:sldMkLst>
          <pc:docMk/>
          <pc:sldMk cId="1662085430" sldId="302"/>
        </pc:sldMkLst>
        <pc:spChg chg="mod">
          <ac:chgData name="TRIGUEROS MUÑOZ, MIGUEL" userId="93f31087-8566-4d16-a7a1-f20635823349" providerId="ADAL" clId="{28A45800-A829-4FF9-9AF1-45101DDF326D}" dt="2022-11-20T17:33:14.803" v="28" actId="20577"/>
          <ac:spMkLst>
            <pc:docMk/>
            <pc:sldMk cId="1662085430" sldId="302"/>
            <ac:spMk id="2" creationId="{3EA543D3-C58C-1AE7-0D94-9F33892E7FF5}"/>
          </ac:spMkLst>
        </pc:spChg>
      </pc:sldChg>
      <pc:sldChg chg="del">
        <pc:chgData name="TRIGUEROS MUÑOZ, MIGUEL" userId="93f31087-8566-4d16-a7a1-f20635823349" providerId="ADAL" clId="{28A45800-A829-4FF9-9AF1-45101DDF326D}" dt="2022-11-21T11:25:59.952" v="91" actId="18676"/>
        <pc:sldMkLst>
          <pc:docMk/>
          <pc:sldMk cId="1878582030" sldId="304"/>
        </pc:sldMkLst>
      </pc:sldChg>
      <pc:sldChg chg="del">
        <pc:chgData name="TRIGUEROS MUÑOZ, MIGUEL" userId="93f31087-8566-4d16-a7a1-f20635823349" providerId="ADAL" clId="{28A45800-A829-4FF9-9AF1-45101DDF326D}" dt="2022-11-21T11:25:59.952" v="91" actId="18676"/>
        <pc:sldMkLst>
          <pc:docMk/>
          <pc:sldMk cId="524834107" sldId="305"/>
        </pc:sldMkLst>
      </pc:sldChg>
      <pc:sldChg chg="del">
        <pc:chgData name="TRIGUEROS MUÑOZ, MIGUEL" userId="93f31087-8566-4d16-a7a1-f20635823349" providerId="ADAL" clId="{28A45800-A829-4FF9-9AF1-45101DDF326D}" dt="2022-11-21T11:25:59.952" v="91" actId="18676"/>
        <pc:sldMkLst>
          <pc:docMk/>
          <pc:sldMk cId="3007344242" sldId="306"/>
        </pc:sldMkLst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1441313987" sldId="308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1679762254" sldId="309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2242644199" sldId="310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1813723418" sldId="311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2269836530" sldId="312"/>
        </pc:sldMkLst>
      </pc:sldChg>
      <pc:sldChg chg="del">
        <pc:chgData name="TRIGUEROS MUÑOZ, MIGUEL" userId="93f31087-8566-4d16-a7a1-f20635823349" providerId="ADAL" clId="{28A45800-A829-4FF9-9AF1-45101DDF326D}" dt="2022-11-21T11:26:06.430" v="92" actId="18676"/>
        <pc:sldMkLst>
          <pc:docMk/>
          <pc:sldMk cId="1814859966" sldId="313"/>
        </pc:sldMkLst>
      </pc:sldChg>
      <pc:sldChg chg="addSp delSp modSp mod">
        <pc:chgData name="TRIGUEROS MUÑOZ, MIGUEL" userId="93f31087-8566-4d16-a7a1-f20635823349" providerId="ADAL" clId="{28A45800-A829-4FF9-9AF1-45101DDF326D}" dt="2022-11-21T11:39:53.543" v="761" actId="1076"/>
        <pc:sldMkLst>
          <pc:docMk/>
          <pc:sldMk cId="745458148" sldId="314"/>
        </pc:sldMkLst>
        <pc:spChg chg="mod">
          <ac:chgData name="TRIGUEROS MUÑOZ, MIGUEL" userId="93f31087-8566-4d16-a7a1-f20635823349" providerId="ADAL" clId="{28A45800-A829-4FF9-9AF1-45101DDF326D}" dt="2022-11-21T11:39:53.543" v="761" actId="1076"/>
          <ac:spMkLst>
            <pc:docMk/>
            <pc:sldMk cId="745458148" sldId="314"/>
            <ac:spMk id="3" creationId="{B6D7D569-2E40-41FB-F9B2-C2262085590C}"/>
          </ac:spMkLst>
        </pc:spChg>
        <pc:graphicFrameChg chg="add del mod modGraphic">
          <ac:chgData name="TRIGUEROS MUÑOZ, MIGUEL" userId="93f31087-8566-4d16-a7a1-f20635823349" providerId="ADAL" clId="{28A45800-A829-4FF9-9AF1-45101DDF326D}" dt="2022-11-21T11:26:37.461" v="98" actId="478"/>
          <ac:graphicFrameMkLst>
            <pc:docMk/>
            <pc:sldMk cId="745458148" sldId="314"/>
            <ac:graphicFrameMk id="5" creationId="{3751FF8A-2866-D4AB-27F9-6CD226394611}"/>
          </ac:graphicFrameMkLst>
        </pc:graphicFrameChg>
        <pc:graphicFrameChg chg="add del mod modGraphic">
          <ac:chgData name="TRIGUEROS MUÑOZ, MIGUEL" userId="93f31087-8566-4d16-a7a1-f20635823349" providerId="ADAL" clId="{28A45800-A829-4FF9-9AF1-45101DDF326D}" dt="2022-11-21T11:26:35.405" v="96" actId="478"/>
          <ac:graphicFrameMkLst>
            <pc:docMk/>
            <pc:sldMk cId="745458148" sldId="314"/>
            <ac:graphicFrameMk id="7" creationId="{7C912676-2A08-C3D8-59FD-4BA438BB138C}"/>
          </ac:graphicFrameMkLst>
        </pc:graphicFrameChg>
        <pc:graphicFrameChg chg="add del mod modGraphic">
          <ac:chgData name="TRIGUEROS MUÑOZ, MIGUEL" userId="93f31087-8566-4d16-a7a1-f20635823349" providerId="ADAL" clId="{28A45800-A829-4FF9-9AF1-45101DDF326D}" dt="2022-11-21T11:26:34.075" v="94" actId="478"/>
          <ac:graphicFrameMkLst>
            <pc:docMk/>
            <pc:sldMk cId="745458148" sldId="314"/>
            <ac:graphicFrameMk id="9" creationId="{76FA3953-1EB9-1E89-96C9-5ADB9CC36A7E}"/>
          </ac:graphicFrameMkLst>
        </pc:graphicFrameChg>
        <pc:graphicFrameChg chg="add del mod modGraphic">
          <ac:chgData name="TRIGUEROS MUÑOZ, MIGUEL" userId="93f31087-8566-4d16-a7a1-f20635823349" providerId="ADAL" clId="{28A45800-A829-4FF9-9AF1-45101DDF326D}" dt="2022-11-21T11:26:34.824" v="95" actId="478"/>
          <ac:graphicFrameMkLst>
            <pc:docMk/>
            <pc:sldMk cId="745458148" sldId="314"/>
            <ac:graphicFrameMk id="11" creationId="{56AE80C2-0F11-BE03-0931-1731970A37FF}"/>
          </ac:graphicFrameMkLst>
        </pc:graphicFrameChg>
        <pc:graphicFrameChg chg="add del mod modGraphic">
          <ac:chgData name="TRIGUEROS MUÑOZ, MIGUEL" userId="93f31087-8566-4d16-a7a1-f20635823349" providerId="ADAL" clId="{28A45800-A829-4FF9-9AF1-45101DDF326D}" dt="2022-11-21T11:26:35.960" v="97" actId="478"/>
          <ac:graphicFrameMkLst>
            <pc:docMk/>
            <pc:sldMk cId="745458148" sldId="314"/>
            <ac:graphicFrameMk id="13" creationId="{8B1BE558-68EC-7B78-0E79-1DC9FB0E8B60}"/>
          </ac:graphicFrameMkLst>
        </pc:graphicFrameChg>
        <pc:graphicFrameChg chg="add del mod modGraphic">
          <ac:chgData name="TRIGUEROS MUÑOZ, MIGUEL" userId="93f31087-8566-4d16-a7a1-f20635823349" providerId="ADAL" clId="{28A45800-A829-4FF9-9AF1-45101DDF326D}" dt="2022-11-20T17:36:04.460" v="64" actId="21"/>
          <ac:graphicFrameMkLst>
            <pc:docMk/>
            <pc:sldMk cId="745458148" sldId="314"/>
            <ac:graphicFrameMk id="15" creationId="{C61ABD70-902E-C99A-CDA1-D0697F1AA924}"/>
          </ac:graphicFrameMkLst>
        </pc:graphicFrameChg>
      </pc:sldChg>
      <pc:sldChg chg="delSp del mod">
        <pc:chgData name="TRIGUEROS MUÑOZ, MIGUEL" userId="93f31087-8566-4d16-a7a1-f20635823349" providerId="ADAL" clId="{28A45800-A829-4FF9-9AF1-45101DDF326D}" dt="2022-11-21T11:25:53.928" v="90" actId="18676"/>
        <pc:sldMkLst>
          <pc:docMk/>
          <pc:sldMk cId="279635090" sldId="315"/>
        </pc:sldMkLst>
        <pc:spChg chg="del">
          <ac:chgData name="TRIGUEROS MUÑOZ, MIGUEL" userId="93f31087-8566-4d16-a7a1-f20635823349" providerId="ADAL" clId="{28A45800-A829-4FF9-9AF1-45101DDF326D}" dt="2022-11-20T17:38:26.571" v="79" actId="478"/>
          <ac:spMkLst>
            <pc:docMk/>
            <pc:sldMk cId="279635090" sldId="315"/>
            <ac:spMk id="11" creationId="{E6266818-8CE7-0EBE-9B9F-A3AE2F3BE2BC}"/>
          </ac:spMkLst>
        </pc:spChg>
      </pc:sldChg>
      <pc:sldChg chg="addSp delSp modSp new mod">
        <pc:chgData name="TRIGUEROS MUÑOZ, MIGUEL" userId="93f31087-8566-4d16-a7a1-f20635823349" providerId="ADAL" clId="{28A45800-A829-4FF9-9AF1-45101DDF326D}" dt="2022-11-21T11:39:38.909" v="760" actId="207"/>
        <pc:sldMkLst>
          <pc:docMk/>
          <pc:sldMk cId="3526330062" sldId="315"/>
        </pc:sldMkLst>
        <pc:spChg chg="mod">
          <ac:chgData name="TRIGUEROS MUÑOZ, MIGUEL" userId="93f31087-8566-4d16-a7a1-f20635823349" providerId="ADAL" clId="{28A45800-A829-4FF9-9AF1-45101DDF326D}" dt="2022-11-21T11:33:22.172" v="413" actId="11"/>
          <ac:spMkLst>
            <pc:docMk/>
            <pc:sldMk cId="3526330062" sldId="315"/>
            <ac:spMk id="2" creationId="{C67B4903-AC98-F31D-0610-6FD4789F2717}"/>
          </ac:spMkLst>
        </pc:spChg>
        <pc:spChg chg="mod">
          <ac:chgData name="TRIGUEROS MUÑOZ, MIGUEL" userId="93f31087-8566-4d16-a7a1-f20635823349" providerId="ADAL" clId="{28A45800-A829-4FF9-9AF1-45101DDF326D}" dt="2022-11-21T11:39:38.909" v="760" actId="207"/>
          <ac:spMkLst>
            <pc:docMk/>
            <pc:sldMk cId="3526330062" sldId="315"/>
            <ac:spMk id="3" creationId="{F32CF12D-988F-B563-F1F6-C481FD993F74}"/>
          </ac:spMkLst>
        </pc:spChg>
        <pc:spChg chg="add del mod">
          <ac:chgData name="TRIGUEROS MUÑOZ, MIGUEL" userId="93f31087-8566-4d16-a7a1-f20635823349" providerId="ADAL" clId="{28A45800-A829-4FF9-9AF1-45101DDF326D}" dt="2022-11-21T11:38:39.695" v="750" actId="478"/>
          <ac:spMkLst>
            <pc:docMk/>
            <pc:sldMk cId="3526330062" sldId="315"/>
            <ac:spMk id="6" creationId="{42392E04-632F-CBF2-40C7-CACA60182EDE}"/>
          </ac:spMkLst>
        </pc:spChg>
        <pc:spChg chg="add mod">
          <ac:chgData name="TRIGUEROS MUÑOZ, MIGUEL" userId="93f31087-8566-4d16-a7a1-f20635823349" providerId="ADAL" clId="{28A45800-A829-4FF9-9AF1-45101DDF326D}" dt="2022-11-21T11:38:47.234" v="752" actId="1076"/>
          <ac:spMkLst>
            <pc:docMk/>
            <pc:sldMk cId="3526330062" sldId="315"/>
            <ac:spMk id="9" creationId="{38E4A723-231A-654E-359C-28BDC660B2EC}"/>
          </ac:spMkLst>
        </pc:spChg>
        <pc:spChg chg="add mod">
          <ac:chgData name="TRIGUEROS MUÑOZ, MIGUEL" userId="93f31087-8566-4d16-a7a1-f20635823349" providerId="ADAL" clId="{28A45800-A829-4FF9-9AF1-45101DDF326D}" dt="2022-11-21T11:39:13.988" v="757" actId="1076"/>
          <ac:spMkLst>
            <pc:docMk/>
            <pc:sldMk cId="3526330062" sldId="315"/>
            <ac:spMk id="12" creationId="{FCEA2AA4-3E41-5898-229A-6884A6A57179}"/>
          </ac:spMkLst>
        </pc:spChg>
        <pc:picChg chg="add del mod">
          <ac:chgData name="TRIGUEROS MUÑOZ, MIGUEL" userId="93f31087-8566-4d16-a7a1-f20635823349" providerId="ADAL" clId="{28A45800-A829-4FF9-9AF1-45101DDF326D}" dt="2022-11-21T11:38:39.695" v="750" actId="478"/>
          <ac:picMkLst>
            <pc:docMk/>
            <pc:sldMk cId="3526330062" sldId="315"/>
            <ac:picMk id="5" creationId="{C2DA31BC-A7EB-D308-6AA7-3EE53B231B92}"/>
          </ac:picMkLst>
        </pc:picChg>
        <pc:picChg chg="add mod">
          <ac:chgData name="TRIGUEROS MUÑOZ, MIGUEL" userId="93f31087-8566-4d16-a7a1-f20635823349" providerId="ADAL" clId="{28A45800-A829-4FF9-9AF1-45101DDF326D}" dt="2022-11-21T11:38:43.084" v="751" actId="1076"/>
          <ac:picMkLst>
            <pc:docMk/>
            <pc:sldMk cId="3526330062" sldId="315"/>
            <ac:picMk id="8" creationId="{9CAB4FD1-2285-8E75-9E33-7ACBB3CE531B}"/>
          </ac:picMkLst>
        </pc:picChg>
        <pc:picChg chg="add mod">
          <ac:chgData name="TRIGUEROS MUÑOZ, MIGUEL" userId="93f31087-8566-4d16-a7a1-f20635823349" providerId="ADAL" clId="{28A45800-A829-4FF9-9AF1-45101DDF326D}" dt="2022-11-21T11:39:13.988" v="757" actId="1076"/>
          <ac:picMkLst>
            <pc:docMk/>
            <pc:sldMk cId="3526330062" sldId="315"/>
            <ac:picMk id="11" creationId="{E36E1281-15EF-206A-0466-18B42DDF2636}"/>
          </ac:picMkLst>
        </pc:picChg>
      </pc:sldChg>
      <pc:sldChg chg="addSp modSp new mod ord">
        <pc:chgData name="TRIGUEROS MUÑOZ, MIGUEL" userId="93f31087-8566-4d16-a7a1-f20635823349" providerId="ADAL" clId="{28A45800-A829-4FF9-9AF1-45101DDF326D}" dt="2022-11-21T12:27:47.805" v="2389" actId="1076"/>
        <pc:sldMkLst>
          <pc:docMk/>
          <pc:sldMk cId="634721557" sldId="316"/>
        </pc:sldMkLst>
        <pc:spChg chg="mod">
          <ac:chgData name="TRIGUEROS MUÑOZ, MIGUEL" userId="93f31087-8566-4d16-a7a1-f20635823349" providerId="ADAL" clId="{28A45800-A829-4FF9-9AF1-45101DDF326D}" dt="2022-11-21T11:41:27.908" v="843" actId="14100"/>
          <ac:spMkLst>
            <pc:docMk/>
            <pc:sldMk cId="634721557" sldId="316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28A45800-A829-4FF9-9AF1-45101DDF326D}" dt="2022-11-21T12:27:41.968" v="2388" actId="20577"/>
          <ac:spMkLst>
            <pc:docMk/>
            <pc:sldMk cId="634721557" sldId="316"/>
            <ac:spMk id="3" creationId="{BBD2C6B3-99D2-B9CC-5F50-ADD31ADFF127}"/>
          </ac:spMkLst>
        </pc:spChg>
        <pc:picChg chg="add mod">
          <ac:chgData name="TRIGUEROS MUÑOZ, MIGUEL" userId="93f31087-8566-4d16-a7a1-f20635823349" providerId="ADAL" clId="{28A45800-A829-4FF9-9AF1-45101DDF326D}" dt="2022-11-21T11:45:39.163" v="855" actId="1036"/>
          <ac:picMkLst>
            <pc:docMk/>
            <pc:sldMk cId="634721557" sldId="316"/>
            <ac:picMk id="4" creationId="{8A730AD6-F52B-7D81-F532-D3750CC7D794}"/>
          </ac:picMkLst>
        </pc:picChg>
        <pc:picChg chg="add mod">
          <ac:chgData name="TRIGUEROS MUÑOZ, MIGUEL" userId="93f31087-8566-4d16-a7a1-f20635823349" providerId="ADAL" clId="{28A45800-A829-4FF9-9AF1-45101DDF326D}" dt="2022-11-21T11:44:56.712" v="849" actId="14100"/>
          <ac:picMkLst>
            <pc:docMk/>
            <pc:sldMk cId="634721557" sldId="316"/>
            <ac:picMk id="5" creationId="{CFC72328-673B-9EC1-DBA6-C19B959503F4}"/>
          </ac:picMkLst>
        </pc:picChg>
        <pc:picChg chg="add mod">
          <ac:chgData name="TRIGUEROS MUÑOZ, MIGUEL" userId="93f31087-8566-4d16-a7a1-f20635823349" providerId="ADAL" clId="{28A45800-A829-4FF9-9AF1-45101DDF326D}" dt="2022-11-21T11:44:56.712" v="849" actId="14100"/>
          <ac:picMkLst>
            <pc:docMk/>
            <pc:sldMk cId="634721557" sldId="316"/>
            <ac:picMk id="6" creationId="{5F461F8D-59B3-FDD3-08BA-0CDBBC67153C}"/>
          </ac:picMkLst>
        </pc:picChg>
        <pc:picChg chg="add mod">
          <ac:chgData name="TRIGUEROS MUÑOZ, MIGUEL" userId="93f31087-8566-4d16-a7a1-f20635823349" providerId="ADAL" clId="{28A45800-A829-4FF9-9AF1-45101DDF326D}" dt="2022-11-21T11:44:56.712" v="849" actId="14100"/>
          <ac:picMkLst>
            <pc:docMk/>
            <pc:sldMk cId="634721557" sldId="316"/>
            <ac:picMk id="7" creationId="{D3A56ABF-DADB-9FB3-4B7A-E43D2E9C4FAA}"/>
          </ac:picMkLst>
        </pc:picChg>
        <pc:picChg chg="add mod">
          <ac:chgData name="TRIGUEROS MUÑOZ, MIGUEL" userId="93f31087-8566-4d16-a7a1-f20635823349" providerId="ADAL" clId="{28A45800-A829-4FF9-9AF1-45101DDF326D}" dt="2022-11-21T12:27:47.805" v="2389" actId="1076"/>
          <ac:picMkLst>
            <pc:docMk/>
            <pc:sldMk cId="634721557" sldId="316"/>
            <ac:picMk id="8" creationId="{A4D0B861-7419-F9E9-B2C4-A7C129726FED}"/>
          </ac:picMkLst>
        </pc:picChg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2861142992" sldId="316"/>
        </pc:sldMkLst>
      </pc:sldChg>
      <pc:sldChg chg="modSp add mod ord">
        <pc:chgData name="TRIGUEROS MUÑOZ, MIGUEL" userId="93f31087-8566-4d16-a7a1-f20635823349" providerId="ADAL" clId="{28A45800-A829-4FF9-9AF1-45101DDF326D}" dt="2022-11-21T11:55:31.506" v="1244"/>
        <pc:sldMkLst>
          <pc:docMk/>
          <pc:sldMk cId="2154345873" sldId="317"/>
        </pc:sldMkLst>
        <pc:spChg chg="mod">
          <ac:chgData name="TRIGUEROS MUÑOZ, MIGUEL" userId="93f31087-8566-4d16-a7a1-f20635823349" providerId="ADAL" clId="{28A45800-A829-4FF9-9AF1-45101DDF326D}" dt="2022-11-21T11:47:28.724" v="950" actId="20577"/>
          <ac:spMkLst>
            <pc:docMk/>
            <pc:sldMk cId="2154345873" sldId="317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28A45800-A829-4FF9-9AF1-45101DDF326D}" dt="2022-11-21T11:51:49.202" v="1232" actId="20577"/>
          <ac:spMkLst>
            <pc:docMk/>
            <pc:sldMk cId="2154345873" sldId="317"/>
            <ac:spMk id="3" creationId="{BBD2C6B3-99D2-B9CC-5F50-ADD31ADFF127}"/>
          </ac:spMkLst>
        </pc:spChg>
        <pc:picChg chg="mod">
          <ac:chgData name="TRIGUEROS MUÑOZ, MIGUEL" userId="93f31087-8566-4d16-a7a1-f20635823349" providerId="ADAL" clId="{28A45800-A829-4FF9-9AF1-45101DDF326D}" dt="2022-11-21T11:51:41.601" v="1231" actId="1076"/>
          <ac:picMkLst>
            <pc:docMk/>
            <pc:sldMk cId="2154345873" sldId="317"/>
            <ac:picMk id="4" creationId="{8A730AD6-F52B-7D81-F532-D3750CC7D794}"/>
          </ac:picMkLst>
        </pc:picChg>
        <pc:picChg chg="mod">
          <ac:chgData name="TRIGUEROS MUÑOZ, MIGUEL" userId="93f31087-8566-4d16-a7a1-f20635823349" providerId="ADAL" clId="{28A45800-A829-4FF9-9AF1-45101DDF326D}" dt="2022-11-21T11:53:13.454" v="1233" actId="1076"/>
          <ac:picMkLst>
            <pc:docMk/>
            <pc:sldMk cId="2154345873" sldId="317"/>
            <ac:picMk id="5" creationId="{CFC72328-673B-9EC1-DBA6-C19B959503F4}"/>
          </ac:picMkLst>
        </pc:picChg>
        <pc:picChg chg="mod">
          <ac:chgData name="TRIGUEROS MUÑOZ, MIGUEL" userId="93f31087-8566-4d16-a7a1-f20635823349" providerId="ADAL" clId="{28A45800-A829-4FF9-9AF1-45101DDF326D}" dt="2022-11-21T11:53:13.454" v="1233" actId="1076"/>
          <ac:picMkLst>
            <pc:docMk/>
            <pc:sldMk cId="2154345873" sldId="317"/>
            <ac:picMk id="6" creationId="{5F461F8D-59B3-FDD3-08BA-0CDBBC67153C}"/>
          </ac:picMkLst>
        </pc:picChg>
        <pc:picChg chg="mod">
          <ac:chgData name="TRIGUEROS MUÑOZ, MIGUEL" userId="93f31087-8566-4d16-a7a1-f20635823349" providerId="ADAL" clId="{28A45800-A829-4FF9-9AF1-45101DDF326D}" dt="2022-11-21T11:53:13.454" v="1233" actId="1076"/>
          <ac:picMkLst>
            <pc:docMk/>
            <pc:sldMk cId="2154345873" sldId="317"/>
            <ac:picMk id="7" creationId="{D3A56ABF-DADB-9FB3-4B7A-E43D2E9C4FAA}"/>
          </ac:picMkLst>
        </pc:picChg>
        <pc:picChg chg="mod">
          <ac:chgData name="TRIGUEROS MUÑOZ, MIGUEL" userId="93f31087-8566-4d16-a7a1-f20635823349" providerId="ADAL" clId="{28A45800-A829-4FF9-9AF1-45101DDF326D}" dt="2022-11-21T11:53:13.454" v="1233" actId="1076"/>
          <ac:picMkLst>
            <pc:docMk/>
            <pc:sldMk cId="2154345873" sldId="317"/>
            <ac:picMk id="8" creationId="{A4D0B861-7419-F9E9-B2C4-A7C129726FED}"/>
          </ac:picMkLst>
        </pc:picChg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2928801094" sldId="317"/>
        </pc:sldMkLst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579504102" sldId="318"/>
        </pc:sldMkLst>
      </pc:sldChg>
      <pc:sldChg chg="addSp delSp modSp add mod">
        <pc:chgData name="TRIGUEROS MUÑOZ, MIGUEL" userId="93f31087-8566-4d16-a7a1-f20635823349" providerId="ADAL" clId="{28A45800-A829-4FF9-9AF1-45101DDF326D}" dt="2022-11-21T12:19:09.079" v="2151" actId="1582"/>
        <pc:sldMkLst>
          <pc:docMk/>
          <pc:sldMk cId="3289438449" sldId="318"/>
        </pc:sldMkLst>
        <pc:spChg chg="mod">
          <ac:chgData name="TRIGUEROS MUÑOZ, MIGUEL" userId="93f31087-8566-4d16-a7a1-f20635823349" providerId="ADAL" clId="{28A45800-A829-4FF9-9AF1-45101DDF326D}" dt="2022-11-21T11:59:49.612" v="1461" actId="20577"/>
          <ac:spMkLst>
            <pc:docMk/>
            <pc:sldMk cId="3289438449" sldId="318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28A45800-A829-4FF9-9AF1-45101DDF326D}" dt="2022-11-21T12:01:29.078" v="1566" actId="20577"/>
          <ac:spMkLst>
            <pc:docMk/>
            <pc:sldMk cId="3289438449" sldId="318"/>
            <ac:spMk id="3" creationId="{BBD2C6B3-99D2-B9CC-5F50-ADD31ADFF127}"/>
          </ac:spMkLst>
        </pc:spChg>
        <pc:spChg chg="add mod">
          <ac:chgData name="TRIGUEROS MUÑOZ, MIGUEL" userId="93f31087-8566-4d16-a7a1-f20635823349" providerId="ADAL" clId="{28A45800-A829-4FF9-9AF1-45101DDF326D}" dt="2022-11-21T12:18:57.637" v="2150" actId="1076"/>
          <ac:spMkLst>
            <pc:docMk/>
            <pc:sldMk cId="3289438449" sldId="318"/>
            <ac:spMk id="14" creationId="{6B985FD2-9943-DBEC-4164-EEFFAAAEB98A}"/>
          </ac:spMkLst>
        </pc:spChg>
        <pc:graphicFrameChg chg="add mod">
          <ac:chgData name="TRIGUEROS MUÑOZ, MIGUEL" userId="93f31087-8566-4d16-a7a1-f20635823349" providerId="ADAL" clId="{28A45800-A829-4FF9-9AF1-45101DDF326D}" dt="2022-11-21T12:18:39.490" v="2147" actId="1076"/>
          <ac:graphicFrameMkLst>
            <pc:docMk/>
            <pc:sldMk cId="3289438449" sldId="318"/>
            <ac:graphicFrameMk id="11" creationId="{CB1D6DA4-B760-0DE3-6F5C-3AD54AF62A48}"/>
          </ac:graphicFrameMkLst>
        </pc:graphicFrameChg>
        <pc:graphicFrameChg chg="add mod">
          <ac:chgData name="TRIGUEROS MUÑOZ, MIGUEL" userId="93f31087-8566-4d16-a7a1-f20635823349" providerId="ADAL" clId="{28A45800-A829-4FF9-9AF1-45101DDF326D}" dt="2022-11-21T12:18:39.490" v="2147" actId="1076"/>
          <ac:graphicFrameMkLst>
            <pc:docMk/>
            <pc:sldMk cId="3289438449" sldId="318"/>
            <ac:graphicFrameMk id="12" creationId="{D85D805C-F554-CA2E-4DD1-B2DD56F9E9A2}"/>
          </ac:graphicFrameMkLst>
        </pc:graphicFrameChg>
        <pc:picChg chg="del">
          <ac:chgData name="TRIGUEROS MUÑOZ, MIGUEL" userId="93f31087-8566-4d16-a7a1-f20635823349" providerId="ADAL" clId="{28A45800-A829-4FF9-9AF1-45101DDF326D}" dt="2022-11-21T11:56:26.339" v="1263" actId="478"/>
          <ac:picMkLst>
            <pc:docMk/>
            <pc:sldMk cId="3289438449" sldId="318"/>
            <ac:picMk id="4" creationId="{8A730AD6-F52B-7D81-F532-D3750CC7D794}"/>
          </ac:picMkLst>
        </pc:picChg>
        <pc:picChg chg="del">
          <ac:chgData name="TRIGUEROS MUÑOZ, MIGUEL" userId="93f31087-8566-4d16-a7a1-f20635823349" providerId="ADAL" clId="{28A45800-A829-4FF9-9AF1-45101DDF326D}" dt="2022-11-21T12:02:30.336" v="1569" actId="478"/>
          <ac:picMkLst>
            <pc:docMk/>
            <pc:sldMk cId="3289438449" sldId="318"/>
            <ac:picMk id="5" creationId="{CFC72328-673B-9EC1-DBA6-C19B959503F4}"/>
          </ac:picMkLst>
        </pc:picChg>
        <pc:picChg chg="del">
          <ac:chgData name="TRIGUEROS MUÑOZ, MIGUEL" userId="93f31087-8566-4d16-a7a1-f20635823349" providerId="ADAL" clId="{28A45800-A829-4FF9-9AF1-45101DDF326D}" dt="2022-11-21T12:02:31.561" v="1571" actId="478"/>
          <ac:picMkLst>
            <pc:docMk/>
            <pc:sldMk cId="3289438449" sldId="318"/>
            <ac:picMk id="6" creationId="{5F461F8D-59B3-FDD3-08BA-0CDBBC67153C}"/>
          </ac:picMkLst>
        </pc:picChg>
        <pc:picChg chg="del">
          <ac:chgData name="TRIGUEROS MUÑOZ, MIGUEL" userId="93f31087-8566-4d16-a7a1-f20635823349" providerId="ADAL" clId="{28A45800-A829-4FF9-9AF1-45101DDF326D}" dt="2022-11-21T12:02:31.080" v="1570" actId="478"/>
          <ac:picMkLst>
            <pc:docMk/>
            <pc:sldMk cId="3289438449" sldId="318"/>
            <ac:picMk id="7" creationId="{D3A56ABF-DADB-9FB3-4B7A-E43D2E9C4FAA}"/>
          </ac:picMkLst>
        </pc:picChg>
        <pc:picChg chg="del">
          <ac:chgData name="TRIGUEROS MUÑOZ, MIGUEL" userId="93f31087-8566-4d16-a7a1-f20635823349" providerId="ADAL" clId="{28A45800-A829-4FF9-9AF1-45101DDF326D}" dt="2022-11-21T12:02:29.411" v="1568" actId="478"/>
          <ac:picMkLst>
            <pc:docMk/>
            <pc:sldMk cId="3289438449" sldId="318"/>
            <ac:picMk id="8" creationId="{A4D0B861-7419-F9E9-B2C4-A7C129726FED}"/>
          </ac:picMkLst>
        </pc:picChg>
        <pc:picChg chg="add del mod">
          <ac:chgData name="TRIGUEROS MUÑOZ, MIGUEL" userId="93f31087-8566-4d16-a7a1-f20635823349" providerId="ADAL" clId="{28A45800-A829-4FF9-9AF1-45101DDF326D}" dt="2022-11-21T12:18:34.490" v="2145" actId="478"/>
          <ac:picMkLst>
            <pc:docMk/>
            <pc:sldMk cId="3289438449" sldId="318"/>
            <ac:picMk id="10" creationId="{C40D02F3-57FA-7109-7F33-F484F6CB270F}"/>
          </ac:picMkLst>
        </pc:picChg>
        <pc:cxnChg chg="add mod">
          <ac:chgData name="TRIGUEROS MUÑOZ, MIGUEL" userId="93f31087-8566-4d16-a7a1-f20635823349" providerId="ADAL" clId="{28A45800-A829-4FF9-9AF1-45101DDF326D}" dt="2022-11-21T12:19:09.079" v="2151" actId="1582"/>
          <ac:cxnSpMkLst>
            <pc:docMk/>
            <pc:sldMk cId="3289438449" sldId="318"/>
            <ac:cxnSpMk id="13" creationId="{E1A41C76-76A5-339F-D4D4-1988F231D798}"/>
          </ac:cxnSpMkLst>
        </pc:cxnChg>
      </pc:sldChg>
      <pc:sldChg chg="addSp delSp modSp add mod">
        <pc:chgData name="TRIGUEROS MUÑOZ, MIGUEL" userId="93f31087-8566-4d16-a7a1-f20635823349" providerId="ADAL" clId="{28A45800-A829-4FF9-9AF1-45101DDF326D}" dt="2022-11-21T19:07:41.195" v="2804" actId="1076"/>
        <pc:sldMkLst>
          <pc:docMk/>
          <pc:sldMk cId="1059083778" sldId="319"/>
        </pc:sldMkLst>
        <pc:spChg chg="mod">
          <ac:chgData name="TRIGUEROS MUÑOZ, MIGUEL" userId="93f31087-8566-4d16-a7a1-f20635823349" providerId="ADAL" clId="{28A45800-A829-4FF9-9AF1-45101DDF326D}" dt="2022-11-21T19:07:41.195" v="2804" actId="1076"/>
          <ac:spMkLst>
            <pc:docMk/>
            <pc:sldMk cId="1059083778" sldId="319"/>
            <ac:spMk id="3" creationId="{BBD2C6B3-99D2-B9CC-5F50-ADD31ADFF127}"/>
          </ac:spMkLst>
        </pc:spChg>
        <pc:spChg chg="add del mod">
          <ac:chgData name="TRIGUEROS MUÑOZ, MIGUEL" userId="93f31087-8566-4d16-a7a1-f20635823349" providerId="ADAL" clId="{28A45800-A829-4FF9-9AF1-45101DDF326D}" dt="2022-11-21T12:04:38.628" v="1596" actId="767"/>
          <ac:spMkLst>
            <pc:docMk/>
            <pc:sldMk cId="1059083778" sldId="319"/>
            <ac:spMk id="4" creationId="{6CFC38B7-1944-C445-5902-687CFBB2A280}"/>
          </ac:spMkLst>
        </pc:spChg>
        <pc:spChg chg="add mod">
          <ac:chgData name="TRIGUEROS MUÑOZ, MIGUEL" userId="93f31087-8566-4d16-a7a1-f20635823349" providerId="ADAL" clId="{28A45800-A829-4FF9-9AF1-45101DDF326D}" dt="2022-11-21T12:14:01.904" v="1787"/>
          <ac:spMkLst>
            <pc:docMk/>
            <pc:sldMk cId="1059083778" sldId="319"/>
            <ac:spMk id="9" creationId="{45C11F8F-C291-F98A-45CD-CE12FC75D86A}"/>
          </ac:spMkLst>
        </pc:spChg>
        <pc:graphicFrameChg chg="add mod modGraphic">
          <ac:chgData name="TRIGUEROS MUÑOZ, MIGUEL" userId="93f31087-8566-4d16-a7a1-f20635823349" providerId="ADAL" clId="{28A45800-A829-4FF9-9AF1-45101DDF326D}" dt="2022-11-21T12:12:05.455" v="1748" actId="14100"/>
          <ac:graphicFrameMkLst>
            <pc:docMk/>
            <pc:sldMk cId="1059083778" sldId="319"/>
            <ac:graphicFrameMk id="5" creationId="{65DCCEED-BCD4-39ED-770E-C15625D2107B}"/>
          </ac:graphicFrameMkLst>
        </pc:graphicFrameChg>
        <pc:graphicFrameChg chg="add mod modGraphic">
          <ac:chgData name="TRIGUEROS MUÑOZ, MIGUEL" userId="93f31087-8566-4d16-a7a1-f20635823349" providerId="ADAL" clId="{28A45800-A829-4FF9-9AF1-45101DDF326D}" dt="2022-11-21T12:12:42.218" v="1755" actId="1076"/>
          <ac:graphicFrameMkLst>
            <pc:docMk/>
            <pc:sldMk cId="1059083778" sldId="319"/>
            <ac:graphicFrameMk id="6" creationId="{473ACAC4-F722-5AA0-81B9-614F478FA065}"/>
          </ac:graphicFrameMkLst>
        </pc:graphicFrameChg>
        <pc:picChg chg="del mod">
          <ac:chgData name="TRIGUEROS MUÑOZ, MIGUEL" userId="93f31087-8566-4d16-a7a1-f20635823349" providerId="ADAL" clId="{28A45800-A829-4FF9-9AF1-45101DDF326D}" dt="2022-11-21T12:09:42.795" v="1723" actId="478"/>
          <ac:picMkLst>
            <pc:docMk/>
            <pc:sldMk cId="1059083778" sldId="319"/>
            <ac:picMk id="10" creationId="{C40D02F3-57FA-7109-7F33-F484F6CB270F}"/>
          </ac:picMkLst>
        </pc:picChg>
        <pc:cxnChg chg="add">
          <ac:chgData name="TRIGUEROS MUÑOZ, MIGUEL" userId="93f31087-8566-4d16-a7a1-f20635823349" providerId="ADAL" clId="{28A45800-A829-4FF9-9AF1-45101DDF326D}" dt="2022-11-21T12:12:55.070" v="1756" actId="11529"/>
          <ac:cxnSpMkLst>
            <pc:docMk/>
            <pc:sldMk cId="1059083778" sldId="319"/>
            <ac:cxnSpMk id="8" creationId="{6830A4EF-FB31-EDF9-0B92-4ADBB99F2CAC}"/>
          </ac:cxnSpMkLst>
        </pc:cxnChg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3820478449" sldId="319"/>
        </pc:sldMkLst>
      </pc:sldChg>
      <pc:sldChg chg="del">
        <pc:chgData name="TRIGUEROS MUÑOZ, MIGUEL" userId="93f31087-8566-4d16-a7a1-f20635823349" providerId="ADAL" clId="{28A45800-A829-4FF9-9AF1-45101DDF326D}" dt="2022-11-21T11:26:13.853" v="93" actId="18676"/>
        <pc:sldMkLst>
          <pc:docMk/>
          <pc:sldMk cId="3143426356" sldId="320"/>
        </pc:sldMkLst>
      </pc:sldChg>
      <pc:sldChg chg="addSp delSp modSp add mod">
        <pc:chgData name="TRIGUEROS MUÑOZ, MIGUEL" userId="93f31087-8566-4d16-a7a1-f20635823349" providerId="ADAL" clId="{28A45800-A829-4FF9-9AF1-45101DDF326D}" dt="2022-11-21T12:28:54.842" v="2393"/>
        <pc:sldMkLst>
          <pc:docMk/>
          <pc:sldMk cId="3948044143" sldId="320"/>
        </pc:sldMkLst>
        <pc:spChg chg="mod">
          <ac:chgData name="TRIGUEROS MUÑOZ, MIGUEL" userId="93f31087-8566-4d16-a7a1-f20635823349" providerId="ADAL" clId="{28A45800-A829-4FF9-9AF1-45101DDF326D}" dt="2022-11-21T12:22:38.857" v="2318" actId="20577"/>
          <ac:spMkLst>
            <pc:docMk/>
            <pc:sldMk cId="3948044143" sldId="320"/>
            <ac:spMk id="3" creationId="{BBD2C6B3-99D2-B9CC-5F50-ADD31ADFF127}"/>
          </ac:spMkLst>
        </pc:spChg>
        <pc:spChg chg="mod">
          <ac:chgData name="TRIGUEROS MUÑOZ, MIGUEL" userId="93f31087-8566-4d16-a7a1-f20635823349" providerId="ADAL" clId="{28A45800-A829-4FF9-9AF1-45101DDF326D}" dt="2022-11-21T12:23:57.216" v="2328" actId="1076"/>
          <ac:spMkLst>
            <pc:docMk/>
            <pc:sldMk cId="3948044143" sldId="320"/>
            <ac:spMk id="9" creationId="{45C11F8F-C291-F98A-45CD-CE12FC75D86A}"/>
          </ac:spMkLst>
        </pc:spChg>
        <pc:graphicFrameChg chg="add mod modGraphic">
          <ac:chgData name="TRIGUEROS MUÑOZ, MIGUEL" userId="93f31087-8566-4d16-a7a1-f20635823349" providerId="ADAL" clId="{28A45800-A829-4FF9-9AF1-45101DDF326D}" dt="2022-11-21T12:24:14.279" v="2332" actId="1076"/>
          <ac:graphicFrameMkLst>
            <pc:docMk/>
            <pc:sldMk cId="3948044143" sldId="320"/>
            <ac:graphicFrameMk id="4" creationId="{2FBDD3A7-4529-A91E-49CA-B634221869A3}"/>
          </ac:graphicFrameMkLst>
        </pc:graphicFrameChg>
        <pc:graphicFrameChg chg="mod modGraphic">
          <ac:chgData name="TRIGUEROS MUÑOZ, MIGUEL" userId="93f31087-8566-4d16-a7a1-f20635823349" providerId="ADAL" clId="{28A45800-A829-4FF9-9AF1-45101DDF326D}" dt="2022-11-21T12:23:57.216" v="2328" actId="1076"/>
          <ac:graphicFrameMkLst>
            <pc:docMk/>
            <pc:sldMk cId="3948044143" sldId="320"/>
            <ac:graphicFrameMk id="5" creationId="{65DCCEED-BCD4-39ED-770E-C15625D2107B}"/>
          </ac:graphicFrameMkLst>
        </pc:graphicFrameChg>
        <pc:graphicFrameChg chg="mod modGraphic">
          <ac:chgData name="TRIGUEROS MUÑOZ, MIGUEL" userId="93f31087-8566-4d16-a7a1-f20635823349" providerId="ADAL" clId="{28A45800-A829-4FF9-9AF1-45101DDF326D}" dt="2022-11-21T12:24:27.691" v="2335" actId="1076"/>
          <ac:graphicFrameMkLst>
            <pc:docMk/>
            <pc:sldMk cId="3948044143" sldId="320"/>
            <ac:graphicFrameMk id="6" creationId="{473ACAC4-F722-5AA0-81B9-614F478FA065}"/>
          </ac:graphicFrameMkLst>
        </pc:graphicFrameChg>
        <pc:graphicFrameChg chg="add mod modGraphic">
          <ac:chgData name="TRIGUEROS MUÑOZ, MIGUEL" userId="93f31087-8566-4d16-a7a1-f20635823349" providerId="ADAL" clId="{28A45800-A829-4FF9-9AF1-45101DDF326D}" dt="2022-11-21T12:23:17.697" v="2327" actId="20577"/>
          <ac:graphicFrameMkLst>
            <pc:docMk/>
            <pc:sldMk cId="3948044143" sldId="320"/>
            <ac:graphicFrameMk id="7" creationId="{E384A83A-4F29-7F6B-0709-25256335C833}"/>
          </ac:graphicFrameMkLst>
        </pc:graphicFrameChg>
        <pc:cxnChg chg="mod">
          <ac:chgData name="TRIGUEROS MUÑOZ, MIGUEL" userId="93f31087-8566-4d16-a7a1-f20635823349" providerId="ADAL" clId="{28A45800-A829-4FF9-9AF1-45101DDF326D}" dt="2022-11-21T12:25:21.106" v="2345" actId="1582"/>
          <ac:cxnSpMkLst>
            <pc:docMk/>
            <pc:sldMk cId="3948044143" sldId="320"/>
            <ac:cxnSpMk id="8" creationId="{6830A4EF-FB31-EDF9-0B92-4ADBB99F2CAC}"/>
          </ac:cxnSpMkLst>
        </pc:cxnChg>
        <pc:cxnChg chg="add mod">
          <ac:chgData name="TRIGUEROS MUÑOZ, MIGUEL" userId="93f31087-8566-4d16-a7a1-f20635823349" providerId="ADAL" clId="{28A45800-A829-4FF9-9AF1-45101DDF326D}" dt="2022-11-21T12:25:28.174" v="2346" actId="14100"/>
          <ac:cxnSpMkLst>
            <pc:docMk/>
            <pc:sldMk cId="3948044143" sldId="320"/>
            <ac:cxnSpMk id="12" creationId="{FA1BA85C-5F83-AD46-24A0-AFBA283721FA}"/>
          </ac:cxnSpMkLst>
        </pc:cxnChg>
        <pc:cxnChg chg="add mod">
          <ac:chgData name="TRIGUEROS MUÑOZ, MIGUEL" userId="93f31087-8566-4d16-a7a1-f20635823349" providerId="ADAL" clId="{28A45800-A829-4FF9-9AF1-45101DDF326D}" dt="2022-11-21T12:25:21.106" v="2345" actId="1582"/>
          <ac:cxnSpMkLst>
            <pc:docMk/>
            <pc:sldMk cId="3948044143" sldId="320"/>
            <ac:cxnSpMk id="13" creationId="{07B29534-B703-EBDE-65C7-FBA2D782B762}"/>
          </ac:cxnSpMkLst>
        </pc:cxnChg>
        <pc:cxnChg chg="add del mod">
          <ac:chgData name="TRIGUEROS MUÑOZ, MIGUEL" userId="93f31087-8566-4d16-a7a1-f20635823349" providerId="ADAL" clId="{28A45800-A829-4FF9-9AF1-45101DDF326D}" dt="2022-11-21T12:28:54.842" v="2393"/>
          <ac:cxnSpMkLst>
            <pc:docMk/>
            <pc:sldMk cId="3948044143" sldId="320"/>
            <ac:cxnSpMk id="19" creationId="{8AE3FBE2-EB4D-596A-2D3D-A87ACF1EEDDB}"/>
          </ac:cxnSpMkLst>
        </pc:cxnChg>
      </pc:sldChg>
      <pc:sldChg chg="addSp delSp modSp add mod">
        <pc:chgData name="TRIGUEROS MUÑOZ, MIGUEL" userId="93f31087-8566-4d16-a7a1-f20635823349" providerId="ADAL" clId="{28A45800-A829-4FF9-9AF1-45101DDF326D}" dt="2022-11-21T12:51:44.533" v="2796" actId="255"/>
        <pc:sldMkLst>
          <pc:docMk/>
          <pc:sldMk cId="3771477886" sldId="321"/>
        </pc:sldMkLst>
        <pc:spChg chg="mod">
          <ac:chgData name="TRIGUEROS MUÑOZ, MIGUEL" userId="93f31087-8566-4d16-a7a1-f20635823349" providerId="ADAL" clId="{28A45800-A829-4FF9-9AF1-45101DDF326D}" dt="2022-11-21T12:29:19.411" v="2422" actId="20577"/>
          <ac:spMkLst>
            <pc:docMk/>
            <pc:sldMk cId="3771477886" sldId="321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28A45800-A829-4FF9-9AF1-45101DDF326D}" dt="2022-11-21T12:51:44.533" v="2796" actId="255"/>
          <ac:spMkLst>
            <pc:docMk/>
            <pc:sldMk cId="3771477886" sldId="321"/>
            <ac:spMk id="3" creationId="{BBD2C6B3-99D2-B9CC-5F50-ADD31ADFF127}"/>
          </ac:spMkLst>
        </pc:spChg>
        <pc:spChg chg="del">
          <ac:chgData name="TRIGUEROS MUÑOZ, MIGUEL" userId="93f31087-8566-4d16-a7a1-f20635823349" providerId="ADAL" clId="{28A45800-A829-4FF9-9AF1-45101DDF326D}" dt="2022-11-21T12:47:48.388" v="2683" actId="478"/>
          <ac:spMkLst>
            <pc:docMk/>
            <pc:sldMk cId="3771477886" sldId="321"/>
            <ac:spMk id="9" creationId="{45C11F8F-C291-F98A-45CD-CE12FC75D86A}"/>
          </ac:spMkLst>
        </pc:spChg>
        <pc:graphicFrameChg chg="del">
          <ac:chgData name="TRIGUEROS MUÑOZ, MIGUEL" userId="93f31087-8566-4d16-a7a1-f20635823349" providerId="ADAL" clId="{28A45800-A829-4FF9-9AF1-45101DDF326D}" dt="2022-11-21T12:47:54.959" v="2685" actId="478"/>
          <ac:graphicFrameMkLst>
            <pc:docMk/>
            <pc:sldMk cId="3771477886" sldId="321"/>
            <ac:graphicFrameMk id="4" creationId="{2FBDD3A7-4529-A91E-49CA-B634221869A3}"/>
          </ac:graphicFrameMkLst>
        </pc:graphicFrameChg>
        <pc:graphicFrameChg chg="mod modGraphic">
          <ac:chgData name="TRIGUEROS MUÑOZ, MIGUEL" userId="93f31087-8566-4d16-a7a1-f20635823349" providerId="ADAL" clId="{28A45800-A829-4FF9-9AF1-45101DDF326D}" dt="2022-11-21T12:49:24.815" v="2695" actId="2711"/>
          <ac:graphicFrameMkLst>
            <pc:docMk/>
            <pc:sldMk cId="3771477886" sldId="321"/>
            <ac:graphicFrameMk id="5" creationId="{65DCCEED-BCD4-39ED-770E-C15625D2107B}"/>
          </ac:graphicFrameMkLst>
        </pc:graphicFrameChg>
        <pc:graphicFrameChg chg="del">
          <ac:chgData name="TRIGUEROS MUÑOZ, MIGUEL" userId="93f31087-8566-4d16-a7a1-f20635823349" providerId="ADAL" clId="{28A45800-A829-4FF9-9AF1-45101DDF326D}" dt="2022-11-21T12:47:46.825" v="2682" actId="478"/>
          <ac:graphicFrameMkLst>
            <pc:docMk/>
            <pc:sldMk cId="3771477886" sldId="321"/>
            <ac:graphicFrameMk id="6" creationId="{473ACAC4-F722-5AA0-81B9-614F478FA065}"/>
          </ac:graphicFrameMkLst>
        </pc:graphicFrameChg>
        <pc:graphicFrameChg chg="del">
          <ac:chgData name="TRIGUEROS MUÑOZ, MIGUEL" userId="93f31087-8566-4d16-a7a1-f20635823349" providerId="ADAL" clId="{28A45800-A829-4FF9-9AF1-45101DDF326D}" dt="2022-11-21T12:47:57.274" v="2686" actId="478"/>
          <ac:graphicFrameMkLst>
            <pc:docMk/>
            <pc:sldMk cId="3771477886" sldId="321"/>
            <ac:graphicFrameMk id="7" creationId="{E384A83A-4F29-7F6B-0709-25256335C833}"/>
          </ac:graphicFrameMkLst>
        </pc:graphicFrameChg>
        <pc:graphicFrameChg chg="add mod modGraphic">
          <ac:chgData name="TRIGUEROS MUÑOZ, MIGUEL" userId="93f31087-8566-4d16-a7a1-f20635823349" providerId="ADAL" clId="{28A45800-A829-4FF9-9AF1-45101DDF326D}" dt="2022-11-21T12:49:55.561" v="2700" actId="20577"/>
          <ac:graphicFrameMkLst>
            <pc:docMk/>
            <pc:sldMk cId="3771477886" sldId="321"/>
            <ac:graphicFrameMk id="14" creationId="{DB03E078-CBF8-5653-A270-8AF1B8C64621}"/>
          </ac:graphicFrameMkLst>
        </pc:graphicFrameChg>
        <pc:graphicFrameChg chg="add mod modGraphic">
          <ac:chgData name="TRIGUEROS MUÑOZ, MIGUEL" userId="93f31087-8566-4d16-a7a1-f20635823349" providerId="ADAL" clId="{28A45800-A829-4FF9-9AF1-45101DDF326D}" dt="2022-11-21T12:50:14.865" v="2707" actId="20577"/>
          <ac:graphicFrameMkLst>
            <pc:docMk/>
            <pc:sldMk cId="3771477886" sldId="321"/>
            <ac:graphicFrameMk id="15" creationId="{D13EE8A5-7770-5A26-2ED4-C0466732F7B0}"/>
          </ac:graphicFrameMkLst>
        </pc:graphicFrameChg>
        <pc:picChg chg="add mod">
          <ac:chgData name="TRIGUEROS MUÑOZ, MIGUEL" userId="93f31087-8566-4d16-a7a1-f20635823349" providerId="ADAL" clId="{28A45800-A829-4FF9-9AF1-45101DDF326D}" dt="2022-11-21T12:51:36.693" v="2795" actId="1035"/>
          <ac:picMkLst>
            <pc:docMk/>
            <pc:sldMk cId="3771477886" sldId="321"/>
            <ac:picMk id="11" creationId="{4A1A5893-F350-4746-FF7D-3EDB4054A517}"/>
          </ac:picMkLst>
        </pc:picChg>
        <pc:cxnChg chg="del">
          <ac:chgData name="TRIGUEROS MUÑOZ, MIGUEL" userId="93f31087-8566-4d16-a7a1-f20635823349" providerId="ADAL" clId="{28A45800-A829-4FF9-9AF1-45101DDF326D}" dt="2022-11-21T12:47:49.478" v="2684" actId="478"/>
          <ac:cxnSpMkLst>
            <pc:docMk/>
            <pc:sldMk cId="3771477886" sldId="321"/>
            <ac:cxnSpMk id="8" creationId="{6830A4EF-FB31-EDF9-0B92-4ADBB99F2CAC}"/>
          </ac:cxnSpMkLst>
        </pc:cxnChg>
        <pc:cxnChg chg="del mod">
          <ac:chgData name="TRIGUEROS MUÑOZ, MIGUEL" userId="93f31087-8566-4d16-a7a1-f20635823349" providerId="ADAL" clId="{28A45800-A829-4FF9-9AF1-45101DDF326D}" dt="2022-11-21T12:47:54.959" v="2685" actId="478"/>
          <ac:cxnSpMkLst>
            <pc:docMk/>
            <pc:sldMk cId="3771477886" sldId="321"/>
            <ac:cxnSpMk id="12" creationId="{FA1BA85C-5F83-AD46-24A0-AFBA283721FA}"/>
          </ac:cxnSpMkLst>
        </pc:cxnChg>
        <pc:cxnChg chg="del mod">
          <ac:chgData name="TRIGUEROS MUÑOZ, MIGUEL" userId="93f31087-8566-4d16-a7a1-f20635823349" providerId="ADAL" clId="{28A45800-A829-4FF9-9AF1-45101DDF326D}" dt="2022-11-21T12:47:54.959" v="2685" actId="478"/>
          <ac:cxnSpMkLst>
            <pc:docMk/>
            <pc:sldMk cId="3771477886" sldId="321"/>
            <ac:cxnSpMk id="13" creationId="{07B29534-B703-EBDE-65C7-FBA2D782B762}"/>
          </ac:cxnSpMkLst>
        </pc:cxnChg>
      </pc:sldChg>
      <pc:sldChg chg="addSp delSp modSp mod">
        <pc:chgData name="TRIGUEROS MUÑOZ, MIGUEL" userId="93f31087-8566-4d16-a7a1-f20635823349" providerId="ADAL" clId="{28A45800-A829-4FF9-9AF1-45101DDF326D}" dt="2022-11-27T18:04:28.250" v="3094" actId="1076"/>
        <pc:sldMkLst>
          <pc:docMk/>
          <pc:sldMk cId="4205591290" sldId="324"/>
        </pc:sldMkLst>
        <pc:spChg chg="mod">
          <ac:chgData name="TRIGUEROS MUÑOZ, MIGUEL" userId="93f31087-8566-4d16-a7a1-f20635823349" providerId="ADAL" clId="{28A45800-A829-4FF9-9AF1-45101DDF326D}" dt="2022-11-27T18:04:23.589" v="3093" actId="14100"/>
          <ac:spMkLst>
            <pc:docMk/>
            <pc:sldMk cId="4205591290" sldId="324"/>
            <ac:spMk id="3" creationId="{BBD2C6B3-99D2-B9CC-5F50-ADD31ADFF127}"/>
          </ac:spMkLst>
        </pc:spChg>
        <pc:graphicFrameChg chg="del">
          <ac:chgData name="TRIGUEROS MUÑOZ, MIGUEL" userId="93f31087-8566-4d16-a7a1-f20635823349" providerId="ADAL" clId="{28A45800-A829-4FF9-9AF1-45101DDF326D}" dt="2022-11-27T17:40:59.751" v="2807" actId="478"/>
          <ac:graphicFrameMkLst>
            <pc:docMk/>
            <pc:sldMk cId="4205591290" sldId="324"/>
            <ac:graphicFrameMk id="4" creationId="{A8FD805D-FFDB-39A3-3293-FFDDC2998E54}"/>
          </ac:graphicFrameMkLst>
        </pc:graphicFrameChg>
        <pc:graphicFrameChg chg="del">
          <ac:chgData name="TRIGUEROS MUÑOZ, MIGUEL" userId="93f31087-8566-4d16-a7a1-f20635823349" providerId="ADAL" clId="{28A45800-A829-4FF9-9AF1-45101DDF326D}" dt="2022-11-27T17:40:56.072" v="2806" actId="478"/>
          <ac:graphicFrameMkLst>
            <pc:docMk/>
            <pc:sldMk cId="4205591290" sldId="324"/>
            <ac:graphicFrameMk id="5" creationId="{65DCCEED-BCD4-39ED-770E-C15625D2107B}"/>
          </ac:graphicFrameMkLst>
        </pc:graphicFrameChg>
        <pc:graphicFrameChg chg="del">
          <ac:chgData name="TRIGUEROS MUÑOZ, MIGUEL" userId="93f31087-8566-4d16-a7a1-f20635823349" providerId="ADAL" clId="{28A45800-A829-4FF9-9AF1-45101DDF326D}" dt="2022-11-27T17:41:01.474" v="2808" actId="478"/>
          <ac:graphicFrameMkLst>
            <pc:docMk/>
            <pc:sldMk cId="4205591290" sldId="324"/>
            <ac:graphicFrameMk id="14" creationId="{DB03E078-CBF8-5653-A270-8AF1B8C64621}"/>
          </ac:graphicFrameMkLst>
        </pc:graphicFrameChg>
        <pc:graphicFrameChg chg="del">
          <ac:chgData name="TRIGUEROS MUÑOZ, MIGUEL" userId="93f31087-8566-4d16-a7a1-f20635823349" providerId="ADAL" clId="{28A45800-A829-4FF9-9AF1-45101DDF326D}" dt="2022-11-27T17:41:01.474" v="2808" actId="478"/>
          <ac:graphicFrameMkLst>
            <pc:docMk/>
            <pc:sldMk cId="4205591290" sldId="324"/>
            <ac:graphicFrameMk id="15" creationId="{D13EE8A5-7770-5A26-2ED4-C0466732F7B0}"/>
          </ac:graphicFrameMkLst>
        </pc:graphicFrameChg>
        <pc:picChg chg="add mod">
          <ac:chgData name="TRIGUEROS MUÑOZ, MIGUEL" userId="93f31087-8566-4d16-a7a1-f20635823349" providerId="ADAL" clId="{28A45800-A829-4FF9-9AF1-45101DDF326D}" dt="2022-11-27T18:04:28.250" v="3094" actId="1076"/>
          <ac:picMkLst>
            <pc:docMk/>
            <pc:sldMk cId="4205591290" sldId="324"/>
            <ac:picMk id="1026" creationId="{191B4907-B6D8-FB70-400A-62D14081026D}"/>
          </ac:picMkLst>
        </pc:picChg>
      </pc:sldChg>
      <pc:sldChg chg="modSp add mod">
        <pc:chgData name="TRIGUEROS MUÑOZ, MIGUEL" userId="93f31087-8566-4d16-a7a1-f20635823349" providerId="ADAL" clId="{28A45800-A829-4FF9-9AF1-45101DDF326D}" dt="2022-11-27T18:04:54.027" v="3125" actId="20577"/>
        <pc:sldMkLst>
          <pc:docMk/>
          <pc:sldMk cId="3317774778" sldId="325"/>
        </pc:sldMkLst>
        <pc:spChg chg="mod">
          <ac:chgData name="TRIGUEROS MUÑOZ, MIGUEL" userId="93f31087-8566-4d16-a7a1-f20635823349" providerId="ADAL" clId="{28A45800-A829-4FF9-9AF1-45101DDF326D}" dt="2022-11-27T18:04:54.027" v="3125" actId="20577"/>
          <ac:spMkLst>
            <pc:docMk/>
            <pc:sldMk cId="3317774778" sldId="325"/>
            <ac:spMk id="3" creationId="{BBD2C6B3-99D2-B9CC-5F50-ADD31ADFF127}"/>
          </ac:spMkLst>
        </pc:spChg>
      </pc:sldChg>
      <pc:sldMasterChg chg="addSp modSp mod addSldLayout delSldLayout modSldLayout">
        <pc:chgData name="TRIGUEROS MUÑOZ, MIGUEL" userId="93f31087-8566-4d16-a7a1-f20635823349" providerId="ADAL" clId="{28A45800-A829-4FF9-9AF1-45101DDF326D}" dt="2022-11-21T11:53:52.187" v="1236" actId="2696"/>
        <pc:sldMasterMkLst>
          <pc:docMk/>
          <pc:sldMasterMk cId="138951284" sldId="2147483668"/>
        </pc:sldMasterMkLst>
        <pc:spChg chg="mod">
          <ac:chgData name="TRIGUEROS MUÑOZ, MIGUEL" userId="93f31087-8566-4d16-a7a1-f20635823349" providerId="ADAL" clId="{28A45800-A829-4FF9-9AF1-45101DDF326D}" dt="2022-11-20T17:28:44.224" v="1" actId="207"/>
          <ac:spMkLst>
            <pc:docMk/>
            <pc:sldMasterMk cId="138951284" sldId="2147483668"/>
            <ac:spMk id="3" creationId="{00000000-0000-0000-0000-000000000000}"/>
          </ac:spMkLst>
        </pc:spChg>
        <pc:spChg chg="mod">
          <ac:chgData name="TRIGUEROS MUÑOZ, MIGUEL" userId="93f31087-8566-4d16-a7a1-f20635823349" providerId="ADAL" clId="{28A45800-A829-4FF9-9AF1-45101DDF326D}" dt="2022-11-20T17:38:58.764" v="81" actId="113"/>
          <ac:spMkLst>
            <pc:docMk/>
            <pc:sldMasterMk cId="138951284" sldId="2147483668"/>
            <ac:spMk id="6" creationId="{00000000-0000-0000-0000-000000000000}"/>
          </ac:spMkLst>
        </pc:spChg>
        <pc:graphicFrameChg chg="add mod">
          <ac:chgData name="TRIGUEROS MUÑOZ, MIGUEL" userId="93f31087-8566-4d16-a7a1-f20635823349" providerId="ADAL" clId="{28A45800-A829-4FF9-9AF1-45101DDF326D}" dt="2022-11-20T17:37:14.335" v="74" actId="1076"/>
          <ac:graphicFrameMkLst>
            <pc:docMk/>
            <pc:sldMasterMk cId="138951284" sldId="2147483668"/>
            <ac:graphicFrameMk id="18" creationId="{5FBE6D92-71F7-A7EB-B1D0-71469C729F0D}"/>
          </ac:graphicFrameMkLst>
        </pc:graphicFrameChg>
        <pc:picChg chg="add mod">
          <ac:chgData name="TRIGUEROS MUÑOZ, MIGUEL" userId="93f31087-8566-4d16-a7a1-f20635823349" providerId="ADAL" clId="{28A45800-A829-4FF9-9AF1-45101DDF326D}" dt="2022-11-20T17:38:01.970" v="77" actId="1076"/>
          <ac:picMkLst>
            <pc:docMk/>
            <pc:sldMasterMk cId="138951284" sldId="2147483668"/>
            <ac:picMk id="19" creationId="{AA00D4CA-9F02-C217-1A71-A101EAA384CB}"/>
          </ac:picMkLst>
        </pc:picChg>
        <pc:sldLayoutChg chg="addSp delSp modSp">
          <pc:chgData name="TRIGUEROS MUÑOZ, MIGUEL" userId="93f31087-8566-4d16-a7a1-f20635823349" providerId="ADAL" clId="{28A45800-A829-4FF9-9AF1-45101DDF326D}" dt="2022-11-20T17:40:05.951" v="87"/>
          <pc:sldLayoutMkLst>
            <pc:docMk/>
            <pc:sldMasterMk cId="138951284" sldId="2147483668"/>
            <pc:sldLayoutMk cId="2151700916" sldId="2147483669"/>
          </pc:sldLayoutMkLst>
          <pc:spChg chg="del">
            <ac:chgData name="TRIGUEROS MUÑOZ, MIGUEL" userId="93f31087-8566-4d16-a7a1-f20635823349" providerId="ADAL" clId="{28A45800-A829-4FF9-9AF1-45101DDF326D}" dt="2022-11-20T17:40:05.251" v="86"/>
            <ac:spMkLst>
              <pc:docMk/>
              <pc:sldMasterMk cId="138951284" sldId="2147483668"/>
              <pc:sldLayoutMk cId="2151700916" sldId="2147483669"/>
              <ac:spMk id="2" creationId="{00000000-0000-0000-0000-000000000000}"/>
            </ac:spMkLst>
          </pc:spChg>
          <pc:spChg chg="del">
            <ac:chgData name="TRIGUEROS MUÑOZ, MIGUEL" userId="93f31087-8566-4d16-a7a1-f20635823349" providerId="ADAL" clId="{28A45800-A829-4FF9-9AF1-45101DDF326D}" dt="2022-11-20T17:40:03.325" v="84"/>
            <ac:spMkLst>
              <pc:docMk/>
              <pc:sldMasterMk cId="138951284" sldId="2147483668"/>
              <pc:sldLayoutMk cId="2151700916" sldId="2147483669"/>
              <ac:spMk id="4" creationId="{00000000-0000-0000-0000-000000000000}"/>
            </ac:spMkLst>
          </pc:spChg>
          <pc:spChg chg="del">
            <ac:chgData name="TRIGUEROS MUÑOZ, MIGUEL" userId="93f31087-8566-4d16-a7a1-f20635823349" providerId="ADAL" clId="{28A45800-A829-4FF9-9AF1-45101DDF326D}" dt="2022-11-20T17:40:03.325" v="84"/>
            <ac:spMkLst>
              <pc:docMk/>
              <pc:sldMasterMk cId="138951284" sldId="2147483668"/>
              <pc:sldLayoutMk cId="2151700916" sldId="2147483669"/>
              <ac:spMk id="5" creationId="{00000000-0000-0000-0000-000000000000}"/>
            </ac:spMkLst>
          </pc:spChg>
          <pc:spChg chg="del">
            <ac:chgData name="TRIGUEROS MUÑOZ, MIGUEL" userId="93f31087-8566-4d16-a7a1-f20635823349" providerId="ADAL" clId="{28A45800-A829-4FF9-9AF1-45101DDF326D}" dt="2022-11-20T17:40:03.325" v="84"/>
            <ac:spMkLst>
              <pc:docMk/>
              <pc:sldMasterMk cId="138951284" sldId="2147483668"/>
              <pc:sldLayoutMk cId="2151700916" sldId="2147483669"/>
              <ac:spMk id="6" creationId="{00000000-0000-0000-0000-000000000000}"/>
            </ac:spMkLst>
          </pc:spChg>
          <pc:spChg chg="add mod">
            <ac:chgData name="TRIGUEROS MUÑOZ, MIGUEL" userId="93f31087-8566-4d16-a7a1-f20635823349" providerId="ADAL" clId="{28A45800-A829-4FF9-9AF1-45101DDF326D}" dt="2022-11-20T17:40:04.495" v="85"/>
            <ac:spMkLst>
              <pc:docMk/>
              <pc:sldMasterMk cId="138951284" sldId="2147483668"/>
              <pc:sldLayoutMk cId="2151700916" sldId="2147483669"/>
              <ac:spMk id="8" creationId="{AE3049DF-A480-77B0-C1C9-F6A157F31D9C}"/>
            </ac:spMkLst>
          </pc:spChg>
          <pc:spChg chg="add mod">
            <ac:chgData name="TRIGUEROS MUÑOZ, MIGUEL" userId="93f31087-8566-4d16-a7a1-f20635823349" providerId="ADAL" clId="{28A45800-A829-4FF9-9AF1-45101DDF326D}" dt="2022-11-20T17:40:04.495" v="85"/>
            <ac:spMkLst>
              <pc:docMk/>
              <pc:sldMasterMk cId="138951284" sldId="2147483668"/>
              <pc:sldLayoutMk cId="2151700916" sldId="2147483669"/>
              <ac:spMk id="9" creationId="{8100B48C-AFC7-6B3E-350F-D289CA0F304F}"/>
            </ac:spMkLst>
          </pc:spChg>
          <pc:spChg chg="add mod">
            <ac:chgData name="TRIGUEROS MUÑOZ, MIGUEL" userId="93f31087-8566-4d16-a7a1-f20635823349" providerId="ADAL" clId="{28A45800-A829-4FF9-9AF1-45101DDF326D}" dt="2022-11-20T17:40:04.495" v="85"/>
            <ac:spMkLst>
              <pc:docMk/>
              <pc:sldMasterMk cId="138951284" sldId="2147483668"/>
              <pc:sldLayoutMk cId="2151700916" sldId="2147483669"/>
              <ac:spMk id="10" creationId="{2A13A0AB-4612-F620-3EED-C60DF9953E8B}"/>
            </ac:spMkLst>
          </pc:spChg>
          <pc:spChg chg="add mod">
            <ac:chgData name="TRIGUEROS MUÑOZ, MIGUEL" userId="93f31087-8566-4d16-a7a1-f20635823349" providerId="ADAL" clId="{28A45800-A829-4FF9-9AF1-45101DDF326D}" dt="2022-11-20T17:40:05.951" v="87"/>
            <ac:spMkLst>
              <pc:docMk/>
              <pc:sldMasterMk cId="138951284" sldId="2147483668"/>
              <pc:sldLayoutMk cId="2151700916" sldId="2147483669"/>
              <ac:spMk id="11" creationId="{A1E5D97F-AFB0-796F-E6AF-47B0045FAA9A}"/>
            </ac:spMkLst>
          </pc:spChg>
        </pc:sldLayoutChg>
        <pc:sldLayoutChg chg="addSp delSp modSp mod">
          <pc:chgData name="TRIGUEROS MUÑOZ, MIGUEL" userId="93f31087-8566-4d16-a7a1-f20635823349" providerId="ADAL" clId="{28A45800-A829-4FF9-9AF1-45101DDF326D}" dt="2022-11-20T17:37:03.080" v="71" actId="21"/>
          <pc:sldLayoutMkLst>
            <pc:docMk/>
            <pc:sldMasterMk cId="138951284" sldId="2147483668"/>
            <pc:sldLayoutMk cId="1423141970" sldId="2147483670"/>
          </pc:sldLayoutMkLst>
          <pc:graphicFrameChg chg="add del mod">
            <ac:chgData name="TRIGUEROS MUÑOZ, MIGUEL" userId="93f31087-8566-4d16-a7a1-f20635823349" providerId="ADAL" clId="{28A45800-A829-4FF9-9AF1-45101DDF326D}" dt="2022-11-20T17:37:03.080" v="71" actId="21"/>
            <ac:graphicFrameMkLst>
              <pc:docMk/>
              <pc:sldMasterMk cId="138951284" sldId="2147483668"/>
              <pc:sldLayoutMk cId="1423141970" sldId="2147483670"/>
              <ac:graphicFrameMk id="7" creationId="{6B77967A-72E8-7279-9F5A-FEF6E4028668}"/>
            </ac:graphicFrameMkLst>
          </pc:graphicFrameChg>
        </pc:sldLayoutChg>
        <pc:sldLayoutChg chg="new del mod">
          <pc:chgData name="TRIGUEROS MUÑOZ, MIGUEL" userId="93f31087-8566-4d16-a7a1-f20635823349" providerId="ADAL" clId="{28A45800-A829-4FF9-9AF1-45101DDF326D}" dt="2022-11-21T11:53:52.187" v="1236" actId="2696"/>
          <pc:sldLayoutMkLst>
            <pc:docMk/>
            <pc:sldMasterMk cId="138951284" sldId="2147483668"/>
            <pc:sldLayoutMk cId="1007035637" sldId="2147483686"/>
          </pc:sldLayoutMkLst>
        </pc:sldLayoutChg>
        <pc:sldLayoutChg chg="new del mod">
          <pc:chgData name="TRIGUEROS MUÑOZ, MIGUEL" userId="93f31087-8566-4d16-a7a1-f20635823349" providerId="ADAL" clId="{28A45800-A829-4FF9-9AF1-45101DDF326D}" dt="2022-11-21T11:53:51.191" v="1235" actId="2696"/>
          <pc:sldLayoutMkLst>
            <pc:docMk/>
            <pc:sldMasterMk cId="138951284" sldId="2147483668"/>
            <pc:sldLayoutMk cId="2906178998" sldId="2147483687"/>
          </pc:sldLayoutMkLst>
        </pc:sldLayoutChg>
      </pc:sldMasterChg>
    </pc:docChg>
  </pc:docChgLst>
  <pc:docChgLst>
    <pc:chgData name="TRIGUEROS MUÑOZ, MIGUEL" userId="93f31087-8566-4d16-a7a1-f20635823349" providerId="ADAL" clId="{1FFE3D5C-5B75-4780-BAA3-BA1AF02199A4}"/>
    <pc:docChg chg="undo custSel addSld delSld modSld modMainMaster delSection modSection">
      <pc:chgData name="TRIGUEROS MUÑOZ, MIGUEL" userId="93f31087-8566-4d16-a7a1-f20635823349" providerId="ADAL" clId="{1FFE3D5C-5B75-4780-BAA3-BA1AF02199A4}" dt="2023-01-08T12:25:54.487" v="1405" actId="20577"/>
      <pc:docMkLst>
        <pc:docMk/>
      </pc:docMkLst>
      <pc:sldChg chg="addSp delSp modSp mod">
        <pc:chgData name="TRIGUEROS MUÑOZ, MIGUEL" userId="93f31087-8566-4d16-a7a1-f20635823349" providerId="ADAL" clId="{1FFE3D5C-5B75-4780-BAA3-BA1AF02199A4}" dt="2023-01-08T12:23:52.494" v="1383" actId="478"/>
        <pc:sldMkLst>
          <pc:docMk/>
          <pc:sldMk cId="308865771" sldId="256"/>
        </pc:sldMkLst>
        <pc:spChg chg="mod">
          <ac:chgData name="TRIGUEROS MUÑOZ, MIGUEL" userId="93f31087-8566-4d16-a7a1-f20635823349" providerId="ADAL" clId="{1FFE3D5C-5B75-4780-BAA3-BA1AF02199A4}" dt="2023-01-08T12:20:37.826" v="1365" actId="1076"/>
          <ac:spMkLst>
            <pc:docMk/>
            <pc:sldMk cId="308865771" sldId="256"/>
            <ac:spMk id="2" creationId="{BB6B5ACD-B995-716B-F5F7-1C14289F141D}"/>
          </ac:spMkLst>
        </pc:spChg>
        <pc:spChg chg="add del mod">
          <ac:chgData name="TRIGUEROS MUÑOZ, MIGUEL" userId="93f31087-8566-4d16-a7a1-f20635823349" providerId="ADAL" clId="{1FFE3D5C-5B75-4780-BAA3-BA1AF02199A4}" dt="2023-01-08T12:20:00.507" v="1359" actId="478"/>
          <ac:spMkLst>
            <pc:docMk/>
            <pc:sldMk cId="308865771" sldId="256"/>
            <ac:spMk id="6" creationId="{B7108D26-6637-9CAD-1942-C9B5EA517A2A}"/>
          </ac:spMkLst>
        </pc:spChg>
        <pc:spChg chg="mod">
          <ac:chgData name="TRIGUEROS MUÑOZ, MIGUEL" userId="93f31087-8566-4d16-a7a1-f20635823349" providerId="ADAL" clId="{1FFE3D5C-5B75-4780-BAA3-BA1AF02199A4}" dt="2023-01-02T07:11:22.262" v="53" actId="20577"/>
          <ac:spMkLst>
            <pc:docMk/>
            <pc:sldMk cId="308865771" sldId="256"/>
            <ac:spMk id="8" creationId="{224F4294-9767-96BB-A7D3-EBFE8CEFC64B}"/>
          </ac:spMkLst>
        </pc:spChg>
        <pc:spChg chg="mod">
          <ac:chgData name="TRIGUEROS MUÑOZ, MIGUEL" userId="93f31087-8566-4d16-a7a1-f20635823349" providerId="ADAL" clId="{1FFE3D5C-5B75-4780-BAA3-BA1AF02199A4}" dt="2023-01-02T07:11:12.734" v="48" actId="20577"/>
          <ac:spMkLst>
            <pc:docMk/>
            <pc:sldMk cId="308865771" sldId="256"/>
            <ac:spMk id="9" creationId="{163AF1D7-99DA-EAC5-BC03-9B1BE7C81353}"/>
          </ac:spMkLst>
        </pc:spChg>
        <pc:spChg chg="add del mod">
          <ac:chgData name="TRIGUEROS MUÑOZ, MIGUEL" userId="93f31087-8566-4d16-a7a1-f20635823349" providerId="ADAL" clId="{1FFE3D5C-5B75-4780-BAA3-BA1AF02199A4}" dt="2023-01-08T12:23:52.494" v="1383" actId="478"/>
          <ac:spMkLst>
            <pc:docMk/>
            <pc:sldMk cId="308865771" sldId="256"/>
            <ac:spMk id="12" creationId="{84F6A96A-2553-D0FD-69BC-6C5C8F33CED2}"/>
          </ac:spMkLst>
        </pc:spChg>
        <pc:spChg chg="add del mod">
          <ac:chgData name="TRIGUEROS MUÑOZ, MIGUEL" userId="93f31087-8566-4d16-a7a1-f20635823349" providerId="ADAL" clId="{1FFE3D5C-5B75-4780-BAA3-BA1AF02199A4}" dt="2023-01-08T12:20:02.040" v="1361" actId="478"/>
          <ac:spMkLst>
            <pc:docMk/>
            <pc:sldMk cId="308865771" sldId="256"/>
            <ac:spMk id="15" creationId="{A9602468-AD6A-26CE-6B60-6C8B5B7F73B0}"/>
          </ac:spMkLst>
        </pc:spChg>
        <pc:spChg chg="add del mod">
          <ac:chgData name="TRIGUEROS MUÑOZ, MIGUEL" userId="93f31087-8566-4d16-a7a1-f20635823349" providerId="ADAL" clId="{1FFE3D5C-5B75-4780-BAA3-BA1AF02199A4}" dt="2023-01-08T12:23:38.276" v="1379" actId="478"/>
          <ac:spMkLst>
            <pc:docMk/>
            <pc:sldMk cId="308865771" sldId="256"/>
            <ac:spMk id="19" creationId="{8D6DD8AA-7F33-98B1-41A6-471920EE47E2}"/>
          </ac:spMkLst>
        </pc:spChg>
        <pc:picChg chg="add mod">
          <ac:chgData name="TRIGUEROS MUÑOZ, MIGUEL" userId="93f31087-8566-4d16-a7a1-f20635823349" providerId="ADAL" clId="{1FFE3D5C-5B75-4780-BAA3-BA1AF02199A4}" dt="2023-01-08T12:20:12.033" v="1364" actId="1076"/>
          <ac:picMkLst>
            <pc:docMk/>
            <pc:sldMk cId="308865771" sldId="256"/>
            <ac:picMk id="5" creationId="{458EE082-1B41-6D36-1FC3-5A35CEC21519}"/>
          </ac:picMkLst>
        </pc:picChg>
        <pc:picChg chg="add mod">
          <ac:chgData name="TRIGUEROS MUÑOZ, MIGUEL" userId="93f31087-8566-4d16-a7a1-f20635823349" providerId="ADAL" clId="{1FFE3D5C-5B75-4780-BAA3-BA1AF02199A4}" dt="2023-01-08T12:19:44.503" v="1355" actId="1076"/>
          <ac:picMkLst>
            <pc:docMk/>
            <pc:sldMk cId="308865771" sldId="256"/>
            <ac:picMk id="11" creationId="{042A63F4-3732-A4AF-4A23-84626639BE4E}"/>
          </ac:picMkLst>
        </pc:picChg>
        <pc:picChg chg="add mod">
          <ac:chgData name="TRIGUEROS MUÑOZ, MIGUEL" userId="93f31087-8566-4d16-a7a1-f20635823349" providerId="ADAL" clId="{1FFE3D5C-5B75-4780-BAA3-BA1AF02199A4}" dt="2023-01-08T12:20:10.223" v="1363" actId="1076"/>
          <ac:picMkLst>
            <pc:docMk/>
            <pc:sldMk cId="308865771" sldId="256"/>
            <ac:picMk id="14" creationId="{301F3ED0-098F-D3C9-ACB3-94FA2FE6E687}"/>
          </ac:picMkLst>
        </pc:picChg>
        <pc:picChg chg="add mod">
          <ac:chgData name="TRIGUEROS MUÑOZ, MIGUEL" userId="93f31087-8566-4d16-a7a1-f20635823349" providerId="ADAL" clId="{1FFE3D5C-5B75-4780-BAA3-BA1AF02199A4}" dt="2023-01-08T12:23:02.690" v="1372" actId="1076"/>
          <ac:picMkLst>
            <pc:docMk/>
            <pc:sldMk cId="308865771" sldId="256"/>
            <ac:picMk id="16" creationId="{5600CCC3-B2F1-770D-1889-BABD0AFAC70F}"/>
          </ac:picMkLst>
        </pc:picChg>
        <pc:picChg chg="add mod">
          <ac:chgData name="TRIGUEROS MUÑOZ, MIGUEL" userId="93f31087-8566-4d16-a7a1-f20635823349" providerId="ADAL" clId="{1FFE3D5C-5B75-4780-BAA3-BA1AF02199A4}" dt="2023-01-08T12:23:43.553" v="1382" actId="1076"/>
          <ac:picMkLst>
            <pc:docMk/>
            <pc:sldMk cId="308865771" sldId="256"/>
            <ac:picMk id="18" creationId="{8860BA26-CE87-DBC9-19DE-1EE2C1FE3B02}"/>
          </ac:picMkLst>
        </pc:picChg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182144064" sldId="29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881213358" sldId="29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651048111" sldId="29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285496475" sldId="29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975738591" sldId="29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286011775" sldId="300"/>
        </pc:sldMkLst>
      </pc:sldChg>
      <pc:sldChg chg="modSp mod">
        <pc:chgData name="TRIGUEROS MUÑOZ, MIGUEL" userId="93f31087-8566-4d16-a7a1-f20635823349" providerId="ADAL" clId="{1FFE3D5C-5B75-4780-BAA3-BA1AF02199A4}" dt="2023-01-08T12:25:23.255" v="1386" actId="1076"/>
        <pc:sldMkLst>
          <pc:docMk/>
          <pc:sldMk cId="1662085430" sldId="302"/>
        </pc:sldMkLst>
        <pc:spChg chg="mod">
          <ac:chgData name="TRIGUEROS MUÑOZ, MIGUEL" userId="93f31087-8566-4d16-a7a1-f20635823349" providerId="ADAL" clId="{1FFE3D5C-5B75-4780-BAA3-BA1AF02199A4}" dt="2023-01-08T12:25:23.255" v="1386" actId="1076"/>
          <ac:spMkLst>
            <pc:docMk/>
            <pc:sldMk cId="1662085430" sldId="302"/>
            <ac:spMk id="2" creationId="{3EA543D3-C58C-1AE7-0D94-9F33892E7FF5}"/>
          </ac:spMkLst>
        </pc:spChg>
        <pc:spChg chg="mod">
          <ac:chgData name="TRIGUEROS MUÑOZ, MIGUEL" userId="93f31087-8566-4d16-a7a1-f20635823349" providerId="ADAL" clId="{1FFE3D5C-5B75-4780-BAA3-BA1AF02199A4}" dt="2023-01-08T12:25:16.171" v="1385" actId="1076"/>
          <ac:spMkLst>
            <pc:docMk/>
            <pc:sldMk cId="1662085430" sldId="302"/>
            <ac:spMk id="5" creationId="{2E672CE3-414F-1E3C-9928-F4B6B7568735}"/>
          </ac:spMkLst>
        </pc:spChg>
      </pc:sldChg>
      <pc:sldChg chg="addSp modSp new mod">
        <pc:chgData name="TRIGUEROS MUÑOZ, MIGUEL" userId="93f31087-8566-4d16-a7a1-f20635823349" providerId="ADAL" clId="{1FFE3D5C-5B75-4780-BAA3-BA1AF02199A4}" dt="2023-01-08T12:18:17.577" v="1344" actId="1076"/>
        <pc:sldMkLst>
          <pc:docMk/>
          <pc:sldMk cId="1199431660" sldId="303"/>
        </pc:sldMkLst>
        <pc:spChg chg="mod">
          <ac:chgData name="TRIGUEROS MUÑOZ, MIGUEL" userId="93f31087-8566-4d16-a7a1-f20635823349" providerId="ADAL" clId="{1FFE3D5C-5B75-4780-BAA3-BA1AF02199A4}" dt="2023-01-02T07:14:10.176" v="88" actId="20577"/>
          <ac:spMkLst>
            <pc:docMk/>
            <pc:sldMk cId="1199431660" sldId="303"/>
            <ac:spMk id="2" creationId="{5D6D200F-16F8-CD20-FA73-8A910604FD6E}"/>
          </ac:spMkLst>
        </pc:spChg>
        <pc:spChg chg="mod">
          <ac:chgData name="TRIGUEROS MUÑOZ, MIGUEL" userId="93f31087-8566-4d16-a7a1-f20635823349" providerId="ADAL" clId="{1FFE3D5C-5B75-4780-BAA3-BA1AF02199A4}" dt="2023-01-08T12:12:10.609" v="1338"/>
          <ac:spMkLst>
            <pc:docMk/>
            <pc:sldMk cId="1199431660" sldId="303"/>
            <ac:spMk id="3" creationId="{091CCF6D-BA8B-6C62-BBAD-9E4D924744CE}"/>
          </ac:spMkLst>
        </pc:spChg>
        <pc:picChg chg="add mod">
          <ac:chgData name="TRIGUEROS MUÑOZ, MIGUEL" userId="93f31087-8566-4d16-a7a1-f20635823349" providerId="ADAL" clId="{1FFE3D5C-5B75-4780-BAA3-BA1AF02199A4}" dt="2023-01-08T12:18:17.577" v="1344" actId="1076"/>
          <ac:picMkLst>
            <pc:docMk/>
            <pc:sldMk cId="1199431660" sldId="303"/>
            <ac:picMk id="4" creationId="{F7CFE94E-5584-3D4A-89E4-34957CE5CE98}"/>
          </ac:picMkLst>
        </pc:picChg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878582030" sldId="304"/>
        </pc:sldMkLst>
      </pc:sldChg>
      <pc:sldChg chg="addSp delSp modSp add mod">
        <pc:chgData name="TRIGUEROS MUÑOZ, MIGUEL" userId="93f31087-8566-4d16-a7a1-f20635823349" providerId="ADAL" clId="{1FFE3D5C-5B75-4780-BAA3-BA1AF02199A4}" dt="2023-01-08T12:22:54.574" v="1369" actId="21"/>
        <pc:sldMkLst>
          <pc:docMk/>
          <pc:sldMk cId="2241499555" sldId="304"/>
        </pc:sldMkLst>
        <pc:spChg chg="mod">
          <ac:chgData name="TRIGUEROS MUÑOZ, MIGUEL" userId="93f31087-8566-4d16-a7a1-f20635823349" providerId="ADAL" clId="{1FFE3D5C-5B75-4780-BAA3-BA1AF02199A4}" dt="2023-01-02T07:21:13.859" v="359" actId="20577"/>
          <ac:spMkLst>
            <pc:docMk/>
            <pc:sldMk cId="2241499555" sldId="304"/>
            <ac:spMk id="2" creationId="{5D6D200F-16F8-CD20-FA73-8A910604FD6E}"/>
          </ac:spMkLst>
        </pc:spChg>
        <pc:spChg chg="mod">
          <ac:chgData name="TRIGUEROS MUÑOZ, MIGUEL" userId="93f31087-8566-4d16-a7a1-f20635823349" providerId="ADAL" clId="{1FFE3D5C-5B75-4780-BAA3-BA1AF02199A4}" dt="2023-01-02T07:23:48.257" v="574" actId="20577"/>
          <ac:spMkLst>
            <pc:docMk/>
            <pc:sldMk cId="2241499555" sldId="304"/>
            <ac:spMk id="3" creationId="{091CCF6D-BA8B-6C62-BBAD-9E4D924744CE}"/>
          </ac:spMkLst>
        </pc:spChg>
        <pc:picChg chg="add del mod">
          <ac:chgData name="TRIGUEROS MUÑOZ, MIGUEL" userId="93f31087-8566-4d16-a7a1-f20635823349" providerId="ADAL" clId="{1FFE3D5C-5B75-4780-BAA3-BA1AF02199A4}" dt="2023-01-08T12:22:54.574" v="1369" actId="21"/>
          <ac:picMkLst>
            <pc:docMk/>
            <pc:sldMk cId="2241499555" sldId="304"/>
            <ac:picMk id="5" creationId="{5188F471-D5EE-5022-8DF5-A8436924B6CD}"/>
          </ac:picMkLst>
        </pc:picChg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524834107" sldId="305"/>
        </pc:sldMkLst>
      </pc:sldChg>
      <pc:sldChg chg="modSp add mod">
        <pc:chgData name="TRIGUEROS MUÑOZ, MIGUEL" userId="93f31087-8566-4d16-a7a1-f20635823349" providerId="ADAL" clId="{1FFE3D5C-5B75-4780-BAA3-BA1AF02199A4}" dt="2023-01-02T07:27:15.680" v="845" actId="20577"/>
        <pc:sldMkLst>
          <pc:docMk/>
          <pc:sldMk cId="4266078562" sldId="305"/>
        </pc:sldMkLst>
        <pc:spChg chg="mod">
          <ac:chgData name="TRIGUEROS MUÑOZ, MIGUEL" userId="93f31087-8566-4d16-a7a1-f20635823349" providerId="ADAL" clId="{1FFE3D5C-5B75-4780-BAA3-BA1AF02199A4}" dt="2023-01-02T07:24:10.768" v="588" actId="20577"/>
          <ac:spMkLst>
            <pc:docMk/>
            <pc:sldMk cId="4266078562" sldId="305"/>
            <ac:spMk id="2" creationId="{5D6D200F-16F8-CD20-FA73-8A910604FD6E}"/>
          </ac:spMkLst>
        </pc:spChg>
        <pc:spChg chg="mod">
          <ac:chgData name="TRIGUEROS MUÑOZ, MIGUEL" userId="93f31087-8566-4d16-a7a1-f20635823349" providerId="ADAL" clId="{1FFE3D5C-5B75-4780-BAA3-BA1AF02199A4}" dt="2023-01-02T07:27:15.680" v="845" actId="20577"/>
          <ac:spMkLst>
            <pc:docMk/>
            <pc:sldMk cId="4266078562" sldId="305"/>
            <ac:spMk id="3" creationId="{091CCF6D-BA8B-6C62-BBAD-9E4D924744CE}"/>
          </ac:spMkLst>
        </pc:spChg>
      </pc:sldChg>
      <pc:sldChg chg="modSp add mod">
        <pc:chgData name="TRIGUEROS MUÑOZ, MIGUEL" userId="93f31087-8566-4d16-a7a1-f20635823349" providerId="ADAL" clId="{1FFE3D5C-5B75-4780-BAA3-BA1AF02199A4}" dt="2023-01-08T12:24:48.506" v="1384" actId="20577"/>
        <pc:sldMkLst>
          <pc:docMk/>
          <pc:sldMk cId="1713019180" sldId="306"/>
        </pc:sldMkLst>
        <pc:spChg chg="mod">
          <ac:chgData name="TRIGUEROS MUÑOZ, MIGUEL" userId="93f31087-8566-4d16-a7a1-f20635823349" providerId="ADAL" clId="{1FFE3D5C-5B75-4780-BAA3-BA1AF02199A4}" dt="2023-01-08T12:24:48.506" v="1384" actId="20577"/>
          <ac:spMkLst>
            <pc:docMk/>
            <pc:sldMk cId="1713019180" sldId="306"/>
            <ac:spMk id="3" creationId="{091CCF6D-BA8B-6C62-BBAD-9E4D924744CE}"/>
          </ac:spMkLst>
        </pc:spChg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007344242" sldId="306"/>
        </pc:sldMkLst>
      </pc:sldChg>
      <pc:sldChg chg="modSp add mod">
        <pc:chgData name="TRIGUEROS MUÑOZ, MIGUEL" userId="93f31087-8566-4d16-a7a1-f20635823349" providerId="ADAL" clId="{1FFE3D5C-5B75-4780-BAA3-BA1AF02199A4}" dt="2023-01-08T12:25:54.487" v="1405" actId="20577"/>
        <pc:sldMkLst>
          <pc:docMk/>
          <pc:sldMk cId="2297116559" sldId="307"/>
        </pc:sldMkLst>
        <pc:spChg chg="mod">
          <ac:chgData name="TRIGUEROS MUÑOZ, MIGUEL" userId="93f31087-8566-4d16-a7a1-f20635823349" providerId="ADAL" clId="{1FFE3D5C-5B75-4780-BAA3-BA1AF02199A4}" dt="2023-01-02T07:37:59.296" v="1221" actId="20577"/>
          <ac:spMkLst>
            <pc:docMk/>
            <pc:sldMk cId="2297116559" sldId="307"/>
            <ac:spMk id="2" creationId="{5D6D200F-16F8-CD20-FA73-8A910604FD6E}"/>
          </ac:spMkLst>
        </pc:spChg>
        <pc:spChg chg="mod">
          <ac:chgData name="TRIGUEROS MUÑOZ, MIGUEL" userId="93f31087-8566-4d16-a7a1-f20635823349" providerId="ADAL" clId="{1FFE3D5C-5B75-4780-BAA3-BA1AF02199A4}" dt="2023-01-08T12:25:54.487" v="1405" actId="20577"/>
          <ac:spMkLst>
            <pc:docMk/>
            <pc:sldMk cId="2297116559" sldId="307"/>
            <ac:spMk id="3" creationId="{091CCF6D-BA8B-6C62-BBAD-9E4D924744CE}"/>
          </ac:spMkLst>
        </pc:spChg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441313987" sldId="30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679762254" sldId="30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242644199" sldId="310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813723418" sldId="311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269836530" sldId="312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814859966" sldId="313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745458148" sldId="314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526330062" sldId="31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634721557" sldId="31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154345873" sldId="31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289438449" sldId="31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059083778" sldId="31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948044143" sldId="320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771477886" sldId="321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675174442" sldId="322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4268188109" sldId="323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4205591290" sldId="324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317774778" sldId="32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94322529" sldId="32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044085444" sldId="32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55112023" sldId="32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498135890" sldId="32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85184565" sldId="330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25638638" sldId="331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659872342" sldId="332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952270227" sldId="333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289902073" sldId="334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360361628" sldId="33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70283012" sldId="33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066266296" sldId="33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443124605" sldId="338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088097569" sldId="339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520146235" sldId="340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79635090" sldId="341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861142992" sldId="342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143426356" sldId="343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2928801094" sldId="344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579504102" sldId="345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820478449" sldId="346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1536049848" sldId="347"/>
        </pc:sldMkLst>
      </pc:sldChg>
      <pc:sldChg chg="del">
        <pc:chgData name="TRIGUEROS MUÑOZ, MIGUEL" userId="93f31087-8566-4d16-a7a1-f20635823349" providerId="ADAL" clId="{1FFE3D5C-5B75-4780-BAA3-BA1AF02199A4}" dt="2023-01-02T07:13:14.332" v="68" actId="47"/>
        <pc:sldMkLst>
          <pc:docMk/>
          <pc:sldMk cId="3969018867" sldId="348"/>
        </pc:sldMkLst>
      </pc:sldChg>
      <pc:sldMasterChg chg="delSp modSp mod modSldLayout">
        <pc:chgData name="TRIGUEROS MUÑOZ, MIGUEL" userId="93f31087-8566-4d16-a7a1-f20635823349" providerId="ADAL" clId="{1FFE3D5C-5B75-4780-BAA3-BA1AF02199A4}" dt="2023-01-02T07:20:27.447" v="344" actId="20577"/>
        <pc:sldMasterMkLst>
          <pc:docMk/>
          <pc:sldMasterMk cId="138951284" sldId="2147483668"/>
        </pc:sldMasterMkLst>
        <pc:spChg chg="mod">
          <ac:chgData name="TRIGUEROS MUÑOZ, MIGUEL" userId="93f31087-8566-4d16-a7a1-f20635823349" providerId="ADAL" clId="{1FFE3D5C-5B75-4780-BAA3-BA1AF02199A4}" dt="2023-01-02T07:19:45.629" v="331" actId="1076"/>
          <ac:spMkLst>
            <pc:docMk/>
            <pc:sldMasterMk cId="138951284" sldId="2147483668"/>
            <ac:spMk id="5" creationId="{00000000-0000-0000-0000-000000000000}"/>
          </ac:spMkLst>
        </pc:spChg>
        <pc:graphicFrameChg chg="del">
          <ac:chgData name="TRIGUEROS MUÑOZ, MIGUEL" userId="93f31087-8566-4d16-a7a1-f20635823349" providerId="ADAL" clId="{1FFE3D5C-5B75-4780-BAA3-BA1AF02199A4}" dt="2023-01-02T07:17:35.403" v="296" actId="478"/>
          <ac:graphicFrameMkLst>
            <pc:docMk/>
            <pc:sldMasterMk cId="138951284" sldId="2147483668"/>
            <ac:graphicFrameMk id="18" creationId="{5FBE6D92-71F7-A7EB-B1D0-71469C729F0D}"/>
          </ac:graphicFrameMkLst>
        </pc:graphicFrameChg>
        <pc:sldLayoutChg chg="modSp mod">
          <pc:chgData name="TRIGUEROS MUÑOZ, MIGUEL" userId="93f31087-8566-4d16-a7a1-f20635823349" providerId="ADAL" clId="{1FFE3D5C-5B75-4780-BAA3-BA1AF02199A4}" dt="2023-01-02T07:20:27.447" v="344" actId="20577"/>
          <pc:sldLayoutMkLst>
            <pc:docMk/>
            <pc:sldMasterMk cId="138951284" sldId="2147483668"/>
            <pc:sldLayoutMk cId="2151700916" sldId="2147483669"/>
          </pc:sldLayoutMkLst>
          <pc:spChg chg="mod">
            <ac:chgData name="TRIGUEROS MUÑOZ, MIGUEL" userId="93f31087-8566-4d16-a7a1-f20635823349" providerId="ADAL" clId="{1FFE3D5C-5B75-4780-BAA3-BA1AF02199A4}" dt="2023-01-02T07:20:27.447" v="344" actId="20577"/>
            <ac:spMkLst>
              <pc:docMk/>
              <pc:sldMasterMk cId="138951284" sldId="2147483668"/>
              <pc:sldLayoutMk cId="2151700916" sldId="2147483669"/>
              <ac:spMk id="9" creationId="{8100B48C-AFC7-6B3E-350F-D289CA0F304F}"/>
            </ac:spMkLst>
          </pc:spChg>
        </pc:sldLayoutChg>
      </pc:sldMasterChg>
    </pc:docChg>
  </pc:docChgLst>
  <pc:docChgLst>
    <pc:chgData name="MIGUEL TRIGUEROS MUÑOZ" userId="93f31087-8566-4d16-a7a1-f20635823349" providerId="ADAL" clId="{2064191C-0C86-4C83-9439-2D0DFB2B342F}"/>
    <pc:docChg chg="undo redo custSel addSld delSld modSld sldOrd">
      <pc:chgData name="MIGUEL TRIGUEROS MUÑOZ" userId="93f31087-8566-4d16-a7a1-f20635823349" providerId="ADAL" clId="{2064191C-0C86-4C83-9439-2D0DFB2B342F}" dt="2022-11-01T10:53:29.091" v="1800" actId="1035"/>
      <pc:docMkLst>
        <pc:docMk/>
      </pc:docMkLst>
      <pc:sldChg chg="delSp modSp del mod">
        <pc:chgData name="MIGUEL TRIGUEROS MUÑOZ" userId="93f31087-8566-4d16-a7a1-f20635823349" providerId="ADAL" clId="{2064191C-0C86-4C83-9439-2D0DFB2B342F}" dt="2022-11-01T08:01:09.424" v="77" actId="47"/>
        <pc:sldMkLst>
          <pc:docMk/>
          <pc:sldMk cId="308865771" sldId="256"/>
        </pc:sldMkLst>
        <pc:spChg chg="del mod">
          <ac:chgData name="MIGUEL TRIGUEROS MUÑOZ" userId="93f31087-8566-4d16-a7a1-f20635823349" providerId="ADAL" clId="{2064191C-0C86-4C83-9439-2D0DFB2B342F}" dt="2022-11-01T08:01:05.344" v="76" actId="478"/>
          <ac:spMkLst>
            <pc:docMk/>
            <pc:sldMk cId="308865771" sldId="256"/>
            <ac:spMk id="2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8:04:39.633" v="135" actId="1076"/>
          <ac:spMkLst>
            <pc:docMk/>
            <pc:sldMk cId="308865771" sldId="256"/>
            <ac:spMk id="2" creationId="{BB6B5ACD-B995-716B-F5F7-1C14289F141D}"/>
          </ac:spMkLst>
        </pc:spChg>
        <pc:spChg chg="add del">
          <ac:chgData name="MIGUEL TRIGUEROS MUÑOZ" userId="93f31087-8566-4d16-a7a1-f20635823349" providerId="ADAL" clId="{2064191C-0C86-4C83-9439-2D0DFB2B342F}" dt="2022-11-01T08:03:10.918" v="85" actId="11529"/>
          <ac:spMkLst>
            <pc:docMk/>
            <pc:sldMk cId="308865771" sldId="256"/>
            <ac:spMk id="3" creationId="{42892131-7861-56E9-2231-2E5248B7B6A1}"/>
          </ac:spMkLst>
        </pc:spChg>
        <pc:spChg chg="add mod">
          <ac:chgData name="MIGUEL TRIGUEROS MUÑOZ" userId="93f31087-8566-4d16-a7a1-f20635823349" providerId="ADAL" clId="{2064191C-0C86-4C83-9439-2D0DFB2B342F}" dt="2022-11-01T08:03:19.938" v="87" actId="1076"/>
          <ac:spMkLst>
            <pc:docMk/>
            <pc:sldMk cId="308865771" sldId="256"/>
            <ac:spMk id="4" creationId="{6229D613-2D68-A4C6-BB5E-62C4E6901572}"/>
          </ac:spMkLst>
        </pc:spChg>
        <pc:picChg chg="mod">
          <ac:chgData name="MIGUEL TRIGUEROS MUÑOZ" userId="93f31087-8566-4d16-a7a1-f20635823349" providerId="ADAL" clId="{2064191C-0C86-4C83-9439-2D0DFB2B342F}" dt="2022-11-01T08:03:36.132" v="91" actId="1038"/>
          <ac:picMkLst>
            <pc:docMk/>
            <pc:sldMk cId="308865771" sldId="256"/>
            <ac:picMk id="1026" creationId="{66054DA5-D910-A9EA-CAE6-EAD2CEBE6AEB}"/>
          </ac:picMkLst>
        </pc:picChg>
      </pc:sldChg>
      <pc:sldChg chg="add del">
        <pc:chgData name="MIGUEL TRIGUEROS MUÑOZ" userId="93f31087-8566-4d16-a7a1-f20635823349" providerId="ADAL" clId="{2064191C-0C86-4C83-9439-2D0DFB2B342F}" dt="2022-11-01T07:47:14.052" v="16" actId="47"/>
        <pc:sldMkLst>
          <pc:docMk/>
          <pc:sldMk cId="0" sldId="258"/>
        </pc:sldMkLst>
      </pc:sldChg>
      <pc:sldChg chg="add del">
        <pc:chgData name="MIGUEL TRIGUEROS MUÑOZ" userId="93f31087-8566-4d16-a7a1-f20635823349" providerId="ADAL" clId="{2064191C-0C86-4C83-9439-2D0DFB2B342F}" dt="2022-11-01T07:47:15.011" v="17" actId="47"/>
        <pc:sldMkLst>
          <pc:docMk/>
          <pc:sldMk cId="0" sldId="259"/>
        </pc:sldMkLst>
      </pc:sldChg>
      <pc:sldChg chg="addSp delSp modSp del mod">
        <pc:chgData name="MIGUEL TRIGUEROS MUÑOZ" userId="93f31087-8566-4d16-a7a1-f20635823349" providerId="ADAL" clId="{2064191C-0C86-4C83-9439-2D0DFB2B342F}" dt="2022-11-01T09:39:15.494" v="714" actId="47"/>
        <pc:sldMkLst>
          <pc:docMk/>
          <pc:sldMk cId="0" sldId="260"/>
        </pc:sldMkLst>
        <pc:spChg chg="del mod">
          <ac:chgData name="MIGUEL TRIGUEROS MUÑOZ" userId="93f31087-8566-4d16-a7a1-f20635823349" providerId="ADAL" clId="{2064191C-0C86-4C83-9439-2D0DFB2B342F}" dt="2022-11-01T09:33:12.276" v="604" actId="478"/>
          <ac:spMkLst>
            <pc:docMk/>
            <pc:sldMk cId="0" sldId="260"/>
            <ac:spMk id="2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8:18:09.120" v="598" actId="2711"/>
          <ac:spMkLst>
            <pc:docMk/>
            <pc:sldMk cId="0" sldId="260"/>
            <ac:spMk id="3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0" sldId="260"/>
            <ac:spMk id="4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0" sldId="260"/>
            <ac:spMk id="5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0" sldId="260"/>
            <ac:spMk id="6" creationId="{00000000-0000-0000-0000-000000000000}"/>
          </ac:spMkLst>
        </pc:spChg>
        <pc:spChg chg="del">
          <ac:chgData name="MIGUEL TRIGUEROS MUÑOZ" userId="93f31087-8566-4d16-a7a1-f20635823349" providerId="ADAL" clId="{2064191C-0C86-4C83-9439-2D0DFB2B342F}" dt="2022-11-01T08:10:55.807" v="409" actId="478"/>
          <ac:spMkLst>
            <pc:docMk/>
            <pc:sldMk cId="0" sldId="260"/>
            <ac:spMk id="7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0" sldId="260"/>
            <ac:spMk id="8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0" sldId="260"/>
            <ac:spMk id="9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0" sldId="260"/>
            <ac:spMk id="10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8:18:09.120" v="598" actId="2711"/>
          <ac:spMkLst>
            <pc:docMk/>
            <pc:sldMk cId="0" sldId="260"/>
            <ac:spMk id="11" creationId="{00000000-0000-0000-0000-000000000000}"/>
          </ac:spMkLst>
        </pc:spChg>
        <pc:spChg chg="add mod">
          <ac:chgData name="MIGUEL TRIGUEROS MUÑOZ" userId="93f31087-8566-4d16-a7a1-f20635823349" providerId="ADAL" clId="{2064191C-0C86-4C83-9439-2D0DFB2B342F}" dt="2022-11-01T09:33:21.622" v="605" actId="207"/>
          <ac:spMkLst>
            <pc:docMk/>
            <pc:sldMk cId="0" sldId="260"/>
            <ac:spMk id="12" creationId="{F936D720-E8C7-8EBD-7130-DD806BA21517}"/>
          </ac:spMkLst>
        </pc:spChg>
        <pc:spChg chg="add mod">
          <ac:chgData name="MIGUEL TRIGUEROS MUÑOZ" userId="93f31087-8566-4d16-a7a1-f20635823349" providerId="ADAL" clId="{2064191C-0C86-4C83-9439-2D0DFB2B342F}" dt="2022-11-01T09:35:44.149" v="680" actId="122"/>
          <ac:spMkLst>
            <pc:docMk/>
            <pc:sldMk cId="0" sldId="260"/>
            <ac:spMk id="13" creationId="{4145470B-27C0-098B-0225-20BBB2F6D383}"/>
          </ac:spMkLst>
        </pc:spChg>
      </pc:sldChg>
      <pc:sldChg chg="delSp modSp del mod">
        <pc:chgData name="MIGUEL TRIGUEROS MUÑOZ" userId="93f31087-8566-4d16-a7a1-f20635823349" providerId="ADAL" clId="{2064191C-0C86-4C83-9439-2D0DFB2B342F}" dt="2022-11-01T07:48:40.006" v="27" actId="47"/>
        <pc:sldMkLst>
          <pc:docMk/>
          <pc:sldMk cId="0" sldId="261"/>
        </pc:sldMkLst>
        <pc:spChg chg="del mod">
          <ac:chgData name="MIGUEL TRIGUEROS MUÑOZ" userId="93f31087-8566-4d16-a7a1-f20635823349" providerId="ADAL" clId="{2064191C-0C86-4C83-9439-2D0DFB2B342F}" dt="2022-11-01T07:48:13.760" v="26" actId="478"/>
          <ac:spMkLst>
            <pc:docMk/>
            <pc:sldMk cId="0" sldId="261"/>
            <ac:spMk id="5" creationId="{00000000-0000-0000-0000-000000000000}"/>
          </ac:spMkLst>
        </pc:spChg>
        <pc:spChg chg="mod">
          <ac:chgData name="MIGUEL TRIGUEROS MUÑOZ" userId="93f31087-8566-4d16-a7a1-f20635823349" providerId="ADAL" clId="{2064191C-0C86-4C83-9439-2D0DFB2B342F}" dt="2022-11-01T07:48:07.494" v="25" actId="20577"/>
          <ac:spMkLst>
            <pc:docMk/>
            <pc:sldMk cId="0" sldId="261"/>
            <ac:spMk id="6" creationId="{00000000-0000-0000-0000-000000000000}"/>
          </ac:spMkLst>
        </pc:spChg>
      </pc:sldChg>
      <pc:sldChg chg="modSp del mod">
        <pc:chgData name="MIGUEL TRIGUEROS MUÑOZ" userId="93f31087-8566-4d16-a7a1-f20635823349" providerId="ADAL" clId="{2064191C-0C86-4C83-9439-2D0DFB2B342F}" dt="2022-11-01T09:42:12.353" v="751" actId="47"/>
        <pc:sldMkLst>
          <pc:docMk/>
          <pc:sldMk cId="0" sldId="262"/>
        </pc:sldMkLst>
        <pc:spChg chg="mod modVis">
          <ac:chgData name="MIGUEL TRIGUEROS MUÑOZ" userId="93f31087-8566-4d16-a7a1-f20635823349" providerId="ADAL" clId="{2064191C-0C86-4C83-9439-2D0DFB2B342F}" dt="2022-11-01T08:17:09.011" v="596" actId="14429"/>
          <ac:spMkLst>
            <pc:docMk/>
            <pc:sldMk cId="0" sldId="262"/>
            <ac:spMk id="2" creationId="{00000000-0000-0000-0000-000000000000}"/>
          </ac:spMkLst>
        </pc:spChg>
        <pc:spChg chg="mod modVis">
          <ac:chgData name="MIGUEL TRIGUEROS MUÑOZ" userId="93f31087-8566-4d16-a7a1-f20635823349" providerId="ADAL" clId="{2064191C-0C86-4C83-9439-2D0DFB2B342F}" dt="2022-11-01T08:17:07.470" v="594" actId="14429"/>
          <ac:spMkLst>
            <pc:docMk/>
            <pc:sldMk cId="0" sldId="262"/>
            <ac:spMk id="3" creationId="{00000000-0000-0000-0000-000000000000}"/>
          </ac:spMkLst>
        </pc:spChg>
        <pc:spChg chg="mod modVis">
          <ac:chgData name="MIGUEL TRIGUEROS MUÑOZ" userId="93f31087-8566-4d16-a7a1-f20635823349" providerId="ADAL" clId="{2064191C-0C86-4C83-9439-2D0DFB2B342F}" dt="2022-11-01T08:17:06.060" v="592" actId="14429"/>
          <ac:spMkLst>
            <pc:docMk/>
            <pc:sldMk cId="0" sldId="262"/>
            <ac:spMk id="4" creationId="{00000000-0000-0000-0000-000000000000}"/>
          </ac:spMkLst>
        </pc:spChg>
        <pc:spChg chg="mod modVis">
          <ac:chgData name="MIGUEL TRIGUEROS MUÑOZ" userId="93f31087-8566-4d16-a7a1-f20635823349" providerId="ADAL" clId="{2064191C-0C86-4C83-9439-2D0DFB2B342F}" dt="2022-11-01T08:17:04.556" v="590" actId="14429"/>
          <ac:spMkLst>
            <pc:docMk/>
            <pc:sldMk cId="0" sldId="262"/>
            <ac:spMk id="5" creationId="{00000000-0000-0000-0000-000000000000}"/>
          </ac:spMkLst>
        </pc:spChg>
        <pc:spChg chg="mod modVis">
          <ac:chgData name="MIGUEL TRIGUEROS MUÑOZ" userId="93f31087-8566-4d16-a7a1-f20635823349" providerId="ADAL" clId="{2064191C-0C86-4C83-9439-2D0DFB2B342F}" dt="2022-11-01T08:17:03.162" v="588" actId="14429"/>
          <ac:spMkLst>
            <pc:docMk/>
            <pc:sldMk cId="0" sldId="262"/>
            <ac:spMk id="6" creationId="{00000000-0000-0000-0000-000000000000}"/>
          </ac:spMkLst>
        </pc:spChg>
      </pc:sldChg>
      <pc:sldChg chg="modSp del mod ord">
        <pc:chgData name="MIGUEL TRIGUEROS MUÑOZ" userId="93f31087-8566-4d16-a7a1-f20635823349" providerId="ADAL" clId="{2064191C-0C86-4C83-9439-2D0DFB2B342F}" dt="2022-11-01T09:43:55.225" v="789" actId="47"/>
        <pc:sldMkLst>
          <pc:docMk/>
          <pc:sldMk cId="0" sldId="263"/>
        </pc:sldMkLst>
        <pc:spChg chg="mod">
          <ac:chgData name="MIGUEL TRIGUEROS MUÑOZ" userId="93f31087-8566-4d16-a7a1-f20635823349" providerId="ADAL" clId="{2064191C-0C86-4C83-9439-2D0DFB2B342F}" dt="2022-11-01T09:43:27.330" v="785" actId="207"/>
          <ac:spMkLst>
            <pc:docMk/>
            <pc:sldMk cId="0" sldId="263"/>
            <ac:spMk id="5" creationId="{00000000-0000-0000-0000-000000000000}"/>
          </ac:spMkLst>
        </pc:spChg>
      </pc:sldChg>
      <pc:sldChg chg="modSp del mod">
        <pc:chgData name="MIGUEL TRIGUEROS MUÑOZ" userId="93f31087-8566-4d16-a7a1-f20635823349" providerId="ADAL" clId="{2064191C-0C86-4C83-9439-2D0DFB2B342F}" dt="2022-11-01T09:50:09.257" v="799" actId="47"/>
        <pc:sldMkLst>
          <pc:docMk/>
          <pc:sldMk cId="0" sldId="264"/>
        </pc:sldMkLst>
        <pc:spChg chg="mod">
          <ac:chgData name="MIGUEL TRIGUEROS MUÑOZ" userId="93f31087-8566-4d16-a7a1-f20635823349" providerId="ADAL" clId="{2064191C-0C86-4C83-9439-2D0DFB2B342F}" dt="2022-11-01T07:49:04.548" v="54" actId="20577"/>
          <ac:spMkLst>
            <pc:docMk/>
            <pc:sldMk cId="0" sldId="264"/>
            <ac:spMk id="6" creationId="{00000000-0000-0000-0000-000000000000}"/>
          </ac:spMkLst>
        </pc:spChg>
      </pc:sldChg>
      <pc:sldChg chg="del">
        <pc:chgData name="MIGUEL TRIGUEROS MUÑOZ" userId="93f31087-8566-4d16-a7a1-f20635823349" providerId="ADAL" clId="{2064191C-0C86-4C83-9439-2D0DFB2B342F}" dt="2022-11-01T09:51:44.175" v="815" actId="47"/>
        <pc:sldMkLst>
          <pc:docMk/>
          <pc:sldMk cId="0" sldId="265"/>
        </pc:sldMkLst>
      </pc:sldChg>
      <pc:sldChg chg="del">
        <pc:chgData name="MIGUEL TRIGUEROS MUÑOZ" userId="93f31087-8566-4d16-a7a1-f20635823349" providerId="ADAL" clId="{2064191C-0C86-4C83-9439-2D0DFB2B342F}" dt="2022-11-01T09:52:57.318" v="823" actId="47"/>
        <pc:sldMkLst>
          <pc:docMk/>
          <pc:sldMk cId="0" sldId="266"/>
        </pc:sldMkLst>
      </pc:sldChg>
      <pc:sldChg chg="del">
        <pc:chgData name="MIGUEL TRIGUEROS MUÑOZ" userId="93f31087-8566-4d16-a7a1-f20635823349" providerId="ADAL" clId="{2064191C-0C86-4C83-9439-2D0DFB2B342F}" dt="2022-11-01T09:53:18.738" v="828" actId="47"/>
        <pc:sldMkLst>
          <pc:docMk/>
          <pc:sldMk cId="0" sldId="267"/>
        </pc:sldMkLst>
      </pc:sldChg>
      <pc:sldChg chg="del">
        <pc:chgData name="MIGUEL TRIGUEROS MUÑOZ" userId="93f31087-8566-4d16-a7a1-f20635823349" providerId="ADAL" clId="{2064191C-0C86-4C83-9439-2D0DFB2B342F}" dt="2022-11-01T10:07:11.458" v="1125" actId="47"/>
        <pc:sldMkLst>
          <pc:docMk/>
          <pc:sldMk cId="0" sldId="268"/>
        </pc:sldMkLst>
      </pc:sldChg>
      <pc:sldChg chg="del">
        <pc:chgData name="MIGUEL TRIGUEROS MUÑOZ" userId="93f31087-8566-4d16-a7a1-f20635823349" providerId="ADAL" clId="{2064191C-0C86-4C83-9439-2D0DFB2B342F}" dt="2022-11-01T10:09:50.925" v="1151" actId="47"/>
        <pc:sldMkLst>
          <pc:docMk/>
          <pc:sldMk cId="0" sldId="269"/>
        </pc:sldMkLst>
      </pc:sldChg>
      <pc:sldChg chg="del">
        <pc:chgData name="MIGUEL TRIGUEROS MUÑOZ" userId="93f31087-8566-4d16-a7a1-f20635823349" providerId="ADAL" clId="{2064191C-0C86-4C83-9439-2D0DFB2B342F}" dt="2022-11-01T10:10:51.584" v="1160" actId="47"/>
        <pc:sldMkLst>
          <pc:docMk/>
          <pc:sldMk cId="0" sldId="270"/>
        </pc:sldMkLst>
      </pc:sldChg>
      <pc:sldChg chg="del">
        <pc:chgData name="MIGUEL TRIGUEROS MUÑOZ" userId="93f31087-8566-4d16-a7a1-f20635823349" providerId="ADAL" clId="{2064191C-0C86-4C83-9439-2D0DFB2B342F}" dt="2022-11-01T10:13:26.351" v="1172" actId="47"/>
        <pc:sldMkLst>
          <pc:docMk/>
          <pc:sldMk cId="0" sldId="271"/>
        </pc:sldMkLst>
      </pc:sldChg>
      <pc:sldChg chg="add del">
        <pc:chgData name="MIGUEL TRIGUEROS MUÑOZ" userId="93f31087-8566-4d16-a7a1-f20635823349" providerId="ADAL" clId="{2064191C-0C86-4C83-9439-2D0DFB2B342F}" dt="2022-11-01T07:50:03.697" v="72" actId="47"/>
        <pc:sldMkLst>
          <pc:docMk/>
          <pc:sldMk cId="0" sldId="277"/>
        </pc:sldMkLst>
      </pc:sldChg>
      <pc:sldChg chg="del">
        <pc:chgData name="MIGUEL TRIGUEROS MUÑOZ" userId="93f31087-8566-4d16-a7a1-f20635823349" providerId="ADAL" clId="{2064191C-0C86-4C83-9439-2D0DFB2B342F}" dt="2022-11-01T07:49:44.939" v="55" actId="47"/>
        <pc:sldMkLst>
          <pc:docMk/>
          <pc:sldMk cId="0" sldId="278"/>
        </pc:sldMkLst>
      </pc:sldChg>
      <pc:sldChg chg="del">
        <pc:chgData name="MIGUEL TRIGUEROS MUÑOZ" userId="93f31087-8566-4d16-a7a1-f20635823349" providerId="ADAL" clId="{2064191C-0C86-4C83-9439-2D0DFB2B342F}" dt="2022-11-01T07:49:47.284" v="56" actId="47"/>
        <pc:sldMkLst>
          <pc:docMk/>
          <pc:sldMk cId="0" sldId="279"/>
        </pc:sldMkLst>
      </pc:sldChg>
      <pc:sldChg chg="del">
        <pc:chgData name="MIGUEL TRIGUEROS MUÑOZ" userId="93f31087-8566-4d16-a7a1-f20635823349" providerId="ADAL" clId="{2064191C-0C86-4C83-9439-2D0DFB2B342F}" dt="2022-11-01T07:49:48.768" v="57" actId="47"/>
        <pc:sldMkLst>
          <pc:docMk/>
          <pc:sldMk cId="0" sldId="280"/>
        </pc:sldMkLst>
      </pc:sldChg>
      <pc:sldChg chg="del">
        <pc:chgData name="MIGUEL TRIGUEROS MUÑOZ" userId="93f31087-8566-4d16-a7a1-f20635823349" providerId="ADAL" clId="{2064191C-0C86-4C83-9439-2D0DFB2B342F}" dt="2022-11-01T07:49:49.488" v="58" actId="47"/>
        <pc:sldMkLst>
          <pc:docMk/>
          <pc:sldMk cId="0" sldId="281"/>
        </pc:sldMkLst>
      </pc:sldChg>
      <pc:sldChg chg="del">
        <pc:chgData name="MIGUEL TRIGUEROS MUÑOZ" userId="93f31087-8566-4d16-a7a1-f20635823349" providerId="ADAL" clId="{2064191C-0C86-4C83-9439-2D0DFB2B342F}" dt="2022-11-01T07:49:50.286" v="59" actId="47"/>
        <pc:sldMkLst>
          <pc:docMk/>
          <pc:sldMk cId="0" sldId="282"/>
        </pc:sldMkLst>
      </pc:sldChg>
      <pc:sldChg chg="del">
        <pc:chgData name="MIGUEL TRIGUEROS MUÑOZ" userId="93f31087-8566-4d16-a7a1-f20635823349" providerId="ADAL" clId="{2064191C-0C86-4C83-9439-2D0DFB2B342F}" dt="2022-11-01T07:49:51.144" v="60" actId="47"/>
        <pc:sldMkLst>
          <pc:docMk/>
          <pc:sldMk cId="0" sldId="283"/>
        </pc:sldMkLst>
      </pc:sldChg>
      <pc:sldChg chg="del">
        <pc:chgData name="MIGUEL TRIGUEROS MUÑOZ" userId="93f31087-8566-4d16-a7a1-f20635823349" providerId="ADAL" clId="{2064191C-0C86-4C83-9439-2D0DFB2B342F}" dt="2022-11-01T07:49:51.847" v="61" actId="47"/>
        <pc:sldMkLst>
          <pc:docMk/>
          <pc:sldMk cId="0" sldId="284"/>
        </pc:sldMkLst>
      </pc:sldChg>
      <pc:sldChg chg="del">
        <pc:chgData name="MIGUEL TRIGUEROS MUÑOZ" userId="93f31087-8566-4d16-a7a1-f20635823349" providerId="ADAL" clId="{2064191C-0C86-4C83-9439-2D0DFB2B342F}" dt="2022-11-01T07:49:52.648" v="62" actId="47"/>
        <pc:sldMkLst>
          <pc:docMk/>
          <pc:sldMk cId="0" sldId="285"/>
        </pc:sldMkLst>
      </pc:sldChg>
      <pc:sldChg chg="del">
        <pc:chgData name="MIGUEL TRIGUEROS MUÑOZ" userId="93f31087-8566-4d16-a7a1-f20635823349" providerId="ADAL" clId="{2064191C-0C86-4C83-9439-2D0DFB2B342F}" dt="2022-11-01T07:49:53.348" v="63" actId="47"/>
        <pc:sldMkLst>
          <pc:docMk/>
          <pc:sldMk cId="0" sldId="286"/>
        </pc:sldMkLst>
      </pc:sldChg>
      <pc:sldChg chg="del">
        <pc:chgData name="MIGUEL TRIGUEROS MUÑOZ" userId="93f31087-8566-4d16-a7a1-f20635823349" providerId="ADAL" clId="{2064191C-0C86-4C83-9439-2D0DFB2B342F}" dt="2022-11-01T07:49:54.052" v="64" actId="47"/>
        <pc:sldMkLst>
          <pc:docMk/>
          <pc:sldMk cId="0" sldId="287"/>
        </pc:sldMkLst>
      </pc:sldChg>
      <pc:sldChg chg="del">
        <pc:chgData name="MIGUEL TRIGUEROS MUÑOZ" userId="93f31087-8566-4d16-a7a1-f20635823349" providerId="ADAL" clId="{2064191C-0C86-4C83-9439-2D0DFB2B342F}" dt="2022-11-01T07:49:54.692" v="65" actId="47"/>
        <pc:sldMkLst>
          <pc:docMk/>
          <pc:sldMk cId="0" sldId="288"/>
        </pc:sldMkLst>
      </pc:sldChg>
      <pc:sldChg chg="del">
        <pc:chgData name="MIGUEL TRIGUEROS MUÑOZ" userId="93f31087-8566-4d16-a7a1-f20635823349" providerId="ADAL" clId="{2064191C-0C86-4C83-9439-2D0DFB2B342F}" dt="2022-11-01T07:49:55.381" v="66" actId="47"/>
        <pc:sldMkLst>
          <pc:docMk/>
          <pc:sldMk cId="0" sldId="289"/>
        </pc:sldMkLst>
      </pc:sldChg>
      <pc:sldChg chg="del">
        <pc:chgData name="MIGUEL TRIGUEROS MUÑOZ" userId="93f31087-8566-4d16-a7a1-f20635823349" providerId="ADAL" clId="{2064191C-0C86-4C83-9439-2D0DFB2B342F}" dt="2022-11-01T07:49:56.021" v="67" actId="47"/>
        <pc:sldMkLst>
          <pc:docMk/>
          <pc:sldMk cId="0" sldId="290"/>
        </pc:sldMkLst>
      </pc:sldChg>
      <pc:sldChg chg="del">
        <pc:chgData name="MIGUEL TRIGUEROS MUÑOZ" userId="93f31087-8566-4d16-a7a1-f20635823349" providerId="ADAL" clId="{2064191C-0C86-4C83-9439-2D0DFB2B342F}" dt="2022-11-01T07:49:56.677" v="68" actId="47"/>
        <pc:sldMkLst>
          <pc:docMk/>
          <pc:sldMk cId="0" sldId="291"/>
        </pc:sldMkLst>
      </pc:sldChg>
      <pc:sldChg chg="del">
        <pc:chgData name="MIGUEL TRIGUEROS MUÑOZ" userId="93f31087-8566-4d16-a7a1-f20635823349" providerId="ADAL" clId="{2064191C-0C86-4C83-9439-2D0DFB2B342F}" dt="2022-11-01T07:49:57.241" v="69" actId="47"/>
        <pc:sldMkLst>
          <pc:docMk/>
          <pc:sldMk cId="0" sldId="292"/>
        </pc:sldMkLst>
      </pc:sldChg>
      <pc:sldChg chg="add del">
        <pc:chgData name="MIGUEL TRIGUEROS MUÑOZ" userId="93f31087-8566-4d16-a7a1-f20635823349" providerId="ADAL" clId="{2064191C-0C86-4C83-9439-2D0DFB2B342F}" dt="2022-11-01T07:50:04.338" v="73" actId="47"/>
        <pc:sldMkLst>
          <pc:docMk/>
          <pc:sldMk cId="0" sldId="293"/>
        </pc:sldMkLst>
      </pc:sldChg>
      <pc:sldChg chg="modSp add del mod ord">
        <pc:chgData name="MIGUEL TRIGUEROS MUÑOZ" userId="93f31087-8566-4d16-a7a1-f20635823349" providerId="ADAL" clId="{2064191C-0C86-4C83-9439-2D0DFB2B342F}" dt="2022-11-01T09:39:28.658" v="717" actId="47"/>
        <pc:sldMkLst>
          <pc:docMk/>
          <pc:sldMk cId="1578358678" sldId="294"/>
        </pc:sldMkLst>
        <pc:spChg chg="mod">
          <ac:chgData name="MIGUEL TRIGUEROS MUÑOZ" userId="93f31087-8566-4d16-a7a1-f20635823349" providerId="ADAL" clId="{2064191C-0C86-4C83-9439-2D0DFB2B342F}" dt="2022-11-01T09:39:05.307" v="709" actId="1037"/>
          <ac:spMkLst>
            <pc:docMk/>
            <pc:sldMk cId="1578358678" sldId="294"/>
            <ac:spMk id="2" creationId="{BB6B5ACD-B995-716B-F5F7-1C14289F141D}"/>
          </ac:spMkLst>
        </pc:spChg>
        <pc:spChg chg="mod">
          <ac:chgData name="MIGUEL TRIGUEROS MUÑOZ" userId="93f31087-8566-4d16-a7a1-f20635823349" providerId="ADAL" clId="{2064191C-0C86-4C83-9439-2D0DFB2B342F}" dt="2022-11-01T09:39:05.307" v="709" actId="1037"/>
          <ac:spMkLst>
            <pc:docMk/>
            <pc:sldMk cId="1578358678" sldId="294"/>
            <ac:spMk id="4" creationId="{6229D613-2D68-A4C6-BB5E-62C4E6901572}"/>
          </ac:spMkLst>
        </pc:spChg>
        <pc:spChg chg="mod">
          <ac:chgData name="MIGUEL TRIGUEROS MUÑOZ" userId="93f31087-8566-4d16-a7a1-f20635823349" providerId="ADAL" clId="{2064191C-0C86-4C83-9439-2D0DFB2B342F}" dt="2022-11-01T09:39:05.307" v="709" actId="1037"/>
          <ac:spMkLst>
            <pc:docMk/>
            <pc:sldMk cId="1578358678" sldId="294"/>
            <ac:spMk id="7" creationId="{20AD6DD5-E1F6-64CE-2264-36D1A0206F5E}"/>
          </ac:spMkLst>
        </pc:spChg>
        <pc:spChg chg="mod">
          <ac:chgData name="MIGUEL TRIGUEROS MUÑOZ" userId="93f31087-8566-4d16-a7a1-f20635823349" providerId="ADAL" clId="{2064191C-0C86-4C83-9439-2D0DFB2B342F}" dt="2022-11-01T09:39:05.307" v="709" actId="1037"/>
          <ac:spMkLst>
            <pc:docMk/>
            <pc:sldMk cId="1578358678" sldId="294"/>
            <ac:spMk id="8" creationId="{224F4294-9767-96BB-A7D3-EBFE8CEFC64B}"/>
          </ac:spMkLst>
        </pc:spChg>
        <pc:spChg chg="mod">
          <ac:chgData name="MIGUEL TRIGUEROS MUÑOZ" userId="93f31087-8566-4d16-a7a1-f20635823349" providerId="ADAL" clId="{2064191C-0C86-4C83-9439-2D0DFB2B342F}" dt="2022-11-01T09:39:05.307" v="709" actId="1037"/>
          <ac:spMkLst>
            <pc:docMk/>
            <pc:sldMk cId="1578358678" sldId="294"/>
            <ac:spMk id="9" creationId="{163AF1D7-99DA-EAC5-BC03-9B1BE7C81353}"/>
          </ac:spMkLst>
        </pc:spChg>
        <pc:picChg chg="mod">
          <ac:chgData name="MIGUEL TRIGUEROS MUÑOZ" userId="93f31087-8566-4d16-a7a1-f20635823349" providerId="ADAL" clId="{2064191C-0C86-4C83-9439-2D0DFB2B342F}" dt="2022-11-01T09:39:05.307" v="709" actId="1037"/>
          <ac:picMkLst>
            <pc:docMk/>
            <pc:sldMk cId="1578358678" sldId="294"/>
            <ac:picMk id="1026" creationId="{66054DA5-D910-A9EA-CAE6-EAD2CEBE6AEB}"/>
          </ac:picMkLst>
        </pc:picChg>
      </pc:sldChg>
      <pc:sldChg chg="new del ord">
        <pc:chgData name="MIGUEL TRIGUEROS MUÑOZ" userId="93f31087-8566-4d16-a7a1-f20635823349" providerId="ADAL" clId="{2064191C-0C86-4C83-9439-2D0DFB2B342F}" dt="2022-11-01T08:01:30.512" v="82" actId="47"/>
        <pc:sldMkLst>
          <pc:docMk/>
          <pc:sldMk cId="1780616453" sldId="294"/>
        </pc:sldMkLst>
      </pc:sldChg>
      <pc:sldChg chg="addSp delSp modSp new mod">
        <pc:chgData name="MIGUEL TRIGUEROS MUÑOZ" userId="93f31087-8566-4d16-a7a1-f20635823349" providerId="ADAL" clId="{2064191C-0C86-4C83-9439-2D0DFB2B342F}" dt="2022-11-01T09:41:44.304" v="747" actId="20577"/>
        <pc:sldMkLst>
          <pc:docMk/>
          <pc:sldMk cId="2182144064" sldId="295"/>
        </pc:sldMkLst>
        <pc:spChg chg="mod">
          <ac:chgData name="MIGUEL TRIGUEROS MUÑOZ" userId="93f31087-8566-4d16-a7a1-f20635823349" providerId="ADAL" clId="{2064191C-0C86-4C83-9439-2D0DFB2B342F}" dt="2022-11-01T09:39:12.197" v="713" actId="1037"/>
          <ac:spMkLst>
            <pc:docMk/>
            <pc:sldMk cId="2182144064" sldId="295"/>
            <ac:spMk id="2" creationId="{3EA543D3-C58C-1AE7-0D94-9F33892E7FF5}"/>
          </ac:spMkLst>
        </pc:spChg>
        <pc:spChg chg="del">
          <ac:chgData name="MIGUEL TRIGUEROS MUÑOZ" userId="93f31087-8566-4d16-a7a1-f20635823349" providerId="ADAL" clId="{2064191C-0C86-4C83-9439-2D0DFB2B342F}" dt="2022-11-01T09:37:02.645" v="681" actId="478"/>
          <ac:spMkLst>
            <pc:docMk/>
            <pc:sldMk cId="2182144064" sldId="295"/>
            <ac:spMk id="3" creationId="{1C27E44B-E2BA-DFF7-83F6-288ADA4178B3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4" creationId="{99C2A985-9DDA-12CB-04FB-6DA1A067409B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5" creationId="{3A968A2D-9934-66F1-144B-EA78CF5E1DC4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6" creationId="{E3CB10B4-AADB-C1C7-A83C-FB0747FF547A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7" creationId="{306C194C-324B-1BD5-5DE0-6F78CE90C342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8" creationId="{6A4061F6-CAA5-9F5F-C2E5-7CFF8E299F18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9" creationId="{6F89022C-09B0-F1A7-3B35-BEEDA3058FBF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10" creationId="{21FCDDDE-6653-23CC-ACFD-C71EBF72A426}"/>
          </ac:spMkLst>
        </pc:spChg>
        <pc:spChg chg="add del mod">
          <ac:chgData name="MIGUEL TRIGUEROS MUÑOZ" userId="93f31087-8566-4d16-a7a1-f20635823349" providerId="ADAL" clId="{2064191C-0C86-4C83-9439-2D0DFB2B342F}" dt="2022-11-01T09:35:23.877" v="678"/>
          <ac:spMkLst>
            <pc:docMk/>
            <pc:sldMk cId="2182144064" sldId="295"/>
            <ac:spMk id="11" creationId="{F1B77379-FF31-1411-D362-E4358E171560}"/>
          </ac:spMkLst>
        </pc:spChg>
        <pc:spChg chg="add del mod">
          <ac:chgData name="MIGUEL TRIGUEROS MUÑOZ" userId="93f31087-8566-4d16-a7a1-f20635823349" providerId="ADAL" clId="{2064191C-0C86-4C83-9439-2D0DFB2B342F}" dt="2022-11-01T09:40:19.011" v="722" actId="478"/>
          <ac:spMkLst>
            <pc:docMk/>
            <pc:sldMk cId="2182144064" sldId="295"/>
            <ac:spMk id="12" creationId="{E1A35886-68D3-9112-9058-F58FD6C079BE}"/>
          </ac:spMkLst>
        </pc:spChg>
        <pc:spChg chg="add mod">
          <ac:chgData name="MIGUEL TRIGUEROS MUÑOZ" userId="93f31087-8566-4d16-a7a1-f20635823349" providerId="ADAL" clId="{2064191C-0C86-4C83-9439-2D0DFB2B342F}" dt="2022-11-01T09:40:46.763" v="731" actId="403"/>
          <ac:spMkLst>
            <pc:docMk/>
            <pc:sldMk cId="2182144064" sldId="295"/>
            <ac:spMk id="13" creationId="{59DC748F-8CDF-1E2F-07F2-767045760D9A}"/>
          </ac:spMkLst>
        </pc:spChg>
        <pc:spChg chg="add mod">
          <ac:chgData name="MIGUEL TRIGUEROS MUÑOZ" userId="93f31087-8566-4d16-a7a1-f20635823349" providerId="ADAL" clId="{2064191C-0C86-4C83-9439-2D0DFB2B342F}" dt="2022-11-01T09:41:03.263" v="735" actId="1076"/>
          <ac:spMkLst>
            <pc:docMk/>
            <pc:sldMk cId="2182144064" sldId="295"/>
            <ac:spMk id="14" creationId="{D6535ABF-681A-C8CD-D4BA-372D5834133A}"/>
          </ac:spMkLst>
        </pc:spChg>
        <pc:spChg chg="add mod">
          <ac:chgData name="MIGUEL TRIGUEROS MUÑOZ" userId="93f31087-8566-4d16-a7a1-f20635823349" providerId="ADAL" clId="{2064191C-0C86-4C83-9439-2D0DFB2B342F}" dt="2022-11-01T09:41:03.263" v="735" actId="1076"/>
          <ac:spMkLst>
            <pc:docMk/>
            <pc:sldMk cId="2182144064" sldId="295"/>
            <ac:spMk id="15" creationId="{8BEDADEA-20F8-7DDA-C2A3-B30AC6BCAE31}"/>
          </ac:spMkLst>
        </pc:spChg>
        <pc:spChg chg="add mod">
          <ac:chgData name="MIGUEL TRIGUEROS MUÑOZ" userId="93f31087-8566-4d16-a7a1-f20635823349" providerId="ADAL" clId="{2064191C-0C86-4C83-9439-2D0DFB2B342F}" dt="2022-11-01T09:41:03.263" v="735" actId="1076"/>
          <ac:spMkLst>
            <pc:docMk/>
            <pc:sldMk cId="2182144064" sldId="295"/>
            <ac:spMk id="16" creationId="{235AC35A-23DC-7464-D707-DE289E12F56B}"/>
          </ac:spMkLst>
        </pc:spChg>
        <pc:spChg chg="add mod">
          <ac:chgData name="MIGUEL TRIGUEROS MUÑOZ" userId="93f31087-8566-4d16-a7a1-f20635823349" providerId="ADAL" clId="{2064191C-0C86-4C83-9439-2D0DFB2B342F}" dt="2022-11-01T09:41:03.263" v="735" actId="1076"/>
          <ac:spMkLst>
            <pc:docMk/>
            <pc:sldMk cId="2182144064" sldId="295"/>
            <ac:spMk id="17" creationId="{A158D26D-A21F-FF64-7D0F-2AB6841099A7}"/>
          </ac:spMkLst>
        </pc:spChg>
        <pc:spChg chg="add mod">
          <ac:chgData name="MIGUEL TRIGUEROS MUÑOZ" userId="93f31087-8566-4d16-a7a1-f20635823349" providerId="ADAL" clId="{2064191C-0C86-4C83-9439-2D0DFB2B342F}" dt="2022-11-01T09:41:44.304" v="747" actId="20577"/>
          <ac:spMkLst>
            <pc:docMk/>
            <pc:sldMk cId="2182144064" sldId="295"/>
            <ac:spMk id="18" creationId="{7DF993F7-E6BE-ABBB-E9C7-A1856566E7E9}"/>
          </ac:spMkLst>
        </pc:spChg>
        <pc:spChg chg="add mod">
          <ac:chgData name="MIGUEL TRIGUEROS MUÑOZ" userId="93f31087-8566-4d16-a7a1-f20635823349" providerId="ADAL" clId="{2064191C-0C86-4C83-9439-2D0DFB2B342F}" dt="2022-11-01T09:40:33.121" v="728" actId="1035"/>
          <ac:spMkLst>
            <pc:docMk/>
            <pc:sldMk cId="2182144064" sldId="295"/>
            <ac:spMk id="19" creationId="{BFA72268-6CAA-9E04-6098-967E20991162}"/>
          </ac:spMkLst>
        </pc:spChg>
        <pc:spChg chg="add mod">
          <ac:chgData name="MIGUEL TRIGUEROS MUÑOZ" userId="93f31087-8566-4d16-a7a1-f20635823349" providerId="ADAL" clId="{2064191C-0C86-4C83-9439-2D0DFB2B342F}" dt="2022-11-01T09:39:12.197" v="713" actId="1037"/>
          <ac:spMkLst>
            <pc:docMk/>
            <pc:sldMk cId="2182144064" sldId="295"/>
            <ac:spMk id="20" creationId="{CE8196A5-D049-582B-78D9-DA52E0B14C2E}"/>
          </ac:spMkLst>
        </pc:spChg>
      </pc:sldChg>
      <pc:sldChg chg="addSp delSp modSp add mod ord">
        <pc:chgData name="MIGUEL TRIGUEROS MUÑOZ" userId="93f31087-8566-4d16-a7a1-f20635823349" providerId="ADAL" clId="{2064191C-0C86-4C83-9439-2D0DFB2B342F}" dt="2022-11-01T09:58:41.033" v="981" actId="20577"/>
        <pc:sldMkLst>
          <pc:docMk/>
          <pc:sldMk cId="3881213358" sldId="296"/>
        </pc:sldMkLst>
        <pc:spChg chg="mod">
          <ac:chgData name="MIGUEL TRIGUEROS MUÑOZ" userId="93f31087-8566-4d16-a7a1-f20635823349" providerId="ADAL" clId="{2064191C-0C86-4C83-9439-2D0DFB2B342F}" dt="2022-11-01T09:42:57.333" v="779" actId="20577"/>
          <ac:spMkLst>
            <pc:docMk/>
            <pc:sldMk cId="3881213358" sldId="296"/>
            <ac:spMk id="2" creationId="{3EA543D3-C58C-1AE7-0D94-9F33892E7FF5}"/>
          </ac:spMkLst>
        </pc:spChg>
        <pc:spChg chg="add mod">
          <ac:chgData name="MIGUEL TRIGUEROS MUÑOZ" userId="93f31087-8566-4d16-a7a1-f20635823349" providerId="ADAL" clId="{2064191C-0C86-4C83-9439-2D0DFB2B342F}" dt="2022-11-01T09:43:45.480" v="788" actId="14100"/>
          <ac:spMkLst>
            <pc:docMk/>
            <pc:sldMk cId="3881213358" sldId="296"/>
            <ac:spMk id="3" creationId="{931475F3-FC26-7DBC-BE49-1E68A228D6CB}"/>
          </ac:spMkLst>
        </pc:spChg>
        <pc:spChg chg="add del mod">
          <ac:chgData name="MIGUEL TRIGUEROS MUÑOZ" userId="93f31087-8566-4d16-a7a1-f20635823349" providerId="ADAL" clId="{2064191C-0C86-4C83-9439-2D0DFB2B342F}" dt="2022-11-01T09:44:25.873" v="791"/>
          <ac:spMkLst>
            <pc:docMk/>
            <pc:sldMk cId="3881213358" sldId="296"/>
            <ac:spMk id="4" creationId="{78A0B5A2-8907-69E8-D720-E460B915DD12}"/>
          </ac:spMkLst>
        </pc:spChg>
        <pc:spChg chg="add del mod">
          <ac:chgData name="MIGUEL TRIGUEROS MUÑOZ" userId="93f31087-8566-4d16-a7a1-f20635823349" providerId="ADAL" clId="{2064191C-0C86-4C83-9439-2D0DFB2B342F}" dt="2022-11-01T09:44:25.873" v="791"/>
          <ac:spMkLst>
            <pc:docMk/>
            <pc:sldMk cId="3881213358" sldId="296"/>
            <ac:spMk id="5" creationId="{E62FF021-A6DF-35FA-D6B8-9B221757FEE7}"/>
          </ac:spMkLst>
        </pc:spChg>
        <pc:spChg chg="add del mod">
          <ac:chgData name="MIGUEL TRIGUEROS MUÑOZ" userId="93f31087-8566-4d16-a7a1-f20635823349" providerId="ADAL" clId="{2064191C-0C86-4C83-9439-2D0DFB2B342F}" dt="2022-11-01T09:44:25.873" v="791"/>
          <ac:spMkLst>
            <pc:docMk/>
            <pc:sldMk cId="3881213358" sldId="296"/>
            <ac:spMk id="6" creationId="{EBA61855-69F1-5300-B12A-F63C6DD3915E}"/>
          </ac:spMkLst>
        </pc:spChg>
        <pc:spChg chg="add del mod">
          <ac:chgData name="MIGUEL TRIGUEROS MUÑOZ" userId="93f31087-8566-4d16-a7a1-f20635823349" providerId="ADAL" clId="{2064191C-0C86-4C83-9439-2D0DFB2B342F}" dt="2022-11-01T09:44:25.873" v="791"/>
          <ac:spMkLst>
            <pc:docMk/>
            <pc:sldMk cId="3881213358" sldId="296"/>
            <ac:spMk id="7" creationId="{47688F9B-FE48-A0D9-96BF-28692D89C855}"/>
          </ac:spMkLst>
        </pc:spChg>
        <pc:spChg chg="add mod">
          <ac:chgData name="MIGUEL TRIGUEROS MUÑOZ" userId="93f31087-8566-4d16-a7a1-f20635823349" providerId="ADAL" clId="{2064191C-0C86-4C83-9439-2D0DFB2B342F}" dt="2022-11-01T09:44:44.776" v="794" actId="1076"/>
          <ac:spMkLst>
            <pc:docMk/>
            <pc:sldMk cId="3881213358" sldId="296"/>
            <ac:spMk id="8" creationId="{F3F233A9-547A-D553-3597-E763A2230617}"/>
          </ac:spMkLst>
        </pc:spChg>
        <pc:spChg chg="add mod">
          <ac:chgData name="MIGUEL TRIGUEROS MUÑOZ" userId="93f31087-8566-4d16-a7a1-f20635823349" providerId="ADAL" clId="{2064191C-0C86-4C83-9439-2D0DFB2B342F}" dt="2022-11-01T09:57:12.556" v="945" actId="20577"/>
          <ac:spMkLst>
            <pc:docMk/>
            <pc:sldMk cId="3881213358" sldId="296"/>
            <ac:spMk id="9" creationId="{A0EA8138-0D6E-A601-DFCA-B40BA720745C}"/>
          </ac:spMkLst>
        </pc:spChg>
        <pc:spChg chg="add mod">
          <ac:chgData name="MIGUEL TRIGUEROS MUÑOZ" userId="93f31087-8566-4d16-a7a1-f20635823349" providerId="ADAL" clId="{2064191C-0C86-4C83-9439-2D0DFB2B342F}" dt="2022-11-01T09:58:41.033" v="981" actId="20577"/>
          <ac:spMkLst>
            <pc:docMk/>
            <pc:sldMk cId="3881213358" sldId="296"/>
            <ac:spMk id="10" creationId="{24368EB7-AA95-DBE4-9180-DA44673ED414}"/>
          </ac:spMkLst>
        </pc:spChg>
        <pc:spChg chg="add mod">
          <ac:chgData name="MIGUEL TRIGUEROS MUÑOZ" userId="93f31087-8566-4d16-a7a1-f20635823349" providerId="ADAL" clId="{2064191C-0C86-4C83-9439-2D0DFB2B342F}" dt="2022-11-01T09:44:29.749" v="793" actId="207"/>
          <ac:spMkLst>
            <pc:docMk/>
            <pc:sldMk cId="3881213358" sldId="296"/>
            <ac:spMk id="11" creationId="{E6266818-8CE7-0EBE-9B9F-A3AE2F3BE2BC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2" creationId="{E1A35886-68D3-9112-9058-F58FD6C079BE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3" creationId="{59DC748F-8CDF-1E2F-07F2-767045760D9A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4" creationId="{D6535ABF-681A-C8CD-D4BA-372D5834133A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5" creationId="{8BEDADEA-20F8-7DDA-C2A3-B30AC6BCAE31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6" creationId="{235AC35A-23DC-7464-D707-DE289E12F56B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7" creationId="{A158D26D-A21F-FF64-7D0F-2AB6841099A7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8" creationId="{7DF993F7-E6BE-ABBB-E9C7-A1856566E7E9}"/>
          </ac:spMkLst>
        </pc:spChg>
        <pc:spChg chg="del">
          <ac:chgData name="MIGUEL TRIGUEROS MUÑOZ" userId="93f31087-8566-4d16-a7a1-f20635823349" providerId="ADAL" clId="{2064191C-0C86-4C83-9439-2D0DFB2B342F}" dt="2022-11-01T09:39:47.272" v="719" actId="478"/>
          <ac:spMkLst>
            <pc:docMk/>
            <pc:sldMk cId="3881213358" sldId="296"/>
            <ac:spMk id="19" creationId="{BFA72268-6CAA-9E04-6098-967E20991162}"/>
          </ac:spMkLst>
        </pc:spChg>
      </pc:sldChg>
      <pc:sldChg chg="addSp modSp add mod">
        <pc:chgData name="MIGUEL TRIGUEROS MUÑOZ" userId="93f31087-8566-4d16-a7a1-f20635823349" providerId="ADAL" clId="{2064191C-0C86-4C83-9439-2D0DFB2B342F}" dt="2022-11-01T09:52:11.509" v="817" actId="1076"/>
        <pc:sldMkLst>
          <pc:docMk/>
          <pc:sldMk cId="651048111" sldId="297"/>
        </pc:sldMkLst>
        <pc:spChg chg="add mod">
          <ac:chgData name="MIGUEL TRIGUEROS MUÑOZ" userId="93f31087-8566-4d16-a7a1-f20635823349" providerId="ADAL" clId="{2064191C-0C86-4C83-9439-2D0DFB2B342F}" dt="2022-11-01T09:50:45.212" v="811" actId="20577"/>
          <ac:spMkLst>
            <pc:docMk/>
            <pc:sldMk cId="651048111" sldId="297"/>
            <ac:spMk id="3" creationId="{8F502DD0-D866-0143-8B09-94DB43B15BE9}"/>
          </ac:spMkLst>
        </pc:spChg>
        <pc:spChg chg="add mod">
          <ac:chgData name="MIGUEL TRIGUEROS MUÑOZ" userId="93f31087-8566-4d16-a7a1-f20635823349" providerId="ADAL" clId="{2064191C-0C86-4C83-9439-2D0DFB2B342F}" dt="2022-11-01T09:52:11.509" v="817" actId="1076"/>
          <ac:spMkLst>
            <pc:docMk/>
            <pc:sldMk cId="651048111" sldId="297"/>
            <ac:spMk id="6" creationId="{5DE2E178-32DF-DFB6-6B77-51176B8397B9}"/>
          </ac:spMkLst>
        </pc:spChg>
        <pc:picChg chg="add mod">
          <ac:chgData name="MIGUEL TRIGUEROS MUÑOZ" userId="93f31087-8566-4d16-a7a1-f20635823349" providerId="ADAL" clId="{2064191C-0C86-4C83-9439-2D0DFB2B342F}" dt="2022-11-01T09:51:35.904" v="814" actId="1076"/>
          <ac:picMkLst>
            <pc:docMk/>
            <pc:sldMk cId="651048111" sldId="297"/>
            <ac:picMk id="5" creationId="{FD209B35-E6AF-3DAC-39CC-B4CCE06C4171}"/>
          </ac:picMkLst>
        </pc:picChg>
      </pc:sldChg>
      <pc:sldChg chg="add del">
        <pc:chgData name="MIGUEL TRIGUEROS MUÑOZ" userId="93f31087-8566-4d16-a7a1-f20635823349" providerId="ADAL" clId="{2064191C-0C86-4C83-9439-2D0DFB2B342F}" dt="2022-11-01T09:43:01.789" v="780" actId="47"/>
        <pc:sldMkLst>
          <pc:docMk/>
          <pc:sldMk cId="2028147615" sldId="297"/>
        </pc:sldMkLst>
      </pc:sldChg>
      <pc:sldChg chg="addSp modSp add mod">
        <pc:chgData name="MIGUEL TRIGUEROS MUÑOZ" userId="93f31087-8566-4d16-a7a1-f20635823349" providerId="ADAL" clId="{2064191C-0C86-4C83-9439-2D0DFB2B342F}" dt="2022-11-01T09:53:13.829" v="827" actId="20577"/>
        <pc:sldMkLst>
          <pc:docMk/>
          <pc:sldMk cId="1285496475" sldId="298"/>
        </pc:sldMkLst>
        <pc:spChg chg="mod">
          <ac:chgData name="MIGUEL TRIGUEROS MUÑOZ" userId="93f31087-8566-4d16-a7a1-f20635823349" providerId="ADAL" clId="{2064191C-0C86-4C83-9439-2D0DFB2B342F}" dt="2022-11-01T09:53:13.829" v="827" actId="20577"/>
          <ac:spMkLst>
            <pc:docMk/>
            <pc:sldMk cId="1285496475" sldId="298"/>
            <ac:spMk id="3" creationId="{8F502DD0-D866-0143-8B09-94DB43B15BE9}"/>
          </ac:spMkLst>
        </pc:spChg>
        <pc:picChg chg="add mod">
          <ac:chgData name="MIGUEL TRIGUEROS MUÑOZ" userId="93f31087-8566-4d16-a7a1-f20635823349" providerId="ADAL" clId="{2064191C-0C86-4C83-9439-2D0DFB2B342F}" dt="2022-11-01T09:52:53.894" v="822" actId="1076"/>
          <ac:picMkLst>
            <pc:docMk/>
            <pc:sldMk cId="1285496475" sldId="298"/>
            <ac:picMk id="5" creationId="{801B8472-CEA8-A980-C915-DFD274658556}"/>
          </ac:picMkLst>
        </pc:picChg>
      </pc:sldChg>
      <pc:sldChg chg="addSp modSp add mod">
        <pc:chgData name="MIGUEL TRIGUEROS MUÑOZ" userId="93f31087-8566-4d16-a7a1-f20635823349" providerId="ADAL" clId="{2064191C-0C86-4C83-9439-2D0DFB2B342F}" dt="2022-11-01T09:54:14.131" v="886" actId="255"/>
        <pc:sldMkLst>
          <pc:docMk/>
          <pc:sldMk cId="975738591" sldId="299"/>
        </pc:sldMkLst>
        <pc:spChg chg="add mod">
          <ac:chgData name="MIGUEL TRIGUEROS MUÑOZ" userId="93f31087-8566-4d16-a7a1-f20635823349" providerId="ADAL" clId="{2064191C-0C86-4C83-9439-2D0DFB2B342F}" dt="2022-11-01T09:54:14.131" v="886" actId="255"/>
          <ac:spMkLst>
            <pc:docMk/>
            <pc:sldMk cId="975738591" sldId="299"/>
            <ac:spMk id="4" creationId="{8EF8727F-67C4-7590-E470-94B2C91E788E}"/>
          </ac:spMkLst>
        </pc:spChg>
      </pc:sldChg>
      <pc:sldChg chg="addSp delSp modSp add mod">
        <pc:chgData name="MIGUEL TRIGUEROS MUÑOZ" userId="93f31087-8566-4d16-a7a1-f20635823349" providerId="ADAL" clId="{2064191C-0C86-4C83-9439-2D0DFB2B342F}" dt="2022-11-01T10:07:40.189" v="1130" actId="113"/>
        <pc:sldMkLst>
          <pc:docMk/>
          <pc:sldMk cId="1286011775" sldId="300"/>
        </pc:sldMkLst>
        <pc:spChg chg="mod">
          <ac:chgData name="MIGUEL TRIGUEROS MUÑOZ" userId="93f31087-8566-4d16-a7a1-f20635823349" providerId="ADAL" clId="{2064191C-0C86-4C83-9439-2D0DFB2B342F}" dt="2022-11-01T10:07:40.189" v="1130" actId="113"/>
          <ac:spMkLst>
            <pc:docMk/>
            <pc:sldMk cId="1286011775" sldId="300"/>
            <ac:spMk id="3" creationId="{8F502DD0-D866-0143-8B09-94DB43B15BE9}"/>
          </ac:spMkLst>
        </pc:spChg>
        <pc:spChg chg="del">
          <ac:chgData name="MIGUEL TRIGUEROS MUÑOZ" userId="93f31087-8566-4d16-a7a1-f20635823349" providerId="ADAL" clId="{2064191C-0C86-4C83-9439-2D0DFB2B342F}" dt="2022-11-01T09:54:57.433" v="888" actId="478"/>
          <ac:spMkLst>
            <pc:docMk/>
            <pc:sldMk cId="1286011775" sldId="300"/>
            <ac:spMk id="4" creationId="{8EF8727F-67C4-7590-E470-94B2C91E788E}"/>
          </ac:spMkLst>
        </pc:spChg>
        <pc:spChg chg="add mod">
          <ac:chgData name="MIGUEL TRIGUEROS MUÑOZ" userId="93f31087-8566-4d16-a7a1-f20635823349" providerId="ADAL" clId="{2064191C-0C86-4C83-9439-2D0DFB2B342F}" dt="2022-11-01T10:06:33.166" v="1120" actId="1076"/>
          <ac:spMkLst>
            <pc:docMk/>
            <pc:sldMk cId="1286011775" sldId="300"/>
            <ac:spMk id="5" creationId="{F0CE55C7-917D-1145-24E4-FA7508BA7563}"/>
          </ac:spMkLst>
        </pc:spChg>
        <pc:spChg chg="add mod">
          <ac:chgData name="MIGUEL TRIGUEROS MUÑOZ" userId="93f31087-8566-4d16-a7a1-f20635823349" providerId="ADAL" clId="{2064191C-0C86-4C83-9439-2D0DFB2B342F}" dt="2022-11-01T10:06:33.166" v="1120" actId="1076"/>
          <ac:spMkLst>
            <pc:docMk/>
            <pc:sldMk cId="1286011775" sldId="300"/>
            <ac:spMk id="6" creationId="{D157F4AB-C14D-7573-5372-40B2E6A6237D}"/>
          </ac:spMkLst>
        </pc:spChg>
        <pc:spChg chg="add mod">
          <ac:chgData name="MIGUEL TRIGUEROS MUÑOZ" userId="93f31087-8566-4d16-a7a1-f20635823349" providerId="ADAL" clId="{2064191C-0C86-4C83-9439-2D0DFB2B342F}" dt="2022-11-01T10:06:36.791" v="1121" actId="14100"/>
          <ac:spMkLst>
            <pc:docMk/>
            <pc:sldMk cId="1286011775" sldId="300"/>
            <ac:spMk id="7" creationId="{1B8546C1-C656-435E-8681-42177A5E949C}"/>
          </ac:spMkLst>
        </pc:spChg>
        <pc:picChg chg="add mod">
          <ac:chgData name="MIGUEL TRIGUEROS MUÑOZ" userId="93f31087-8566-4d16-a7a1-f20635823349" providerId="ADAL" clId="{2064191C-0C86-4C83-9439-2D0DFB2B342F}" dt="2022-11-01T10:07:00.771" v="1124" actId="14100"/>
          <ac:picMkLst>
            <pc:docMk/>
            <pc:sldMk cId="1286011775" sldId="300"/>
            <ac:picMk id="9" creationId="{FAB6DD32-ED2E-2401-F3D7-EE93FF32636C}"/>
          </ac:picMkLst>
        </pc:picChg>
      </pc:sldChg>
      <pc:sldChg chg="modSp add del mod">
        <pc:chgData name="MIGUEL TRIGUEROS MUÑOZ" userId="93f31087-8566-4d16-a7a1-f20635823349" providerId="ADAL" clId="{2064191C-0C86-4C83-9439-2D0DFB2B342F}" dt="2022-11-01T10:00:07.119" v="1023" actId="2696"/>
        <pc:sldMkLst>
          <pc:docMk/>
          <pc:sldMk cId="3355152371" sldId="301"/>
        </pc:sldMkLst>
        <pc:spChg chg="mod">
          <ac:chgData name="MIGUEL TRIGUEROS MUÑOZ" userId="93f31087-8566-4d16-a7a1-f20635823349" providerId="ADAL" clId="{2064191C-0C86-4C83-9439-2D0DFB2B342F}" dt="2022-11-01T09:59:58.132" v="1014" actId="20577"/>
          <ac:spMkLst>
            <pc:docMk/>
            <pc:sldMk cId="3355152371" sldId="301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2064191C-0C86-4C83-9439-2D0DFB2B342F}" dt="2022-11-01T10:00:04.236" v="1022" actId="20577"/>
          <ac:spMkLst>
            <pc:docMk/>
            <pc:sldMk cId="3355152371" sldId="301"/>
            <ac:spMk id="3" creationId="{8F502DD0-D866-0143-8B09-94DB43B15BE9}"/>
          </ac:spMkLst>
        </pc:spChg>
      </pc:sldChg>
      <pc:sldChg chg="addSp modSp add mod">
        <pc:chgData name="MIGUEL TRIGUEROS MUÑOZ" userId="93f31087-8566-4d16-a7a1-f20635823349" providerId="ADAL" clId="{2064191C-0C86-4C83-9439-2D0DFB2B342F}" dt="2022-11-01T10:00:36.539" v="1026" actId="207"/>
        <pc:sldMkLst>
          <pc:docMk/>
          <pc:sldMk cId="4280179594" sldId="301"/>
        </pc:sldMkLst>
        <pc:spChg chg="add mod">
          <ac:chgData name="MIGUEL TRIGUEROS MUÑOZ" userId="93f31087-8566-4d16-a7a1-f20635823349" providerId="ADAL" clId="{2064191C-0C86-4C83-9439-2D0DFB2B342F}" dt="2022-11-01T10:00:36.539" v="1026" actId="207"/>
          <ac:spMkLst>
            <pc:docMk/>
            <pc:sldMk cId="4280179594" sldId="301"/>
            <ac:spMk id="4" creationId="{A0C9BFAE-95CF-9D37-CC19-A4D0B497320D}"/>
          </ac:spMkLst>
        </pc:spChg>
      </pc:sldChg>
      <pc:sldChg chg="addSp delSp modSp add mod">
        <pc:chgData name="MIGUEL TRIGUEROS MUÑOZ" userId="93f31087-8566-4d16-a7a1-f20635823349" providerId="ADAL" clId="{2064191C-0C86-4C83-9439-2D0DFB2B342F}" dt="2022-11-01T10:04:46.154" v="1087" actId="20577"/>
        <pc:sldMkLst>
          <pc:docMk/>
          <pc:sldMk cId="1662085430" sldId="302"/>
        </pc:sldMkLst>
        <pc:spChg chg="mod">
          <ac:chgData name="MIGUEL TRIGUEROS MUÑOZ" userId="93f31087-8566-4d16-a7a1-f20635823349" providerId="ADAL" clId="{2064191C-0C86-4C83-9439-2D0DFB2B342F}" dt="2022-11-01T10:02:12.421" v="1047" actId="20577"/>
          <ac:spMkLst>
            <pc:docMk/>
            <pc:sldMk cId="1662085430" sldId="302"/>
            <ac:spMk id="2" creationId="{3EA543D3-C58C-1AE7-0D94-9F33892E7FF5}"/>
          </ac:spMkLst>
        </pc:spChg>
        <pc:spChg chg="del mod">
          <ac:chgData name="MIGUEL TRIGUEROS MUÑOZ" userId="93f31087-8566-4d16-a7a1-f20635823349" providerId="ADAL" clId="{2064191C-0C86-4C83-9439-2D0DFB2B342F}" dt="2022-11-01T10:02:52.879" v="1051" actId="478"/>
          <ac:spMkLst>
            <pc:docMk/>
            <pc:sldMk cId="1662085430" sldId="302"/>
            <ac:spMk id="3" creationId="{8F502DD0-D866-0143-8B09-94DB43B15BE9}"/>
          </ac:spMkLst>
        </pc:spChg>
        <pc:spChg chg="del">
          <ac:chgData name="MIGUEL TRIGUEROS MUÑOZ" userId="93f31087-8566-4d16-a7a1-f20635823349" providerId="ADAL" clId="{2064191C-0C86-4C83-9439-2D0DFB2B342F}" dt="2022-11-01T10:02:38.159" v="1048" actId="478"/>
          <ac:spMkLst>
            <pc:docMk/>
            <pc:sldMk cId="1662085430" sldId="302"/>
            <ac:spMk id="4" creationId="{A0C9BFAE-95CF-9D37-CC19-A4D0B497320D}"/>
          </ac:spMkLst>
        </pc:spChg>
        <pc:spChg chg="add mod">
          <ac:chgData name="MIGUEL TRIGUEROS MUÑOZ" userId="93f31087-8566-4d16-a7a1-f20635823349" providerId="ADAL" clId="{2064191C-0C86-4C83-9439-2D0DFB2B342F}" dt="2022-11-01T10:04:46.154" v="1087" actId="20577"/>
          <ac:spMkLst>
            <pc:docMk/>
            <pc:sldMk cId="1662085430" sldId="302"/>
            <ac:spMk id="5" creationId="{2E672CE3-414F-1E3C-9928-F4B6B7568735}"/>
          </ac:spMkLst>
        </pc:spChg>
      </pc:sldChg>
      <pc:sldChg chg="delSp new mod">
        <pc:chgData name="MIGUEL TRIGUEROS MUÑOZ" userId="93f31087-8566-4d16-a7a1-f20635823349" providerId="ADAL" clId="{2064191C-0C86-4C83-9439-2D0DFB2B342F}" dt="2022-11-01T10:03:15.569" v="1053" actId="21"/>
        <pc:sldMkLst>
          <pc:docMk/>
          <pc:sldMk cId="40683663" sldId="303"/>
        </pc:sldMkLst>
        <pc:spChg chg="del">
          <ac:chgData name="MIGUEL TRIGUEROS MUÑOZ" userId="93f31087-8566-4d16-a7a1-f20635823349" providerId="ADAL" clId="{2064191C-0C86-4C83-9439-2D0DFB2B342F}" dt="2022-11-01T10:03:15.569" v="1053" actId="21"/>
          <ac:spMkLst>
            <pc:docMk/>
            <pc:sldMk cId="40683663" sldId="303"/>
            <ac:spMk id="2" creationId="{FEDCF1AF-42DA-7BB2-76A7-F5530B7C7D4A}"/>
          </ac:spMkLst>
        </pc:spChg>
        <pc:spChg chg="del">
          <ac:chgData name="MIGUEL TRIGUEROS MUÑOZ" userId="93f31087-8566-4d16-a7a1-f20635823349" providerId="ADAL" clId="{2064191C-0C86-4C83-9439-2D0DFB2B342F}" dt="2022-11-01T10:03:15.569" v="1053" actId="21"/>
          <ac:spMkLst>
            <pc:docMk/>
            <pc:sldMk cId="40683663" sldId="303"/>
            <ac:spMk id="3" creationId="{CF8FC919-4D35-2C2C-D68D-D6748B524FBC}"/>
          </ac:spMkLst>
        </pc:spChg>
      </pc:sldChg>
      <pc:sldChg chg="addSp delSp modSp add mod">
        <pc:chgData name="MIGUEL TRIGUEROS MUÑOZ" userId="93f31087-8566-4d16-a7a1-f20635823349" providerId="ADAL" clId="{2064191C-0C86-4C83-9439-2D0DFB2B342F}" dt="2022-11-01T10:09:39.021" v="1149" actId="1076"/>
        <pc:sldMkLst>
          <pc:docMk/>
          <pc:sldMk cId="1878582030" sldId="304"/>
        </pc:sldMkLst>
        <pc:spChg chg="mod">
          <ac:chgData name="MIGUEL TRIGUEROS MUÑOZ" userId="93f31087-8566-4d16-a7a1-f20635823349" providerId="ADAL" clId="{2064191C-0C86-4C83-9439-2D0DFB2B342F}" dt="2022-11-01T10:08:02.033" v="1134" actId="113"/>
          <ac:spMkLst>
            <pc:docMk/>
            <pc:sldMk cId="1878582030" sldId="304"/>
            <ac:spMk id="3" creationId="{8F502DD0-D866-0143-8B09-94DB43B15BE9}"/>
          </ac:spMkLst>
        </pc:spChg>
        <pc:spChg chg="add mod">
          <ac:chgData name="MIGUEL TRIGUEROS MUÑOZ" userId="93f31087-8566-4d16-a7a1-f20635823349" providerId="ADAL" clId="{2064191C-0C86-4C83-9439-2D0DFB2B342F}" dt="2022-11-01T10:09:10.174" v="1145" actId="1076"/>
          <ac:spMkLst>
            <pc:docMk/>
            <pc:sldMk cId="1878582030" sldId="304"/>
            <ac:spMk id="4" creationId="{B55CF686-9CBD-47BA-F6C3-E68D3C2F26AF}"/>
          </ac:spMkLst>
        </pc:spChg>
        <pc:spChg chg="del">
          <ac:chgData name="MIGUEL TRIGUEROS MUÑOZ" userId="93f31087-8566-4d16-a7a1-f20635823349" providerId="ADAL" clId="{2064191C-0C86-4C83-9439-2D0DFB2B342F}" dt="2022-11-01T10:08:18.410" v="1135" actId="478"/>
          <ac:spMkLst>
            <pc:docMk/>
            <pc:sldMk cId="1878582030" sldId="304"/>
            <ac:spMk id="5" creationId="{F0CE55C7-917D-1145-24E4-FA7508BA7563}"/>
          </ac:spMkLst>
        </pc:spChg>
        <pc:spChg chg="del">
          <ac:chgData name="MIGUEL TRIGUEROS MUÑOZ" userId="93f31087-8566-4d16-a7a1-f20635823349" providerId="ADAL" clId="{2064191C-0C86-4C83-9439-2D0DFB2B342F}" dt="2022-11-01T10:08:18.410" v="1135" actId="478"/>
          <ac:spMkLst>
            <pc:docMk/>
            <pc:sldMk cId="1878582030" sldId="304"/>
            <ac:spMk id="6" creationId="{D157F4AB-C14D-7573-5372-40B2E6A6237D}"/>
          </ac:spMkLst>
        </pc:spChg>
        <pc:spChg chg="del">
          <ac:chgData name="MIGUEL TRIGUEROS MUÑOZ" userId="93f31087-8566-4d16-a7a1-f20635823349" providerId="ADAL" clId="{2064191C-0C86-4C83-9439-2D0DFB2B342F}" dt="2022-11-01T10:08:18.410" v="1135" actId="478"/>
          <ac:spMkLst>
            <pc:docMk/>
            <pc:sldMk cId="1878582030" sldId="304"/>
            <ac:spMk id="7" creationId="{1B8546C1-C656-435E-8681-42177A5E949C}"/>
          </ac:spMkLst>
        </pc:spChg>
        <pc:picChg chg="del">
          <ac:chgData name="MIGUEL TRIGUEROS MUÑOZ" userId="93f31087-8566-4d16-a7a1-f20635823349" providerId="ADAL" clId="{2064191C-0C86-4C83-9439-2D0DFB2B342F}" dt="2022-11-01T10:08:18.410" v="1135" actId="478"/>
          <ac:picMkLst>
            <pc:docMk/>
            <pc:sldMk cId="1878582030" sldId="304"/>
            <ac:picMk id="9" creationId="{FAB6DD32-ED2E-2401-F3D7-EE93FF32636C}"/>
          </ac:picMkLst>
        </pc:picChg>
        <pc:picChg chg="add mod">
          <ac:chgData name="MIGUEL TRIGUEROS MUÑOZ" userId="93f31087-8566-4d16-a7a1-f20635823349" providerId="ADAL" clId="{2064191C-0C86-4C83-9439-2D0DFB2B342F}" dt="2022-11-01T10:09:39.021" v="1149" actId="1076"/>
          <ac:picMkLst>
            <pc:docMk/>
            <pc:sldMk cId="1878582030" sldId="304"/>
            <ac:picMk id="10" creationId="{2B873669-A868-A733-0975-046766F3D38B}"/>
          </ac:picMkLst>
        </pc:picChg>
      </pc:sldChg>
      <pc:sldChg chg="addSp modSp add mod">
        <pc:chgData name="MIGUEL TRIGUEROS MUÑOZ" userId="93f31087-8566-4d16-a7a1-f20635823349" providerId="ADAL" clId="{2064191C-0C86-4C83-9439-2D0DFB2B342F}" dt="2022-11-01T10:10:47.786" v="1159" actId="1076"/>
        <pc:sldMkLst>
          <pc:docMk/>
          <pc:sldMk cId="524834107" sldId="305"/>
        </pc:sldMkLst>
        <pc:spChg chg="add mod">
          <ac:chgData name="MIGUEL TRIGUEROS MUÑOZ" userId="93f31087-8566-4d16-a7a1-f20635823349" providerId="ADAL" clId="{2064191C-0C86-4C83-9439-2D0DFB2B342F}" dt="2022-11-01T10:10:19.871" v="1155" actId="14100"/>
          <ac:spMkLst>
            <pc:docMk/>
            <pc:sldMk cId="524834107" sldId="305"/>
            <ac:spMk id="5" creationId="{2430D8FA-273E-D842-60B7-8F402EE95255}"/>
          </ac:spMkLst>
        </pc:spChg>
        <pc:picChg chg="add mod">
          <ac:chgData name="MIGUEL TRIGUEROS MUÑOZ" userId="93f31087-8566-4d16-a7a1-f20635823349" providerId="ADAL" clId="{2064191C-0C86-4C83-9439-2D0DFB2B342F}" dt="2022-11-01T10:10:47.786" v="1159" actId="1076"/>
          <ac:picMkLst>
            <pc:docMk/>
            <pc:sldMk cId="524834107" sldId="305"/>
            <ac:picMk id="7" creationId="{0436C593-650B-F169-B5A6-58AD902283EE}"/>
          </ac:picMkLst>
        </pc:picChg>
      </pc:sldChg>
      <pc:sldChg chg="add del">
        <pc:chgData name="MIGUEL TRIGUEROS MUÑOZ" userId="93f31087-8566-4d16-a7a1-f20635823349" providerId="ADAL" clId="{2064191C-0C86-4C83-9439-2D0DFB2B342F}" dt="2022-11-01T10:07:54.175" v="1132" actId="47"/>
        <pc:sldMkLst>
          <pc:docMk/>
          <pc:sldMk cId="1446723010" sldId="305"/>
        </pc:sldMkLst>
      </pc:sldChg>
      <pc:sldChg chg="addSp modSp add mod">
        <pc:chgData name="MIGUEL TRIGUEROS MUÑOZ" userId="93f31087-8566-4d16-a7a1-f20635823349" providerId="ADAL" clId="{2064191C-0C86-4C83-9439-2D0DFB2B342F}" dt="2022-11-01T10:13:16.102" v="1171" actId="14100"/>
        <pc:sldMkLst>
          <pc:docMk/>
          <pc:sldMk cId="3007344242" sldId="306"/>
        </pc:sldMkLst>
        <pc:spChg chg="add mod">
          <ac:chgData name="MIGUEL TRIGUEROS MUÑOZ" userId="93f31087-8566-4d16-a7a1-f20635823349" providerId="ADAL" clId="{2064191C-0C86-4C83-9439-2D0DFB2B342F}" dt="2022-11-01T10:11:25.229" v="1165" actId="14100"/>
          <ac:spMkLst>
            <pc:docMk/>
            <pc:sldMk cId="3007344242" sldId="306"/>
            <ac:spMk id="4" creationId="{CB6C07C7-91C6-E771-56A7-D968244C2EBB}"/>
          </ac:spMkLst>
        </pc:spChg>
        <pc:picChg chg="add mod">
          <ac:chgData name="MIGUEL TRIGUEROS MUÑOZ" userId="93f31087-8566-4d16-a7a1-f20635823349" providerId="ADAL" clId="{2064191C-0C86-4C83-9439-2D0DFB2B342F}" dt="2022-11-01T10:13:16.102" v="1171" actId="14100"/>
          <ac:picMkLst>
            <pc:docMk/>
            <pc:sldMk cId="3007344242" sldId="306"/>
            <ac:picMk id="6" creationId="{18863F1F-3177-2568-38C3-0763795AEDB9}"/>
          </ac:picMkLst>
        </pc:picChg>
      </pc:sldChg>
      <pc:sldChg chg="addSp modSp add del mod">
        <pc:chgData name="MIGUEL TRIGUEROS MUÑOZ" userId="93f31087-8566-4d16-a7a1-f20635823349" providerId="ADAL" clId="{2064191C-0C86-4C83-9439-2D0DFB2B342F}" dt="2022-11-01T10:33:17.644" v="1536" actId="47"/>
        <pc:sldMkLst>
          <pc:docMk/>
          <pc:sldMk cId="2662598700" sldId="307"/>
        </pc:sldMkLst>
        <pc:spChg chg="mod">
          <ac:chgData name="MIGUEL TRIGUEROS MUÑOZ" userId="93f31087-8566-4d16-a7a1-f20635823349" providerId="ADAL" clId="{2064191C-0C86-4C83-9439-2D0DFB2B342F}" dt="2022-11-01T10:15:58.175" v="1244" actId="14100"/>
          <ac:spMkLst>
            <pc:docMk/>
            <pc:sldMk cId="2662598700" sldId="307"/>
            <ac:spMk id="3" creationId="{8F502DD0-D866-0143-8B09-94DB43B15BE9}"/>
          </ac:spMkLst>
        </pc:spChg>
        <pc:spChg chg="add mod">
          <ac:chgData name="MIGUEL TRIGUEROS MUÑOZ" userId="93f31087-8566-4d16-a7a1-f20635823349" providerId="ADAL" clId="{2064191C-0C86-4C83-9439-2D0DFB2B342F}" dt="2022-11-01T10:22:13.911" v="1479" actId="1076"/>
          <ac:spMkLst>
            <pc:docMk/>
            <pc:sldMk cId="2662598700" sldId="307"/>
            <ac:spMk id="4" creationId="{C67C812D-06F7-5362-DEA9-22326FB39A8F}"/>
          </ac:spMkLst>
        </pc:spChg>
      </pc:sldChg>
      <pc:sldChg chg="modSp add mod">
        <pc:chgData name="MIGUEL TRIGUEROS MUÑOZ" userId="93f31087-8566-4d16-a7a1-f20635823349" providerId="ADAL" clId="{2064191C-0C86-4C83-9439-2D0DFB2B342F}" dt="2022-11-01T10:14:29.522" v="1194" actId="20577"/>
        <pc:sldMkLst>
          <pc:docMk/>
          <pc:sldMk cId="1441313987" sldId="308"/>
        </pc:sldMkLst>
        <pc:spChg chg="mod">
          <ac:chgData name="MIGUEL TRIGUEROS MUÑOZ" userId="93f31087-8566-4d16-a7a1-f20635823349" providerId="ADAL" clId="{2064191C-0C86-4C83-9439-2D0DFB2B342F}" dt="2022-11-01T10:14:07.685" v="1183" actId="11"/>
          <ac:spMkLst>
            <pc:docMk/>
            <pc:sldMk cId="1441313987" sldId="308"/>
            <ac:spMk id="2" creationId="{3EA543D3-C58C-1AE7-0D94-9F33892E7FF5}"/>
          </ac:spMkLst>
        </pc:spChg>
        <pc:spChg chg="mod">
          <ac:chgData name="MIGUEL TRIGUEROS MUÑOZ" userId="93f31087-8566-4d16-a7a1-f20635823349" providerId="ADAL" clId="{2064191C-0C86-4C83-9439-2D0DFB2B342F}" dt="2022-11-01T10:14:29.522" v="1194" actId="20577"/>
          <ac:spMkLst>
            <pc:docMk/>
            <pc:sldMk cId="1441313987" sldId="308"/>
            <ac:spMk id="3" creationId="{8F502DD0-D866-0143-8B09-94DB43B15BE9}"/>
          </ac:spMkLst>
        </pc:spChg>
      </pc:sldChg>
      <pc:sldChg chg="modSp add mod">
        <pc:chgData name="MIGUEL TRIGUEROS MUÑOZ" userId="93f31087-8566-4d16-a7a1-f20635823349" providerId="ADAL" clId="{2064191C-0C86-4C83-9439-2D0DFB2B342F}" dt="2022-11-01T10:47:41.617" v="1748" actId="20577"/>
        <pc:sldMkLst>
          <pc:docMk/>
          <pc:sldMk cId="1679762254" sldId="309"/>
        </pc:sldMkLst>
        <pc:spChg chg="mod">
          <ac:chgData name="MIGUEL TRIGUEROS MUÑOZ" userId="93f31087-8566-4d16-a7a1-f20635823349" providerId="ADAL" clId="{2064191C-0C86-4C83-9439-2D0DFB2B342F}" dt="2022-11-01T10:47:41.617" v="1748" actId="20577"/>
          <ac:spMkLst>
            <pc:docMk/>
            <pc:sldMk cId="1679762254" sldId="309"/>
            <ac:spMk id="4" creationId="{C67C812D-06F7-5362-DEA9-22326FB39A8F}"/>
          </ac:spMkLst>
        </pc:spChg>
      </pc:sldChg>
      <pc:sldChg chg="addSp modSp add mod">
        <pc:chgData name="MIGUEL TRIGUEROS MUÑOZ" userId="93f31087-8566-4d16-a7a1-f20635823349" providerId="ADAL" clId="{2064191C-0C86-4C83-9439-2D0DFB2B342F}" dt="2022-11-01T10:47:56.254" v="1756" actId="20577"/>
        <pc:sldMkLst>
          <pc:docMk/>
          <pc:sldMk cId="2242644199" sldId="310"/>
        </pc:sldMkLst>
        <pc:spChg chg="mod">
          <ac:chgData name="MIGUEL TRIGUEROS MUÑOZ" userId="93f31087-8566-4d16-a7a1-f20635823349" providerId="ADAL" clId="{2064191C-0C86-4C83-9439-2D0DFB2B342F}" dt="2022-11-01T10:39:05.728" v="1684" actId="20577"/>
          <ac:spMkLst>
            <pc:docMk/>
            <pc:sldMk cId="2242644199" sldId="310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2064191C-0C86-4C83-9439-2D0DFB2B342F}" dt="2022-11-01T10:47:56.254" v="1756" actId="20577"/>
          <ac:spMkLst>
            <pc:docMk/>
            <pc:sldMk cId="2242644199" sldId="310"/>
            <ac:spMk id="4" creationId="{C67C812D-06F7-5362-DEA9-22326FB39A8F}"/>
          </ac:spMkLst>
        </pc:spChg>
        <pc:spChg chg="add mod">
          <ac:chgData name="MIGUEL TRIGUEROS MUÑOZ" userId="93f31087-8566-4d16-a7a1-f20635823349" providerId="ADAL" clId="{2064191C-0C86-4C83-9439-2D0DFB2B342F}" dt="2022-11-01T10:36:45.819" v="1682" actId="6549"/>
          <ac:spMkLst>
            <pc:docMk/>
            <pc:sldMk cId="2242644199" sldId="310"/>
            <ac:spMk id="5" creationId="{FCDC7A02-AF99-E407-2764-328B3B679745}"/>
          </ac:spMkLst>
        </pc:spChg>
      </pc:sldChg>
      <pc:sldChg chg="addSp delSp modSp add mod">
        <pc:chgData name="MIGUEL TRIGUEROS MUÑOZ" userId="93f31087-8566-4d16-a7a1-f20635823349" providerId="ADAL" clId="{2064191C-0C86-4C83-9439-2D0DFB2B342F}" dt="2022-11-01T10:47:20.532" v="1740" actId="255"/>
        <pc:sldMkLst>
          <pc:docMk/>
          <pc:sldMk cId="1813723418" sldId="311"/>
        </pc:sldMkLst>
        <pc:spChg chg="del">
          <ac:chgData name="MIGUEL TRIGUEROS MUÑOZ" userId="93f31087-8566-4d16-a7a1-f20635823349" providerId="ADAL" clId="{2064191C-0C86-4C83-9439-2D0DFB2B342F}" dt="2022-11-01T10:39:21.819" v="1686" actId="478"/>
          <ac:spMkLst>
            <pc:docMk/>
            <pc:sldMk cId="1813723418" sldId="311"/>
            <ac:spMk id="4" creationId="{C67C812D-06F7-5362-DEA9-22326FB39A8F}"/>
          </ac:spMkLst>
        </pc:spChg>
        <pc:spChg chg="mod">
          <ac:chgData name="MIGUEL TRIGUEROS MUÑOZ" userId="93f31087-8566-4d16-a7a1-f20635823349" providerId="ADAL" clId="{2064191C-0C86-4C83-9439-2D0DFB2B342F}" dt="2022-11-01T10:41:06.166" v="1698" actId="14100"/>
          <ac:spMkLst>
            <pc:docMk/>
            <pc:sldMk cId="1813723418" sldId="311"/>
            <ac:spMk id="5" creationId="{FCDC7A02-AF99-E407-2764-328B3B679745}"/>
          </ac:spMkLst>
        </pc:spChg>
        <pc:spChg chg="add mod">
          <ac:chgData name="MIGUEL TRIGUEROS MUÑOZ" userId="93f31087-8566-4d16-a7a1-f20635823349" providerId="ADAL" clId="{2064191C-0C86-4C83-9439-2D0DFB2B342F}" dt="2022-11-01T10:47:20.532" v="1740" actId="255"/>
          <ac:spMkLst>
            <pc:docMk/>
            <pc:sldMk cId="1813723418" sldId="311"/>
            <ac:spMk id="8" creationId="{F351AA54-C070-2364-7026-39D30F542985}"/>
          </ac:spMkLst>
        </pc:spChg>
        <pc:picChg chg="add mod ord">
          <ac:chgData name="MIGUEL TRIGUEROS MUÑOZ" userId="93f31087-8566-4d16-a7a1-f20635823349" providerId="ADAL" clId="{2064191C-0C86-4C83-9439-2D0DFB2B342F}" dt="2022-11-01T10:41:21.799" v="1699" actId="14100"/>
          <ac:picMkLst>
            <pc:docMk/>
            <pc:sldMk cId="1813723418" sldId="311"/>
            <ac:picMk id="7" creationId="{37E0998D-AEF5-859F-23D2-822BBE7B5E28}"/>
          </ac:picMkLst>
        </pc:picChg>
      </pc:sldChg>
      <pc:sldChg chg="modSp add mod">
        <pc:chgData name="MIGUEL TRIGUEROS MUÑOZ" userId="93f31087-8566-4d16-a7a1-f20635823349" providerId="ADAL" clId="{2064191C-0C86-4C83-9439-2D0DFB2B342F}" dt="2022-11-01T10:50:52.418" v="1780" actId="14100"/>
        <pc:sldMkLst>
          <pc:docMk/>
          <pc:sldMk cId="2269836530" sldId="312"/>
        </pc:sldMkLst>
        <pc:spChg chg="mod">
          <ac:chgData name="MIGUEL TRIGUEROS MUÑOZ" userId="93f31087-8566-4d16-a7a1-f20635823349" providerId="ADAL" clId="{2064191C-0C86-4C83-9439-2D0DFB2B342F}" dt="2022-11-01T10:48:28.656" v="1758" actId="20577"/>
          <ac:spMkLst>
            <pc:docMk/>
            <pc:sldMk cId="2269836530" sldId="312"/>
            <ac:spMk id="3" creationId="{8F502DD0-D866-0143-8B09-94DB43B15BE9}"/>
          </ac:spMkLst>
        </pc:spChg>
        <pc:spChg chg="mod">
          <ac:chgData name="MIGUEL TRIGUEROS MUÑOZ" userId="93f31087-8566-4d16-a7a1-f20635823349" providerId="ADAL" clId="{2064191C-0C86-4C83-9439-2D0DFB2B342F}" dt="2022-11-01T10:50:52.418" v="1780" actId="14100"/>
          <ac:spMkLst>
            <pc:docMk/>
            <pc:sldMk cId="2269836530" sldId="312"/>
            <ac:spMk id="5" creationId="{FCDC7A02-AF99-E407-2764-328B3B679745}"/>
          </ac:spMkLst>
        </pc:spChg>
      </pc:sldChg>
      <pc:sldChg chg="addSp delSp modSp add mod">
        <pc:chgData name="MIGUEL TRIGUEROS MUÑOZ" userId="93f31087-8566-4d16-a7a1-f20635823349" providerId="ADAL" clId="{2064191C-0C86-4C83-9439-2D0DFB2B342F}" dt="2022-11-01T10:53:29.091" v="1800" actId="1035"/>
        <pc:sldMkLst>
          <pc:docMk/>
          <pc:sldMk cId="1814859966" sldId="313"/>
        </pc:sldMkLst>
        <pc:spChg chg="mod">
          <ac:chgData name="MIGUEL TRIGUEROS MUÑOZ" userId="93f31087-8566-4d16-a7a1-f20635823349" providerId="ADAL" clId="{2064191C-0C86-4C83-9439-2D0DFB2B342F}" dt="2022-11-01T10:48:57.528" v="1764" actId="20577"/>
          <ac:spMkLst>
            <pc:docMk/>
            <pc:sldMk cId="1814859966" sldId="313"/>
            <ac:spMk id="3" creationId="{8F502DD0-D866-0143-8B09-94DB43B15BE9}"/>
          </ac:spMkLst>
        </pc:spChg>
        <pc:spChg chg="add del mod">
          <ac:chgData name="MIGUEL TRIGUEROS MUÑOZ" userId="93f31087-8566-4d16-a7a1-f20635823349" providerId="ADAL" clId="{2064191C-0C86-4C83-9439-2D0DFB2B342F}" dt="2022-11-01T10:52:16.464" v="1790" actId="478"/>
          <ac:spMkLst>
            <pc:docMk/>
            <pc:sldMk cId="1814859966" sldId="313"/>
            <ac:spMk id="5" creationId="{FCDC7A02-AF99-E407-2764-328B3B679745}"/>
          </ac:spMkLst>
        </pc:spChg>
        <pc:spChg chg="mod">
          <ac:chgData name="MIGUEL TRIGUEROS MUÑOZ" userId="93f31087-8566-4d16-a7a1-f20635823349" providerId="ADAL" clId="{2064191C-0C86-4C83-9439-2D0DFB2B342F}" dt="2022-11-01T10:53:29.091" v="1800" actId="1035"/>
          <ac:spMkLst>
            <pc:docMk/>
            <pc:sldMk cId="1814859966" sldId="313"/>
            <ac:spMk id="8" creationId="{F351AA54-C070-2364-7026-39D30F542985}"/>
          </ac:spMkLst>
        </pc:spChg>
        <pc:spChg chg="add mod ord">
          <ac:chgData name="MIGUEL TRIGUEROS MUÑOZ" userId="93f31087-8566-4d16-a7a1-f20635823349" providerId="ADAL" clId="{2064191C-0C86-4C83-9439-2D0DFB2B342F}" dt="2022-11-01T10:53:29.091" v="1800" actId="1035"/>
          <ac:spMkLst>
            <pc:docMk/>
            <pc:sldMk cId="1814859966" sldId="313"/>
            <ac:spMk id="9" creationId="{9D7F8DD2-53D0-E471-49A2-FEFAD7869CA2}"/>
          </ac:spMkLst>
        </pc:spChg>
        <pc:picChg chg="add mod ord">
          <ac:chgData name="MIGUEL TRIGUEROS MUÑOZ" userId="93f31087-8566-4d16-a7a1-f20635823349" providerId="ADAL" clId="{2064191C-0C86-4C83-9439-2D0DFB2B342F}" dt="2022-11-01T10:53:29.091" v="1800" actId="1035"/>
          <ac:picMkLst>
            <pc:docMk/>
            <pc:sldMk cId="1814859966" sldId="313"/>
            <ac:picMk id="6" creationId="{C759AECF-B51D-8B74-F839-3C73A7464221}"/>
          </ac:picMkLst>
        </pc:picChg>
        <pc:picChg chg="del">
          <ac:chgData name="MIGUEL TRIGUEROS MUÑOZ" userId="93f31087-8566-4d16-a7a1-f20635823349" providerId="ADAL" clId="{2064191C-0C86-4C83-9439-2D0DFB2B342F}" dt="2022-11-01T10:48:40.855" v="1759" actId="478"/>
          <ac:picMkLst>
            <pc:docMk/>
            <pc:sldMk cId="1814859966" sldId="313"/>
            <ac:picMk id="7" creationId="{37E0998D-AEF5-859F-23D2-822BBE7B5E28}"/>
          </ac:picMkLst>
        </pc:picChg>
      </pc:sldChg>
    </pc:docChg>
  </pc:docChgLst>
  <pc:docChgLst>
    <pc:chgData name="TRIGUEROS MUÑOZ, MIGUEL" userId="S::m.triguerosmunoz@edu.gva.es::93f31087-8566-4d16-a7a1-f20635823349" providerId="AD" clId="Web-{3EA78747-2E8C-6748-4A88-A68CE6A42666}"/>
    <pc:docChg chg="modSld">
      <pc:chgData name="TRIGUEROS MUÑOZ, MIGUEL" userId="S::m.triguerosmunoz@edu.gva.es::93f31087-8566-4d16-a7a1-f20635823349" providerId="AD" clId="Web-{3EA78747-2E8C-6748-4A88-A68CE6A42666}" dt="2023-02-13T09:17:00.487" v="5" actId="20577"/>
      <pc:docMkLst>
        <pc:docMk/>
      </pc:docMkLst>
      <pc:sldChg chg="modSp">
        <pc:chgData name="TRIGUEROS MUÑOZ, MIGUEL" userId="S::m.triguerosmunoz@edu.gva.es::93f31087-8566-4d16-a7a1-f20635823349" providerId="AD" clId="Web-{3EA78747-2E8C-6748-4A88-A68CE6A42666}" dt="2023-02-13T09:17:00.487" v="5" actId="20577"/>
        <pc:sldMkLst>
          <pc:docMk/>
          <pc:sldMk cId="2377115467" sldId="347"/>
        </pc:sldMkLst>
        <pc:spChg chg="mod">
          <ac:chgData name="TRIGUEROS MUÑOZ, MIGUEL" userId="S::m.triguerosmunoz@edu.gva.es::93f31087-8566-4d16-a7a1-f20635823349" providerId="AD" clId="Web-{3EA78747-2E8C-6748-4A88-A68CE6A42666}" dt="2023-02-13T09:17:00.487" v="5" actId="20577"/>
          <ac:spMkLst>
            <pc:docMk/>
            <pc:sldMk cId="2377115467" sldId="347"/>
            <ac:spMk id="3" creationId="{5D917A49-C75D-6276-7FF2-954A7802BE96}"/>
          </ac:spMkLst>
        </pc:spChg>
      </pc:sldChg>
    </pc:docChg>
  </pc:docChgLst>
  <pc:docChgLst>
    <pc:chgData name="TRIGUEROS MUÑOZ, MIGUEL" userId="93f31087-8566-4d16-a7a1-f20635823349" providerId="ADAL" clId="{12CA38EA-EF67-47BD-8E92-5B8A72FAA1CE}"/>
    <pc:docChg chg="undo custSel modSld sldOrd">
      <pc:chgData name="TRIGUEROS MUÑOZ, MIGUEL" userId="93f31087-8566-4d16-a7a1-f20635823349" providerId="ADAL" clId="{12CA38EA-EF67-47BD-8E92-5B8A72FAA1CE}" dt="2023-02-08T18:43:17.651" v="185"/>
      <pc:docMkLst>
        <pc:docMk/>
      </pc:docMkLst>
      <pc:sldChg chg="addSp modSp mod">
        <pc:chgData name="TRIGUEROS MUÑOZ, MIGUEL" userId="93f31087-8566-4d16-a7a1-f20635823349" providerId="ADAL" clId="{12CA38EA-EF67-47BD-8E92-5B8A72FAA1CE}" dt="2023-02-08T18:10:32.554" v="4" actId="167"/>
        <pc:sldMkLst>
          <pc:docMk/>
          <pc:sldMk cId="2758391813" sldId="319"/>
        </pc:sldMkLst>
        <pc:picChg chg="add mod ord">
          <ac:chgData name="TRIGUEROS MUÑOZ, MIGUEL" userId="93f31087-8566-4d16-a7a1-f20635823349" providerId="ADAL" clId="{12CA38EA-EF67-47BD-8E92-5B8A72FAA1CE}" dt="2023-02-08T18:10:32.554" v="4" actId="167"/>
          <ac:picMkLst>
            <pc:docMk/>
            <pc:sldMk cId="2758391813" sldId="319"/>
            <ac:picMk id="3" creationId="{A9F884EF-667D-7454-7727-8558C5B011DC}"/>
          </ac:picMkLst>
        </pc:picChg>
        <pc:picChg chg="mod">
          <ac:chgData name="TRIGUEROS MUÑOZ, MIGUEL" userId="93f31087-8566-4d16-a7a1-f20635823349" providerId="ADAL" clId="{12CA38EA-EF67-47BD-8E92-5B8A72FAA1CE}" dt="2023-02-08T18:10:26.388" v="2" actId="1076"/>
          <ac:picMkLst>
            <pc:docMk/>
            <pc:sldMk cId="2758391813" sldId="319"/>
            <ac:picMk id="9" creationId="{A8C4CAAE-6C20-EAE4-ACE8-71DC67A7E039}"/>
          </ac:picMkLst>
        </pc:picChg>
      </pc:sldChg>
      <pc:sldChg chg="modSp mod">
        <pc:chgData name="TRIGUEROS MUÑOZ, MIGUEL" userId="93f31087-8566-4d16-a7a1-f20635823349" providerId="ADAL" clId="{12CA38EA-EF67-47BD-8E92-5B8A72FAA1CE}" dt="2023-02-08T18:14:33.642" v="8" actId="6549"/>
        <pc:sldMkLst>
          <pc:docMk/>
          <pc:sldMk cId="1449005981" sldId="344"/>
        </pc:sldMkLst>
        <pc:spChg chg="mod">
          <ac:chgData name="TRIGUEROS MUÑOZ, MIGUEL" userId="93f31087-8566-4d16-a7a1-f20635823349" providerId="ADAL" clId="{12CA38EA-EF67-47BD-8E92-5B8A72FAA1CE}" dt="2023-02-08T18:14:33.642" v="8" actId="6549"/>
          <ac:spMkLst>
            <pc:docMk/>
            <pc:sldMk cId="1449005981" sldId="344"/>
            <ac:spMk id="2" creationId="{328279B4-B37E-F178-C289-738BE41C53B7}"/>
          </ac:spMkLst>
        </pc:spChg>
      </pc:sldChg>
      <pc:sldChg chg="modSp mod ord">
        <pc:chgData name="TRIGUEROS MUÑOZ, MIGUEL" userId="93f31087-8566-4d16-a7a1-f20635823349" providerId="ADAL" clId="{12CA38EA-EF67-47BD-8E92-5B8A72FAA1CE}" dt="2023-02-08T18:14:28.942" v="7" actId="20577"/>
        <pc:sldMkLst>
          <pc:docMk/>
          <pc:sldMk cId="2434036808" sldId="345"/>
        </pc:sldMkLst>
        <pc:spChg chg="mod">
          <ac:chgData name="TRIGUEROS MUÑOZ, MIGUEL" userId="93f31087-8566-4d16-a7a1-f20635823349" providerId="ADAL" clId="{12CA38EA-EF67-47BD-8E92-5B8A72FAA1CE}" dt="2023-02-08T18:14:28.942" v="7" actId="20577"/>
          <ac:spMkLst>
            <pc:docMk/>
            <pc:sldMk cId="2434036808" sldId="345"/>
            <ac:spMk id="2" creationId="{328279B4-B37E-F178-C289-738BE41C53B7}"/>
          </ac:spMkLst>
        </pc:spChg>
      </pc:sldChg>
      <pc:sldChg chg="addSp modSp mod modAnim">
        <pc:chgData name="TRIGUEROS MUÑOZ, MIGUEL" userId="93f31087-8566-4d16-a7a1-f20635823349" providerId="ADAL" clId="{12CA38EA-EF67-47BD-8E92-5B8A72FAA1CE}" dt="2023-02-08T18:43:17.651" v="185"/>
        <pc:sldMkLst>
          <pc:docMk/>
          <pc:sldMk cId="2553573702" sldId="348"/>
        </pc:sldMkLst>
        <pc:spChg chg="add mod">
          <ac:chgData name="TRIGUEROS MUÑOZ, MIGUEL" userId="93f31087-8566-4d16-a7a1-f20635823349" providerId="ADAL" clId="{12CA38EA-EF67-47BD-8E92-5B8A72FAA1CE}" dt="2023-02-08T18:42:36.932" v="182" actId="113"/>
          <ac:spMkLst>
            <pc:docMk/>
            <pc:sldMk cId="2553573702" sldId="348"/>
            <ac:spMk id="5" creationId="{5CDD4B04-3E4D-5D8C-FC12-5BCA0740CEEB}"/>
          </ac:spMkLst>
        </pc:spChg>
        <pc:picChg chg="mod ord">
          <ac:chgData name="TRIGUEROS MUÑOZ, MIGUEL" userId="93f31087-8566-4d16-a7a1-f20635823349" providerId="ADAL" clId="{12CA38EA-EF67-47BD-8E92-5B8A72FAA1CE}" dt="2023-02-08T18:43:01.576" v="184" actId="166"/>
          <ac:picMkLst>
            <pc:docMk/>
            <pc:sldMk cId="2553573702" sldId="348"/>
            <ac:picMk id="3" creationId="{074D6594-2DB5-ACBD-18CC-85EDABB44E3A}"/>
          </ac:picMkLst>
        </pc:picChg>
      </pc:sldChg>
    </pc:docChg>
  </pc:docChgLst>
  <pc:docChgLst>
    <pc:chgData name="TRIGUEROS MUÑOZ, MIGUEL" userId="93f31087-8566-4d16-a7a1-f20635823349" providerId="ADAL" clId="{8E21961B-35AB-48C6-936F-3EC61FAAFE09}"/>
    <pc:docChg chg="undo custSel addSld delSld modSld sldOrd addSection delSection modSection">
      <pc:chgData name="TRIGUEROS MUÑOZ, MIGUEL" userId="93f31087-8566-4d16-a7a1-f20635823349" providerId="ADAL" clId="{8E21961B-35AB-48C6-936F-3EC61FAAFE09}" dt="2022-12-18T07:33:26.582" v="2646" actId="115"/>
      <pc:docMkLst>
        <pc:docMk/>
      </pc:docMkLst>
      <pc:sldChg chg="modSp mod">
        <pc:chgData name="TRIGUEROS MUÑOZ, MIGUEL" userId="93f31087-8566-4d16-a7a1-f20635823349" providerId="ADAL" clId="{8E21961B-35AB-48C6-936F-3EC61FAAFE09}" dt="2022-12-18T05:56:14.676" v="2034" actId="207"/>
        <pc:sldMkLst>
          <pc:docMk/>
          <pc:sldMk cId="2182144064" sldId="295"/>
        </pc:sldMkLst>
        <pc:spChg chg="mod">
          <ac:chgData name="TRIGUEROS MUÑOZ, MIGUEL" userId="93f31087-8566-4d16-a7a1-f20635823349" providerId="ADAL" clId="{8E21961B-35AB-48C6-936F-3EC61FAAFE09}" dt="2022-12-18T05:56:14.676" v="2034" actId="207"/>
          <ac:spMkLst>
            <pc:docMk/>
            <pc:sldMk cId="2182144064" sldId="295"/>
            <ac:spMk id="18" creationId="{7DF993F7-E6BE-ABBB-E9C7-A1856566E7E9}"/>
          </ac:spMkLst>
        </pc:spChg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3881213358" sldId="296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651048111" sldId="297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285496475" sldId="298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975738591" sldId="299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286011775" sldId="300"/>
        </pc:sldMkLst>
      </pc:sldChg>
      <pc:sldChg chg="modSp mod">
        <pc:chgData name="TRIGUEROS MUÑOZ, MIGUEL" userId="93f31087-8566-4d16-a7a1-f20635823349" providerId="ADAL" clId="{8E21961B-35AB-48C6-936F-3EC61FAAFE09}" dt="2022-12-18T06:00:54.437" v="2065" actId="20577"/>
        <pc:sldMkLst>
          <pc:docMk/>
          <pc:sldMk cId="1662085430" sldId="302"/>
        </pc:sldMkLst>
        <pc:spChg chg="mod">
          <ac:chgData name="TRIGUEROS MUÑOZ, MIGUEL" userId="93f31087-8566-4d16-a7a1-f20635823349" providerId="ADAL" clId="{8E21961B-35AB-48C6-936F-3EC61FAAFE09}" dt="2022-11-27T18:28:03.572" v="534" actId="12"/>
          <ac:spMkLst>
            <pc:docMk/>
            <pc:sldMk cId="1662085430" sldId="302"/>
            <ac:spMk id="2" creationId="{3EA543D3-C58C-1AE7-0D94-9F33892E7FF5}"/>
          </ac:spMkLst>
        </pc:spChg>
        <pc:spChg chg="mod">
          <ac:chgData name="TRIGUEROS MUÑOZ, MIGUEL" userId="93f31087-8566-4d16-a7a1-f20635823349" providerId="ADAL" clId="{8E21961B-35AB-48C6-936F-3EC61FAAFE09}" dt="2022-12-18T06:00:54.437" v="2065" actId="20577"/>
          <ac:spMkLst>
            <pc:docMk/>
            <pc:sldMk cId="1662085430" sldId="302"/>
            <ac:spMk id="5" creationId="{2E672CE3-414F-1E3C-9928-F4B6B7568735}"/>
          </ac:spMkLst>
        </pc:spChg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878582030" sldId="304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524834107" sldId="305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3007344242" sldId="306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441313987" sldId="308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679762254" sldId="309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242644199" sldId="310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813723418" sldId="311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269836530" sldId="312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1814859966" sldId="313"/>
        </pc:sldMkLst>
      </pc:sldChg>
      <pc:sldChg chg="modSp">
        <pc:chgData name="TRIGUEROS MUÑOZ, MIGUEL" userId="93f31087-8566-4d16-a7a1-f20635823349" providerId="ADAL" clId="{8E21961B-35AB-48C6-936F-3EC61FAAFE09}" dt="2022-11-27T18:29:26.693" v="583"/>
        <pc:sldMkLst>
          <pc:docMk/>
          <pc:sldMk cId="3289438449" sldId="318"/>
        </pc:sldMkLst>
        <pc:graphicFrameChg chg="mod">
          <ac:chgData name="TRIGUEROS MUÑOZ, MIGUEL" userId="93f31087-8566-4d16-a7a1-f20635823349" providerId="ADAL" clId="{8E21961B-35AB-48C6-936F-3EC61FAAFE09}" dt="2022-11-27T18:29:26.693" v="583"/>
          <ac:graphicFrameMkLst>
            <pc:docMk/>
            <pc:sldMk cId="3289438449" sldId="318"/>
            <ac:graphicFrameMk id="11" creationId="{CB1D6DA4-B760-0DE3-6F5C-3AD54AF62A48}"/>
          </ac:graphicFrameMkLst>
        </pc:graphicFrameChg>
      </pc:sldChg>
      <pc:sldChg chg="modSp">
        <pc:chgData name="TRIGUEROS MUÑOZ, MIGUEL" userId="93f31087-8566-4d16-a7a1-f20635823349" providerId="ADAL" clId="{8E21961B-35AB-48C6-936F-3EC61FAAFE09}" dt="2022-11-27T18:20:02.700" v="450"/>
        <pc:sldMkLst>
          <pc:docMk/>
          <pc:sldMk cId="3771477886" sldId="321"/>
        </pc:sldMkLst>
        <pc:graphicFrameChg chg="mod">
          <ac:chgData name="TRIGUEROS MUÑOZ, MIGUEL" userId="93f31087-8566-4d16-a7a1-f20635823349" providerId="ADAL" clId="{8E21961B-35AB-48C6-936F-3EC61FAAFE09}" dt="2022-11-27T18:19:54.426" v="448"/>
          <ac:graphicFrameMkLst>
            <pc:docMk/>
            <pc:sldMk cId="3771477886" sldId="321"/>
            <ac:graphicFrameMk id="5" creationId="{65DCCEED-BCD4-39ED-770E-C15625D2107B}"/>
          </ac:graphicFrameMkLst>
        </pc:graphicFrameChg>
        <pc:graphicFrameChg chg="mod">
          <ac:chgData name="TRIGUEROS MUÑOZ, MIGUEL" userId="93f31087-8566-4d16-a7a1-f20635823349" providerId="ADAL" clId="{8E21961B-35AB-48C6-936F-3EC61FAAFE09}" dt="2022-11-27T18:19:58.374" v="449"/>
          <ac:graphicFrameMkLst>
            <pc:docMk/>
            <pc:sldMk cId="3771477886" sldId="321"/>
            <ac:graphicFrameMk id="14" creationId="{DB03E078-CBF8-5653-A270-8AF1B8C64621}"/>
          </ac:graphicFrameMkLst>
        </pc:graphicFrameChg>
        <pc:graphicFrameChg chg="mod">
          <ac:chgData name="TRIGUEROS MUÑOZ, MIGUEL" userId="93f31087-8566-4d16-a7a1-f20635823349" providerId="ADAL" clId="{8E21961B-35AB-48C6-936F-3EC61FAAFE09}" dt="2022-11-27T18:20:02.700" v="450"/>
          <ac:graphicFrameMkLst>
            <pc:docMk/>
            <pc:sldMk cId="3771477886" sldId="321"/>
            <ac:graphicFrameMk id="15" creationId="{D13EE8A5-7770-5A26-2ED4-C0466732F7B0}"/>
          </ac:graphicFrameMkLst>
        </pc:graphicFrameChg>
      </pc:sldChg>
      <pc:sldChg chg="modSp">
        <pc:chgData name="TRIGUEROS MUÑOZ, MIGUEL" userId="93f31087-8566-4d16-a7a1-f20635823349" providerId="ADAL" clId="{8E21961B-35AB-48C6-936F-3EC61FAAFE09}" dt="2022-11-27T18:29:36.082" v="585"/>
        <pc:sldMkLst>
          <pc:docMk/>
          <pc:sldMk cId="675174442" sldId="322"/>
        </pc:sldMkLst>
        <pc:graphicFrameChg chg="mod">
          <ac:chgData name="TRIGUEROS MUÑOZ, MIGUEL" userId="93f31087-8566-4d16-a7a1-f20635823349" providerId="ADAL" clId="{8E21961B-35AB-48C6-936F-3EC61FAAFE09}" dt="2022-11-27T18:29:31.911" v="584"/>
          <ac:graphicFrameMkLst>
            <pc:docMk/>
            <pc:sldMk cId="675174442" sldId="322"/>
            <ac:graphicFrameMk id="11" creationId="{CB1D6DA4-B760-0DE3-6F5C-3AD54AF62A48}"/>
          </ac:graphicFrameMkLst>
        </pc:graphicFrameChg>
        <pc:graphicFrameChg chg="mod">
          <ac:chgData name="TRIGUEROS MUÑOZ, MIGUEL" userId="93f31087-8566-4d16-a7a1-f20635823349" providerId="ADAL" clId="{8E21961B-35AB-48C6-936F-3EC61FAAFE09}" dt="2022-11-27T18:29:36.082" v="585"/>
          <ac:graphicFrameMkLst>
            <pc:docMk/>
            <pc:sldMk cId="675174442" sldId="322"/>
            <ac:graphicFrameMk id="12" creationId="{D85D805C-F554-CA2E-4DD1-B2DD56F9E9A2}"/>
          </ac:graphicFrameMkLst>
        </pc:graphicFrameChg>
      </pc:sldChg>
      <pc:sldChg chg="addSp delSp modSp mod">
        <pc:chgData name="TRIGUEROS MUÑOZ, MIGUEL" userId="93f31087-8566-4d16-a7a1-f20635823349" providerId="ADAL" clId="{8E21961B-35AB-48C6-936F-3EC61FAAFE09}" dt="2022-11-27T18:27:07.326" v="533" actId="313"/>
        <pc:sldMkLst>
          <pc:docMk/>
          <pc:sldMk cId="3317774778" sldId="325"/>
        </pc:sldMkLst>
        <pc:spChg chg="mod">
          <ac:chgData name="TRIGUEROS MUÑOZ, MIGUEL" userId="93f31087-8566-4d16-a7a1-f20635823349" providerId="ADAL" clId="{8E21961B-35AB-48C6-936F-3EC61FAAFE09}" dt="2022-11-27T18:17:05.255" v="355" actId="14100"/>
          <ac:spMkLst>
            <pc:docMk/>
            <pc:sldMk cId="3317774778" sldId="325"/>
            <ac:spMk id="3" creationId="{BBD2C6B3-99D2-B9CC-5F50-ADD31ADFF127}"/>
          </ac:spMkLst>
        </pc:spChg>
        <pc:graphicFrameChg chg="add mod modGraphic">
          <ac:chgData name="TRIGUEROS MUÑOZ, MIGUEL" userId="93f31087-8566-4d16-a7a1-f20635823349" providerId="ADAL" clId="{8E21961B-35AB-48C6-936F-3EC61FAAFE09}" dt="2022-11-27T18:22:30.153" v="499" actId="20577"/>
          <ac:graphicFrameMkLst>
            <pc:docMk/>
            <pc:sldMk cId="3317774778" sldId="325"/>
            <ac:graphicFrameMk id="4" creationId="{5E3ECE89-E459-E366-5F40-3B9CDDB70776}"/>
          </ac:graphicFrameMkLst>
        </pc:graphicFrameChg>
        <pc:graphicFrameChg chg="add mod modGraphic">
          <ac:chgData name="TRIGUEROS MUÑOZ, MIGUEL" userId="93f31087-8566-4d16-a7a1-f20635823349" providerId="ADAL" clId="{8E21961B-35AB-48C6-936F-3EC61FAAFE09}" dt="2022-11-27T18:27:07.326" v="533" actId="313"/>
          <ac:graphicFrameMkLst>
            <pc:docMk/>
            <pc:sldMk cId="3317774778" sldId="325"/>
            <ac:graphicFrameMk id="5" creationId="{4FFF690E-CA42-972C-ECDC-714DEF060D5A}"/>
          </ac:graphicFrameMkLst>
        </pc:graphicFrameChg>
        <pc:picChg chg="del">
          <ac:chgData name="TRIGUEROS MUÑOZ, MIGUEL" userId="93f31087-8566-4d16-a7a1-f20635823349" providerId="ADAL" clId="{8E21961B-35AB-48C6-936F-3EC61FAAFE09}" dt="2022-11-27T18:15:41.770" v="201" actId="478"/>
          <ac:picMkLst>
            <pc:docMk/>
            <pc:sldMk cId="3317774778" sldId="325"/>
            <ac:picMk id="1026" creationId="{191B4907-B6D8-FB70-400A-62D14081026D}"/>
          </ac:picMkLst>
        </pc:picChg>
        <pc:cxnChg chg="add mod">
          <ac:chgData name="TRIGUEROS MUÑOZ, MIGUEL" userId="93f31087-8566-4d16-a7a1-f20635823349" providerId="ADAL" clId="{8E21961B-35AB-48C6-936F-3EC61FAAFE09}" dt="2022-11-27T18:25:28.754" v="526" actId="692"/>
          <ac:cxnSpMkLst>
            <pc:docMk/>
            <pc:sldMk cId="3317774778" sldId="325"/>
            <ac:cxnSpMk id="7" creationId="{6D938BBB-01F6-09CE-AE4C-2313F95C1093}"/>
          </ac:cxnSpMkLst>
        </pc:cxnChg>
      </pc:sldChg>
      <pc:sldChg chg="modSp add mod ord">
        <pc:chgData name="TRIGUEROS MUÑOZ, MIGUEL" userId="93f31087-8566-4d16-a7a1-f20635823349" providerId="ADAL" clId="{8E21961B-35AB-48C6-936F-3EC61FAAFE09}" dt="2022-11-27T18:14:58.527" v="199" actId="9"/>
        <pc:sldMkLst>
          <pc:docMk/>
          <pc:sldMk cId="94322529" sldId="326"/>
        </pc:sldMkLst>
        <pc:spChg chg="mod">
          <ac:chgData name="TRIGUEROS MUÑOZ, MIGUEL" userId="93f31087-8566-4d16-a7a1-f20635823349" providerId="ADAL" clId="{8E21961B-35AB-48C6-936F-3EC61FAAFE09}" dt="2022-11-27T18:14:58.527" v="199" actId="9"/>
          <ac:spMkLst>
            <pc:docMk/>
            <pc:sldMk cId="94322529" sldId="326"/>
            <ac:spMk id="3" creationId="{BBD2C6B3-99D2-B9CC-5F50-ADD31ADFF127}"/>
          </ac:spMkLst>
        </pc:spChg>
        <pc:spChg chg="mod">
          <ac:chgData name="TRIGUEROS MUÑOZ, MIGUEL" userId="93f31087-8566-4d16-a7a1-f20635823349" providerId="ADAL" clId="{8E21961B-35AB-48C6-936F-3EC61FAAFE09}" dt="2022-11-27T18:13:19.164" v="151" actId="1076"/>
          <ac:spMkLst>
            <pc:docMk/>
            <pc:sldMk cId="94322529" sldId="326"/>
            <ac:spMk id="9" creationId="{45C11F8F-C291-F98A-45CD-CE12FC75D86A}"/>
          </ac:spMkLst>
        </pc:spChg>
        <pc:graphicFrameChg chg="mod modGraphic">
          <ac:chgData name="TRIGUEROS MUÑOZ, MIGUEL" userId="93f31087-8566-4d16-a7a1-f20635823349" providerId="ADAL" clId="{8E21961B-35AB-48C6-936F-3EC61FAAFE09}" dt="2022-11-27T18:14:41.761" v="196" actId="13926"/>
          <ac:graphicFrameMkLst>
            <pc:docMk/>
            <pc:sldMk cId="94322529" sldId="326"/>
            <ac:graphicFrameMk id="5" creationId="{65DCCEED-BCD4-39ED-770E-C15625D2107B}"/>
          </ac:graphicFrameMkLst>
        </pc:graphicFrameChg>
        <pc:graphicFrameChg chg="mod modGraphic">
          <ac:chgData name="TRIGUEROS MUÑOZ, MIGUEL" userId="93f31087-8566-4d16-a7a1-f20635823349" providerId="ADAL" clId="{8E21961B-35AB-48C6-936F-3EC61FAAFE09}" dt="2022-11-27T18:14:47.608" v="197" actId="13926"/>
          <ac:graphicFrameMkLst>
            <pc:docMk/>
            <pc:sldMk cId="94322529" sldId="326"/>
            <ac:graphicFrameMk id="6" creationId="{473ACAC4-F722-5AA0-81B9-614F478FA065}"/>
          </ac:graphicFrameMkLst>
        </pc:graphicFrameChg>
        <pc:cxnChg chg="mod">
          <ac:chgData name="TRIGUEROS MUÑOZ, MIGUEL" userId="93f31087-8566-4d16-a7a1-f20635823349" providerId="ADAL" clId="{8E21961B-35AB-48C6-936F-3EC61FAAFE09}" dt="2022-11-27T18:13:19.164" v="151" actId="1076"/>
          <ac:cxnSpMkLst>
            <pc:docMk/>
            <pc:sldMk cId="94322529" sldId="326"/>
            <ac:cxnSpMk id="8" creationId="{6830A4EF-FB31-EDF9-0B92-4ADBB99F2CAC}"/>
          </ac:cxnSpMkLst>
        </pc:cxnChg>
      </pc:sldChg>
      <pc:sldChg chg="add del">
        <pc:chgData name="TRIGUEROS MUÑOZ, MIGUEL" userId="93f31087-8566-4d16-a7a1-f20635823349" providerId="ADAL" clId="{8E21961B-35AB-48C6-936F-3EC61FAAFE09}" dt="2022-11-27T18:06:46.792" v="1" actId="47"/>
        <pc:sldMkLst>
          <pc:docMk/>
          <pc:sldMk cId="1880949527" sldId="326"/>
        </pc:sldMkLst>
      </pc:sldChg>
      <pc:sldChg chg="addSp delSp modSp add mod">
        <pc:chgData name="TRIGUEROS MUÑOZ, MIGUEL" userId="93f31087-8566-4d16-a7a1-f20635823349" providerId="ADAL" clId="{8E21961B-35AB-48C6-936F-3EC61FAAFE09}" dt="2022-12-06T07:28:17.211" v="2021" actId="20577"/>
        <pc:sldMkLst>
          <pc:docMk/>
          <pc:sldMk cId="2044085444" sldId="327"/>
        </pc:sldMkLst>
        <pc:spChg chg="mod">
          <ac:chgData name="TRIGUEROS MUÑOZ, MIGUEL" userId="93f31087-8566-4d16-a7a1-f20635823349" providerId="ADAL" clId="{8E21961B-35AB-48C6-936F-3EC61FAAFE09}" dt="2022-11-27T18:28:43.901" v="561" actId="20577"/>
          <ac:spMkLst>
            <pc:docMk/>
            <pc:sldMk cId="2044085444" sldId="327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8E21961B-35AB-48C6-936F-3EC61FAAFE09}" dt="2022-11-27T18:42:14.504" v="928" actId="20577"/>
          <ac:spMkLst>
            <pc:docMk/>
            <pc:sldMk cId="2044085444" sldId="327"/>
            <ac:spMk id="3" creationId="{BBD2C6B3-99D2-B9CC-5F50-ADD31ADFF127}"/>
          </ac:spMkLst>
        </pc:spChg>
        <pc:graphicFrameChg chg="del">
          <ac:chgData name="TRIGUEROS MUÑOZ, MIGUEL" userId="93f31087-8566-4d16-a7a1-f20635823349" providerId="ADAL" clId="{8E21961B-35AB-48C6-936F-3EC61FAAFE09}" dt="2022-11-27T18:30:08.331" v="586" actId="478"/>
          <ac:graphicFrameMkLst>
            <pc:docMk/>
            <pc:sldMk cId="2044085444" sldId="327"/>
            <ac:graphicFrameMk id="4" creationId="{5E3ECE89-E459-E366-5F40-3B9CDDB70776}"/>
          </ac:graphicFrameMkLst>
        </pc:graphicFrameChg>
        <pc:graphicFrameChg chg="mod modGraphic">
          <ac:chgData name="TRIGUEROS MUÑOZ, MIGUEL" userId="93f31087-8566-4d16-a7a1-f20635823349" providerId="ADAL" clId="{8E21961B-35AB-48C6-936F-3EC61FAAFE09}" dt="2022-11-27T18:42:10.445" v="921" actId="1076"/>
          <ac:graphicFrameMkLst>
            <pc:docMk/>
            <pc:sldMk cId="2044085444" sldId="327"/>
            <ac:graphicFrameMk id="5" creationId="{4FFF690E-CA42-972C-ECDC-714DEF060D5A}"/>
          </ac:graphicFrameMkLst>
        </pc:graphicFrameChg>
        <pc:graphicFrameChg chg="add mod modGraphic">
          <ac:chgData name="TRIGUEROS MUÑOZ, MIGUEL" userId="93f31087-8566-4d16-a7a1-f20635823349" providerId="ADAL" clId="{8E21961B-35AB-48C6-936F-3EC61FAAFE09}" dt="2022-12-06T07:28:17.211" v="2021" actId="20577"/>
          <ac:graphicFrameMkLst>
            <pc:docMk/>
            <pc:sldMk cId="2044085444" sldId="327"/>
            <ac:graphicFrameMk id="6" creationId="{9B25C18A-E3D8-24A2-BFBE-0EF56ABA1BA0}"/>
          </ac:graphicFrameMkLst>
        </pc:graphicFrameChg>
        <pc:cxnChg chg="del">
          <ac:chgData name="TRIGUEROS MUÑOZ, MIGUEL" userId="93f31087-8566-4d16-a7a1-f20635823349" providerId="ADAL" clId="{8E21961B-35AB-48C6-936F-3EC61FAAFE09}" dt="2022-11-27T18:30:09.784" v="587" actId="478"/>
          <ac:cxnSpMkLst>
            <pc:docMk/>
            <pc:sldMk cId="2044085444" sldId="327"/>
            <ac:cxnSpMk id="7" creationId="{6D938BBB-01F6-09CE-AE4C-2313F95C1093}"/>
          </ac:cxnSpMkLst>
        </pc:cxnChg>
      </pc:sldChg>
      <pc:sldChg chg="addSp delSp modSp add mod">
        <pc:chgData name="TRIGUEROS MUÑOZ, MIGUEL" userId="93f31087-8566-4d16-a7a1-f20635823349" providerId="ADAL" clId="{8E21961B-35AB-48C6-936F-3EC61FAAFE09}" dt="2022-11-27T18:57:32.496" v="1318" actId="1076"/>
        <pc:sldMkLst>
          <pc:docMk/>
          <pc:sldMk cId="155112023" sldId="328"/>
        </pc:sldMkLst>
        <pc:spChg chg="mod">
          <ac:chgData name="TRIGUEROS MUÑOZ, MIGUEL" userId="93f31087-8566-4d16-a7a1-f20635823349" providerId="ADAL" clId="{8E21961B-35AB-48C6-936F-3EC61FAAFE09}" dt="2022-11-27T18:57:27.979" v="1317" actId="20577"/>
          <ac:spMkLst>
            <pc:docMk/>
            <pc:sldMk cId="155112023" sldId="328"/>
            <ac:spMk id="3" creationId="{BBD2C6B3-99D2-B9CC-5F50-ADD31ADFF127}"/>
          </ac:spMkLst>
        </pc:spChg>
        <pc:graphicFrameChg chg="del">
          <ac:chgData name="TRIGUEROS MUÑOZ, MIGUEL" userId="93f31087-8566-4d16-a7a1-f20635823349" providerId="ADAL" clId="{8E21961B-35AB-48C6-936F-3EC61FAAFE09}" dt="2022-11-27T18:46:18.659" v="960" actId="478"/>
          <ac:graphicFrameMkLst>
            <pc:docMk/>
            <pc:sldMk cId="155112023" sldId="328"/>
            <ac:graphicFrameMk id="5" creationId="{4FFF690E-CA42-972C-ECDC-714DEF060D5A}"/>
          </ac:graphicFrameMkLst>
        </pc:graphicFrameChg>
        <pc:graphicFrameChg chg="del">
          <ac:chgData name="TRIGUEROS MUÑOZ, MIGUEL" userId="93f31087-8566-4d16-a7a1-f20635823349" providerId="ADAL" clId="{8E21961B-35AB-48C6-936F-3EC61FAAFE09}" dt="2022-11-27T18:46:18.659" v="960" actId="478"/>
          <ac:graphicFrameMkLst>
            <pc:docMk/>
            <pc:sldMk cId="155112023" sldId="328"/>
            <ac:graphicFrameMk id="6" creationId="{9B25C18A-E3D8-24A2-BFBE-0EF56ABA1BA0}"/>
          </ac:graphicFrameMkLst>
        </pc:graphicFrameChg>
        <pc:graphicFrameChg chg="add mod modGraphic">
          <ac:chgData name="TRIGUEROS MUÑOZ, MIGUEL" userId="93f31087-8566-4d16-a7a1-f20635823349" providerId="ADAL" clId="{8E21961B-35AB-48C6-936F-3EC61FAAFE09}" dt="2022-11-27T18:57:32.496" v="1318" actId="1076"/>
          <ac:graphicFrameMkLst>
            <pc:docMk/>
            <pc:sldMk cId="155112023" sldId="328"/>
            <ac:graphicFrameMk id="8" creationId="{DC353734-B77E-E607-CCF7-6A924EC39BE3}"/>
          </ac:graphicFrameMkLst>
        </pc:graphicFrameChg>
        <pc:picChg chg="add mod">
          <ac:chgData name="TRIGUEROS MUÑOZ, MIGUEL" userId="93f31087-8566-4d16-a7a1-f20635823349" providerId="ADAL" clId="{8E21961B-35AB-48C6-936F-3EC61FAAFE09}" dt="2022-11-27T18:57:32.496" v="1318" actId="1076"/>
          <ac:picMkLst>
            <pc:docMk/>
            <pc:sldMk cId="155112023" sldId="328"/>
            <ac:picMk id="7" creationId="{182F10AC-07F7-31F0-D071-475DB5843BA5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1-27T18:57:24.257" v="1315" actId="1076"/>
        <pc:sldMkLst>
          <pc:docMk/>
          <pc:sldMk cId="1498135890" sldId="329"/>
        </pc:sldMkLst>
        <pc:spChg chg="mod">
          <ac:chgData name="TRIGUEROS MUÑOZ, MIGUEL" userId="93f31087-8566-4d16-a7a1-f20635823349" providerId="ADAL" clId="{8E21961B-35AB-48C6-936F-3EC61FAAFE09}" dt="2022-11-27T18:57:18.169" v="1314" actId="20577"/>
          <ac:spMkLst>
            <pc:docMk/>
            <pc:sldMk cId="1498135890" sldId="329"/>
            <ac:spMk id="3" creationId="{BBD2C6B3-99D2-B9CC-5F50-ADD31ADFF127}"/>
          </ac:spMkLst>
        </pc:spChg>
        <pc:graphicFrameChg chg="del">
          <ac:chgData name="TRIGUEROS MUÑOZ, MIGUEL" userId="93f31087-8566-4d16-a7a1-f20635823349" providerId="ADAL" clId="{8E21961B-35AB-48C6-936F-3EC61FAAFE09}" dt="2022-11-27T18:55:49.527" v="1167" actId="478"/>
          <ac:graphicFrameMkLst>
            <pc:docMk/>
            <pc:sldMk cId="1498135890" sldId="329"/>
            <ac:graphicFrameMk id="8" creationId="{DC353734-B77E-E607-CCF7-6A924EC39BE3}"/>
          </ac:graphicFrameMkLst>
        </pc:graphicFrameChg>
        <pc:picChg chg="add mod">
          <ac:chgData name="TRIGUEROS MUÑOZ, MIGUEL" userId="93f31087-8566-4d16-a7a1-f20635823349" providerId="ADAL" clId="{8E21961B-35AB-48C6-936F-3EC61FAAFE09}" dt="2022-11-27T18:57:24.257" v="1315" actId="1076"/>
          <ac:picMkLst>
            <pc:docMk/>
            <pc:sldMk cId="1498135890" sldId="329"/>
            <ac:picMk id="5" creationId="{240FDB06-27B6-E374-0EC8-B836D6623A14}"/>
          </ac:picMkLst>
        </pc:picChg>
        <pc:picChg chg="del">
          <ac:chgData name="TRIGUEROS MUÑOZ, MIGUEL" userId="93f31087-8566-4d16-a7a1-f20635823349" providerId="ADAL" clId="{8E21961B-35AB-48C6-936F-3EC61FAAFE09}" dt="2022-11-27T18:55:13.457" v="1164" actId="478"/>
          <ac:picMkLst>
            <pc:docMk/>
            <pc:sldMk cId="1498135890" sldId="329"/>
            <ac:picMk id="7" creationId="{182F10AC-07F7-31F0-D071-475DB5843BA5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1-27T19:00:26.836" v="1379" actId="1076"/>
        <pc:sldMkLst>
          <pc:docMk/>
          <pc:sldMk cId="385184565" sldId="330"/>
        </pc:sldMkLst>
        <pc:spChg chg="mod">
          <ac:chgData name="TRIGUEROS MUÑOZ, MIGUEL" userId="93f31087-8566-4d16-a7a1-f20635823349" providerId="ADAL" clId="{8E21961B-35AB-48C6-936F-3EC61FAAFE09}" dt="2022-11-27T18:59:59.030" v="1376" actId="20577"/>
          <ac:spMkLst>
            <pc:docMk/>
            <pc:sldMk cId="385184565" sldId="330"/>
            <ac:spMk id="3" creationId="{BBD2C6B3-99D2-B9CC-5F50-ADD31ADFF127}"/>
          </ac:spMkLst>
        </pc:spChg>
        <pc:picChg chg="del">
          <ac:chgData name="TRIGUEROS MUÑOZ, MIGUEL" userId="93f31087-8566-4d16-a7a1-f20635823349" providerId="ADAL" clId="{8E21961B-35AB-48C6-936F-3EC61FAAFE09}" dt="2022-11-27T19:00:01.101" v="1377" actId="478"/>
          <ac:picMkLst>
            <pc:docMk/>
            <pc:sldMk cId="385184565" sldId="330"/>
            <ac:picMk id="5" creationId="{240FDB06-27B6-E374-0EC8-B836D6623A14}"/>
          </ac:picMkLst>
        </pc:picChg>
        <pc:picChg chg="add mod">
          <ac:chgData name="TRIGUEROS MUÑOZ, MIGUEL" userId="93f31087-8566-4d16-a7a1-f20635823349" providerId="ADAL" clId="{8E21961B-35AB-48C6-936F-3EC61FAAFE09}" dt="2022-11-27T19:00:26.836" v="1379" actId="1076"/>
          <ac:picMkLst>
            <pc:docMk/>
            <pc:sldMk cId="385184565" sldId="330"/>
            <ac:picMk id="6" creationId="{37E6E229-1225-194E-CF82-8CF79336A39A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1-27T19:03:05.340" v="1464" actId="1076"/>
        <pc:sldMkLst>
          <pc:docMk/>
          <pc:sldMk cId="225638638" sldId="331"/>
        </pc:sldMkLst>
        <pc:spChg chg="mod">
          <ac:chgData name="TRIGUEROS MUÑOZ, MIGUEL" userId="93f31087-8566-4d16-a7a1-f20635823349" providerId="ADAL" clId="{8E21961B-35AB-48C6-936F-3EC61FAAFE09}" dt="2022-11-27T19:02:36.676" v="1461" actId="20577"/>
          <ac:spMkLst>
            <pc:docMk/>
            <pc:sldMk cId="225638638" sldId="331"/>
            <ac:spMk id="3" creationId="{BBD2C6B3-99D2-B9CC-5F50-ADD31ADFF127}"/>
          </ac:spMkLst>
        </pc:spChg>
        <pc:picChg chg="add mod">
          <ac:chgData name="TRIGUEROS MUÑOZ, MIGUEL" userId="93f31087-8566-4d16-a7a1-f20635823349" providerId="ADAL" clId="{8E21961B-35AB-48C6-936F-3EC61FAAFE09}" dt="2022-11-27T19:03:05.340" v="1464" actId="1076"/>
          <ac:picMkLst>
            <pc:docMk/>
            <pc:sldMk cId="225638638" sldId="331"/>
            <ac:picMk id="5" creationId="{46FCF5B2-9B4C-AA0C-E3BC-69D195D62BF2}"/>
          </ac:picMkLst>
        </pc:picChg>
        <pc:picChg chg="del">
          <ac:chgData name="TRIGUEROS MUÑOZ, MIGUEL" userId="93f31087-8566-4d16-a7a1-f20635823349" providerId="ADAL" clId="{8E21961B-35AB-48C6-936F-3EC61FAAFE09}" dt="2022-11-27T19:02:38.127" v="1462" actId="478"/>
          <ac:picMkLst>
            <pc:docMk/>
            <pc:sldMk cId="225638638" sldId="331"/>
            <ac:picMk id="6" creationId="{37E6E229-1225-194E-CF82-8CF79336A39A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1-27T19:04:11.836" v="1479" actId="14100"/>
        <pc:sldMkLst>
          <pc:docMk/>
          <pc:sldMk cId="3659872342" sldId="332"/>
        </pc:sldMkLst>
        <pc:spChg chg="mod">
          <ac:chgData name="TRIGUEROS MUÑOZ, MIGUEL" userId="93f31087-8566-4d16-a7a1-f20635823349" providerId="ADAL" clId="{8E21961B-35AB-48C6-936F-3EC61FAAFE09}" dt="2022-11-27T19:04:03.217" v="1475" actId="20577"/>
          <ac:spMkLst>
            <pc:docMk/>
            <pc:sldMk cId="3659872342" sldId="332"/>
            <ac:spMk id="3" creationId="{BBD2C6B3-99D2-B9CC-5F50-ADD31ADFF127}"/>
          </ac:spMkLst>
        </pc:spChg>
        <pc:picChg chg="add mod">
          <ac:chgData name="TRIGUEROS MUÑOZ, MIGUEL" userId="93f31087-8566-4d16-a7a1-f20635823349" providerId="ADAL" clId="{8E21961B-35AB-48C6-936F-3EC61FAAFE09}" dt="2022-11-27T19:04:11.836" v="1479" actId="14100"/>
          <ac:picMkLst>
            <pc:docMk/>
            <pc:sldMk cId="3659872342" sldId="332"/>
            <ac:picMk id="4" creationId="{FD99D7C1-CE05-8747-BF24-D35C33588906}"/>
          </ac:picMkLst>
        </pc:picChg>
        <pc:picChg chg="del">
          <ac:chgData name="TRIGUEROS MUÑOZ, MIGUEL" userId="93f31087-8566-4d16-a7a1-f20635823349" providerId="ADAL" clId="{8E21961B-35AB-48C6-936F-3EC61FAAFE09}" dt="2022-11-27T19:03:55.897" v="1466" actId="478"/>
          <ac:picMkLst>
            <pc:docMk/>
            <pc:sldMk cId="3659872342" sldId="332"/>
            <ac:picMk id="5" creationId="{46FCF5B2-9B4C-AA0C-E3BC-69D195D62BF2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2-08T08:23:54.307" v="2033" actId="1076"/>
        <pc:sldMkLst>
          <pc:docMk/>
          <pc:sldMk cId="952270227" sldId="333"/>
        </pc:sldMkLst>
        <pc:spChg chg="mod">
          <ac:chgData name="TRIGUEROS MUÑOZ, MIGUEL" userId="93f31087-8566-4d16-a7a1-f20635823349" providerId="ADAL" clId="{8E21961B-35AB-48C6-936F-3EC61FAAFE09}" dt="2022-11-27T19:07:36.773" v="1813" actId="20577"/>
          <ac:spMkLst>
            <pc:docMk/>
            <pc:sldMk cId="952270227" sldId="333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8E21961B-35AB-48C6-936F-3EC61FAAFE09}" dt="2022-11-27T19:07:59.139" v="1832" actId="12"/>
          <ac:spMkLst>
            <pc:docMk/>
            <pc:sldMk cId="952270227" sldId="333"/>
            <ac:spMk id="3" creationId="{BBD2C6B3-99D2-B9CC-5F50-ADD31ADFF127}"/>
          </ac:spMkLst>
        </pc:spChg>
        <pc:picChg chg="del">
          <ac:chgData name="TRIGUEROS MUÑOZ, MIGUEL" userId="93f31087-8566-4d16-a7a1-f20635823349" providerId="ADAL" clId="{8E21961B-35AB-48C6-936F-3EC61FAAFE09}" dt="2022-11-27T19:04:49.612" v="1492" actId="478"/>
          <ac:picMkLst>
            <pc:docMk/>
            <pc:sldMk cId="952270227" sldId="333"/>
            <ac:picMk id="4" creationId="{FD99D7C1-CE05-8747-BF24-D35C33588906}"/>
          </ac:picMkLst>
        </pc:picChg>
        <pc:picChg chg="add mod">
          <ac:chgData name="TRIGUEROS MUÑOZ, MIGUEL" userId="93f31087-8566-4d16-a7a1-f20635823349" providerId="ADAL" clId="{8E21961B-35AB-48C6-936F-3EC61FAAFE09}" dt="2022-12-08T08:23:54.307" v="2033" actId="1076"/>
          <ac:picMkLst>
            <pc:docMk/>
            <pc:sldMk cId="952270227" sldId="333"/>
            <ac:picMk id="5" creationId="{9D8F4161-0695-EBF9-716B-F8176C8FDC8C}"/>
          </ac:picMkLst>
        </pc:picChg>
      </pc:sldChg>
      <pc:sldChg chg="modSp add mod">
        <pc:chgData name="TRIGUEROS MUÑOZ, MIGUEL" userId="93f31087-8566-4d16-a7a1-f20635823349" providerId="ADAL" clId="{8E21961B-35AB-48C6-936F-3EC61FAAFE09}" dt="2022-11-27T19:11:17.294" v="1844" actId="20577"/>
        <pc:sldMkLst>
          <pc:docMk/>
          <pc:sldMk cId="3289902073" sldId="334"/>
        </pc:sldMkLst>
        <pc:spChg chg="mod">
          <ac:chgData name="TRIGUEROS MUÑOZ, MIGUEL" userId="93f31087-8566-4d16-a7a1-f20635823349" providerId="ADAL" clId="{8E21961B-35AB-48C6-936F-3EC61FAAFE09}" dt="2022-11-27T19:11:17.294" v="1844" actId="20577"/>
          <ac:spMkLst>
            <pc:docMk/>
            <pc:sldMk cId="3289902073" sldId="334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8E21961B-35AB-48C6-936F-3EC61FAAFE09}" dt="2022-11-27T19:10:32.128" v="1841" actId="1076"/>
          <ac:spMkLst>
            <pc:docMk/>
            <pc:sldMk cId="3289902073" sldId="334"/>
            <ac:spMk id="3" creationId="{BBD2C6B3-99D2-B9CC-5F50-ADD31ADFF127}"/>
          </ac:spMkLst>
        </pc:spChg>
      </pc:sldChg>
      <pc:sldChg chg="addSp delSp modSp add mod">
        <pc:chgData name="TRIGUEROS MUÑOZ, MIGUEL" userId="93f31087-8566-4d16-a7a1-f20635823349" providerId="ADAL" clId="{8E21961B-35AB-48C6-936F-3EC61FAAFE09}" dt="2022-11-27T19:11:56.981" v="1855" actId="732"/>
        <pc:sldMkLst>
          <pc:docMk/>
          <pc:sldMk cId="2360361628" sldId="335"/>
        </pc:sldMkLst>
        <pc:spChg chg="del">
          <ac:chgData name="TRIGUEROS MUÑOZ, MIGUEL" userId="93f31087-8566-4d16-a7a1-f20635823349" providerId="ADAL" clId="{8E21961B-35AB-48C6-936F-3EC61FAAFE09}" dt="2022-11-27T19:11:24.936" v="1846" actId="478"/>
          <ac:spMkLst>
            <pc:docMk/>
            <pc:sldMk cId="2360361628" sldId="335"/>
            <ac:spMk id="3" creationId="{BBD2C6B3-99D2-B9CC-5F50-ADD31ADFF127}"/>
          </ac:spMkLst>
        </pc:spChg>
        <pc:spChg chg="add del mod">
          <ac:chgData name="TRIGUEROS MUÑOZ, MIGUEL" userId="93f31087-8566-4d16-a7a1-f20635823349" providerId="ADAL" clId="{8E21961B-35AB-48C6-936F-3EC61FAAFE09}" dt="2022-11-27T19:11:38.893" v="1851" actId="478"/>
          <ac:spMkLst>
            <pc:docMk/>
            <pc:sldMk cId="2360361628" sldId="335"/>
            <ac:spMk id="5" creationId="{19EC3003-78A1-16D5-7765-E0245E745E26}"/>
          </ac:spMkLst>
        </pc:spChg>
        <pc:picChg chg="add mod ord modCrop">
          <ac:chgData name="TRIGUEROS MUÑOZ, MIGUEL" userId="93f31087-8566-4d16-a7a1-f20635823349" providerId="ADAL" clId="{8E21961B-35AB-48C6-936F-3EC61FAAFE09}" dt="2022-11-27T19:11:56.981" v="1855" actId="732"/>
          <ac:picMkLst>
            <pc:docMk/>
            <pc:sldMk cId="2360361628" sldId="335"/>
            <ac:picMk id="7" creationId="{1F4B9E7F-5F5A-322C-686E-2A0FC9F04F70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1-27T19:15:39.374" v="1897" actId="20577"/>
        <pc:sldMkLst>
          <pc:docMk/>
          <pc:sldMk cId="270283012" sldId="336"/>
        </pc:sldMkLst>
        <pc:spChg chg="mod">
          <ac:chgData name="TRIGUEROS MUÑOZ, MIGUEL" userId="93f31087-8566-4d16-a7a1-f20635823349" providerId="ADAL" clId="{8E21961B-35AB-48C6-936F-3EC61FAAFE09}" dt="2022-11-27T19:15:39.374" v="1897" actId="20577"/>
          <ac:spMkLst>
            <pc:docMk/>
            <pc:sldMk cId="270283012" sldId="336"/>
            <ac:spMk id="2" creationId="{252707BB-B390-514F-F117-3F51A96C85CC}"/>
          </ac:spMkLst>
        </pc:spChg>
        <pc:spChg chg="mod">
          <ac:chgData name="TRIGUEROS MUÑOZ, MIGUEL" userId="93f31087-8566-4d16-a7a1-f20635823349" providerId="ADAL" clId="{8E21961B-35AB-48C6-936F-3EC61FAAFE09}" dt="2022-11-27T19:15:32.856" v="1896" actId="6549"/>
          <ac:spMkLst>
            <pc:docMk/>
            <pc:sldMk cId="270283012" sldId="336"/>
            <ac:spMk id="3" creationId="{BBD2C6B3-99D2-B9CC-5F50-ADD31ADFF127}"/>
          </ac:spMkLst>
        </pc:spChg>
        <pc:spChg chg="add del mod">
          <ac:chgData name="TRIGUEROS MUÑOZ, MIGUEL" userId="93f31087-8566-4d16-a7a1-f20635823349" providerId="ADAL" clId="{8E21961B-35AB-48C6-936F-3EC61FAAFE09}" dt="2022-11-27T19:14:35.143" v="1885" actId="478"/>
          <ac:spMkLst>
            <pc:docMk/>
            <pc:sldMk cId="270283012" sldId="336"/>
            <ac:spMk id="4" creationId="{1C04A325-29C5-4F76-D6B6-3C8735C25791}"/>
          </ac:spMkLst>
        </pc:spChg>
      </pc:sldChg>
      <pc:sldChg chg="addSp delSp modSp add mod">
        <pc:chgData name="TRIGUEROS MUÑOZ, MIGUEL" userId="93f31087-8566-4d16-a7a1-f20635823349" providerId="ADAL" clId="{8E21961B-35AB-48C6-936F-3EC61FAAFE09}" dt="2022-11-27T19:15:57.456" v="1902" actId="1076"/>
        <pc:sldMkLst>
          <pc:docMk/>
          <pc:sldMk cId="3066266296" sldId="337"/>
        </pc:sldMkLst>
        <pc:spChg chg="mod">
          <ac:chgData name="TRIGUEROS MUÑOZ, MIGUEL" userId="93f31087-8566-4d16-a7a1-f20635823349" providerId="ADAL" clId="{8E21961B-35AB-48C6-936F-3EC61FAAFE09}" dt="2022-11-27T19:15:41.886" v="1898" actId="20577"/>
          <ac:spMkLst>
            <pc:docMk/>
            <pc:sldMk cId="3066266296" sldId="337"/>
            <ac:spMk id="2" creationId="{252707BB-B390-514F-F117-3F51A96C85CC}"/>
          </ac:spMkLst>
        </pc:spChg>
        <pc:picChg chg="add mod">
          <ac:chgData name="TRIGUEROS MUÑOZ, MIGUEL" userId="93f31087-8566-4d16-a7a1-f20635823349" providerId="ADAL" clId="{8E21961B-35AB-48C6-936F-3EC61FAAFE09}" dt="2022-11-27T19:15:57.456" v="1902" actId="1076"/>
          <ac:picMkLst>
            <pc:docMk/>
            <pc:sldMk cId="3066266296" sldId="337"/>
            <ac:picMk id="4" creationId="{06BEA414-F3DD-758A-DDEC-22C2A2D5ACE7}"/>
          </ac:picMkLst>
        </pc:picChg>
        <pc:picChg chg="del">
          <ac:chgData name="TRIGUEROS MUÑOZ, MIGUEL" userId="93f31087-8566-4d16-a7a1-f20635823349" providerId="ADAL" clId="{8E21961B-35AB-48C6-936F-3EC61FAAFE09}" dt="2022-11-27T19:15:43.273" v="1899" actId="478"/>
          <ac:picMkLst>
            <pc:docMk/>
            <pc:sldMk cId="3066266296" sldId="337"/>
            <ac:picMk id="7" creationId="{1F4B9E7F-5F5A-322C-686E-2A0FC9F04F70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1-28T18:06:04.420" v="1925" actId="1076"/>
        <pc:sldMkLst>
          <pc:docMk/>
          <pc:sldMk cId="2443124605" sldId="338"/>
        </pc:sldMkLst>
        <pc:spChg chg="mod">
          <ac:chgData name="TRIGUEROS MUÑOZ, MIGUEL" userId="93f31087-8566-4d16-a7a1-f20635823349" providerId="ADAL" clId="{8E21961B-35AB-48C6-936F-3EC61FAAFE09}" dt="2022-11-28T18:02:22.101" v="1904" actId="20577"/>
          <ac:spMkLst>
            <pc:docMk/>
            <pc:sldMk cId="2443124605" sldId="338"/>
            <ac:spMk id="2" creationId="{252707BB-B390-514F-F117-3F51A96C85CC}"/>
          </ac:spMkLst>
        </pc:spChg>
        <pc:spChg chg="add mod">
          <ac:chgData name="TRIGUEROS MUÑOZ, MIGUEL" userId="93f31087-8566-4d16-a7a1-f20635823349" providerId="ADAL" clId="{8E21961B-35AB-48C6-936F-3EC61FAAFE09}" dt="2022-11-28T18:06:04.420" v="1925" actId="1076"/>
          <ac:spMkLst>
            <pc:docMk/>
            <pc:sldMk cId="2443124605" sldId="338"/>
            <ac:spMk id="7" creationId="{0CE3287C-BE09-E1A9-D291-1F35F18CF49B}"/>
          </ac:spMkLst>
        </pc:spChg>
        <pc:picChg chg="del">
          <ac:chgData name="TRIGUEROS MUÑOZ, MIGUEL" userId="93f31087-8566-4d16-a7a1-f20635823349" providerId="ADAL" clId="{8E21961B-35AB-48C6-936F-3EC61FAAFE09}" dt="2022-11-28T18:02:23.675" v="1905" actId="478"/>
          <ac:picMkLst>
            <pc:docMk/>
            <pc:sldMk cId="2443124605" sldId="338"/>
            <ac:picMk id="4" creationId="{06BEA414-F3DD-758A-DDEC-22C2A2D5ACE7}"/>
          </ac:picMkLst>
        </pc:picChg>
        <pc:picChg chg="add mod">
          <ac:chgData name="TRIGUEROS MUÑOZ, MIGUEL" userId="93f31087-8566-4d16-a7a1-f20635823349" providerId="ADAL" clId="{8E21961B-35AB-48C6-936F-3EC61FAAFE09}" dt="2022-11-28T18:02:42.605" v="1911" actId="14100"/>
          <ac:picMkLst>
            <pc:docMk/>
            <pc:sldMk cId="2443124605" sldId="338"/>
            <ac:picMk id="5" creationId="{71BC2EFC-2115-629D-16AC-FB416712BDDF}"/>
          </ac:picMkLst>
        </pc:picChg>
      </pc:sldChg>
      <pc:sldChg chg="addSp delSp modSp add mod">
        <pc:chgData name="TRIGUEROS MUÑOZ, MIGUEL" userId="93f31087-8566-4d16-a7a1-f20635823349" providerId="ADAL" clId="{8E21961B-35AB-48C6-936F-3EC61FAAFE09}" dt="2022-12-08T08:16:35.135" v="2030" actId="14100"/>
        <pc:sldMkLst>
          <pc:docMk/>
          <pc:sldMk cId="2088097569" sldId="339"/>
        </pc:sldMkLst>
        <pc:picChg chg="add del mod">
          <ac:chgData name="TRIGUEROS MUÑOZ, MIGUEL" userId="93f31087-8566-4d16-a7a1-f20635823349" providerId="ADAL" clId="{8E21961B-35AB-48C6-936F-3EC61FAAFE09}" dt="2022-12-08T08:15:57.161" v="2022" actId="478"/>
          <ac:picMkLst>
            <pc:docMk/>
            <pc:sldMk cId="2088097569" sldId="339"/>
            <ac:picMk id="4" creationId="{571AA174-6662-88AF-1534-35EC91B17E61}"/>
          </ac:picMkLst>
        </pc:picChg>
        <pc:picChg chg="add mod ord">
          <ac:chgData name="TRIGUEROS MUÑOZ, MIGUEL" userId="93f31087-8566-4d16-a7a1-f20635823349" providerId="ADAL" clId="{8E21961B-35AB-48C6-936F-3EC61FAAFE09}" dt="2022-12-08T08:16:35.135" v="2030" actId="14100"/>
          <ac:picMkLst>
            <pc:docMk/>
            <pc:sldMk cId="2088097569" sldId="339"/>
            <ac:picMk id="5" creationId="{2CB988A5-EC4C-AD96-A6FD-16D679D936E9}"/>
          </ac:picMkLst>
        </pc:picChg>
      </pc:sldChg>
      <pc:sldChg chg="addSp delSp modSp add mod ord">
        <pc:chgData name="TRIGUEROS MUÑOZ, MIGUEL" userId="93f31087-8566-4d16-a7a1-f20635823349" providerId="ADAL" clId="{8E21961B-35AB-48C6-936F-3EC61FAAFE09}" dt="2022-11-28T18:10:14.354" v="1952" actId="207"/>
        <pc:sldMkLst>
          <pc:docMk/>
          <pc:sldMk cId="520146235" sldId="340"/>
        </pc:sldMkLst>
        <pc:spChg chg="mod">
          <ac:chgData name="TRIGUEROS MUÑOZ, MIGUEL" userId="93f31087-8566-4d16-a7a1-f20635823349" providerId="ADAL" clId="{8E21961B-35AB-48C6-936F-3EC61FAAFE09}" dt="2022-11-28T18:07:07.653" v="1943" actId="5793"/>
          <ac:spMkLst>
            <pc:docMk/>
            <pc:sldMk cId="520146235" sldId="340"/>
            <ac:spMk id="2" creationId="{252707BB-B390-514F-F117-3F51A96C85CC}"/>
          </ac:spMkLst>
        </pc:spChg>
        <pc:spChg chg="add mod">
          <ac:chgData name="TRIGUEROS MUÑOZ, MIGUEL" userId="93f31087-8566-4d16-a7a1-f20635823349" providerId="ADAL" clId="{8E21961B-35AB-48C6-936F-3EC61FAAFE09}" dt="2022-11-28T18:07:16.325" v="1946" actId="207"/>
          <ac:spMkLst>
            <pc:docMk/>
            <pc:sldMk cId="520146235" sldId="340"/>
            <ac:spMk id="4" creationId="{A6D97DFB-1B6A-54D9-E495-B6918374167C}"/>
          </ac:spMkLst>
        </pc:spChg>
        <pc:spChg chg="add mod">
          <ac:chgData name="TRIGUEROS MUÑOZ, MIGUEL" userId="93f31087-8566-4d16-a7a1-f20635823349" providerId="ADAL" clId="{8E21961B-35AB-48C6-936F-3EC61FAAFE09}" dt="2022-11-28T18:10:14.354" v="1952" actId="207"/>
          <ac:spMkLst>
            <pc:docMk/>
            <pc:sldMk cId="520146235" sldId="340"/>
            <ac:spMk id="6" creationId="{A904EBA3-023E-00A8-B036-1B0B97CCF592}"/>
          </ac:spMkLst>
        </pc:spChg>
        <pc:spChg chg="del">
          <ac:chgData name="TRIGUEROS MUÑOZ, MIGUEL" userId="93f31087-8566-4d16-a7a1-f20635823349" providerId="ADAL" clId="{8E21961B-35AB-48C6-936F-3EC61FAAFE09}" dt="2022-11-28T18:06:29.803" v="1929" actId="478"/>
          <ac:spMkLst>
            <pc:docMk/>
            <pc:sldMk cId="520146235" sldId="340"/>
            <ac:spMk id="7" creationId="{0CE3287C-BE09-E1A9-D291-1F35F18CF49B}"/>
          </ac:spMkLst>
        </pc:spChg>
        <pc:picChg chg="del">
          <ac:chgData name="TRIGUEROS MUÑOZ, MIGUEL" userId="93f31087-8566-4d16-a7a1-f20635823349" providerId="ADAL" clId="{8E21961B-35AB-48C6-936F-3EC61FAAFE09}" dt="2022-11-28T18:06:26.582" v="1928" actId="478"/>
          <ac:picMkLst>
            <pc:docMk/>
            <pc:sldMk cId="520146235" sldId="340"/>
            <ac:picMk id="5" creationId="{71BC2EFC-2115-629D-16AC-FB416712BDDF}"/>
          </ac:picMkLst>
        </pc:picChg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79635090" sldId="341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861142992" sldId="342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3143426356" sldId="343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2928801094" sldId="344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579504102" sldId="345"/>
        </pc:sldMkLst>
      </pc:sldChg>
      <pc:sldChg chg="add">
        <pc:chgData name="TRIGUEROS MUÑOZ, MIGUEL" userId="93f31087-8566-4d16-a7a1-f20635823349" providerId="ADAL" clId="{8E21961B-35AB-48C6-936F-3EC61FAAFE09}" dt="2022-12-18T05:57:44.545" v="2035"/>
        <pc:sldMkLst>
          <pc:docMk/>
          <pc:sldMk cId="3820478449" sldId="346"/>
        </pc:sldMkLst>
      </pc:sldChg>
      <pc:sldChg chg="modSp add mod">
        <pc:chgData name="TRIGUEROS MUÑOZ, MIGUEL" userId="93f31087-8566-4d16-a7a1-f20635823349" providerId="ADAL" clId="{8E21961B-35AB-48C6-936F-3EC61FAAFE09}" dt="2022-12-18T05:59:37.674" v="2037" actId="11"/>
        <pc:sldMkLst>
          <pc:docMk/>
          <pc:sldMk cId="1536049848" sldId="347"/>
        </pc:sldMkLst>
        <pc:spChg chg="mod">
          <ac:chgData name="TRIGUEROS MUÑOZ, MIGUEL" userId="93f31087-8566-4d16-a7a1-f20635823349" providerId="ADAL" clId="{8E21961B-35AB-48C6-936F-3EC61FAAFE09}" dt="2022-12-18T05:59:37.674" v="2037" actId="11"/>
          <ac:spMkLst>
            <pc:docMk/>
            <pc:sldMk cId="1536049848" sldId="347"/>
            <ac:spMk id="2" creationId="{C67B4903-AC98-F31D-0610-6FD4789F2717}"/>
          </ac:spMkLst>
        </pc:spChg>
      </pc:sldChg>
      <pc:sldChg chg="modSp new mod">
        <pc:chgData name="TRIGUEROS MUÑOZ, MIGUEL" userId="93f31087-8566-4d16-a7a1-f20635823349" providerId="ADAL" clId="{8E21961B-35AB-48C6-936F-3EC61FAAFE09}" dt="2022-12-18T07:33:26.582" v="2646" actId="115"/>
        <pc:sldMkLst>
          <pc:docMk/>
          <pc:sldMk cId="3969018867" sldId="348"/>
        </pc:sldMkLst>
        <pc:spChg chg="mod">
          <ac:chgData name="TRIGUEROS MUÑOZ, MIGUEL" userId="93f31087-8566-4d16-a7a1-f20635823349" providerId="ADAL" clId="{8E21961B-35AB-48C6-936F-3EC61FAAFE09}" dt="2022-12-18T06:18:15.411" v="2417" actId="20577"/>
          <ac:spMkLst>
            <pc:docMk/>
            <pc:sldMk cId="3969018867" sldId="348"/>
            <ac:spMk id="2" creationId="{112BCD57-91EB-C6C8-2C41-656550CD3FBF}"/>
          </ac:spMkLst>
        </pc:spChg>
        <pc:spChg chg="mod">
          <ac:chgData name="TRIGUEROS MUÑOZ, MIGUEL" userId="93f31087-8566-4d16-a7a1-f20635823349" providerId="ADAL" clId="{8E21961B-35AB-48C6-936F-3EC61FAAFE09}" dt="2022-12-18T07:33:26.582" v="2646" actId="115"/>
          <ac:spMkLst>
            <pc:docMk/>
            <pc:sldMk cId="3969018867" sldId="348"/>
            <ac:spMk id="3" creationId="{3CCE980C-202F-FF0C-AB95-DEE905C24D34}"/>
          </ac:spMkLst>
        </pc:spChg>
      </pc:sldChg>
    </pc:docChg>
  </pc:docChgLst>
  <pc:docChgLst>
    <pc:chgData name="TRIGUEROS MUÑOZ, MIGUEL" userId="93f31087-8566-4d16-a7a1-f20635823349" providerId="ADAL" clId="{5FD57DA6-B29E-4232-B85E-A1B5AC5CB1AE}"/>
    <pc:docChg chg="undo redo custSel addSld delSld modSld sldOrd modMainMaster">
      <pc:chgData name="TRIGUEROS MUÑOZ, MIGUEL" userId="93f31087-8566-4d16-a7a1-f20635823349" providerId="ADAL" clId="{5FD57DA6-B29E-4232-B85E-A1B5AC5CB1AE}" dt="2023-01-29T11:01:53.577" v="10290" actId="1076"/>
      <pc:docMkLst>
        <pc:docMk/>
      </pc:docMkLst>
      <pc:sldChg chg="addSp delSp modSp mod">
        <pc:chgData name="TRIGUEROS MUÑOZ, MIGUEL" userId="93f31087-8566-4d16-a7a1-f20635823349" providerId="ADAL" clId="{5FD57DA6-B29E-4232-B85E-A1B5AC5CB1AE}" dt="2023-01-15T09:11:35.173" v="56" actId="1076"/>
        <pc:sldMkLst>
          <pc:docMk/>
          <pc:sldMk cId="308865771" sldId="256"/>
        </pc:sldMkLst>
        <pc:spChg chg="mod">
          <ac:chgData name="TRIGUEROS MUÑOZ, MIGUEL" userId="93f31087-8566-4d16-a7a1-f20635823349" providerId="ADAL" clId="{5FD57DA6-B29E-4232-B85E-A1B5AC5CB1AE}" dt="2023-01-15T09:10:50.888" v="40" actId="20577"/>
          <ac:spMkLst>
            <pc:docMk/>
            <pc:sldMk cId="308865771" sldId="256"/>
            <ac:spMk id="2" creationId="{BB6B5ACD-B995-716B-F5F7-1C14289F141D}"/>
          </ac:spMkLst>
        </pc:spChg>
        <pc:spChg chg="del mod">
          <ac:chgData name="TRIGUEROS MUÑOZ, MIGUEL" userId="93f31087-8566-4d16-a7a1-f20635823349" providerId="ADAL" clId="{5FD57DA6-B29E-4232-B85E-A1B5AC5CB1AE}" dt="2023-01-15T09:11:29.564" v="52" actId="478"/>
          <ac:spMkLst>
            <pc:docMk/>
            <pc:sldMk cId="308865771" sldId="256"/>
            <ac:spMk id="7" creationId="{20AD6DD5-E1F6-64CE-2264-36D1A0206F5E}"/>
          </ac:spMkLst>
        </pc:spChg>
        <pc:spChg chg="mod">
          <ac:chgData name="TRIGUEROS MUÑOZ, MIGUEL" userId="93f31087-8566-4d16-a7a1-f20635823349" providerId="ADAL" clId="{5FD57DA6-B29E-4232-B85E-A1B5AC5CB1AE}" dt="2023-01-15T09:11:35.173" v="56" actId="1076"/>
          <ac:spMkLst>
            <pc:docMk/>
            <pc:sldMk cId="308865771" sldId="256"/>
            <ac:spMk id="9" creationId="{163AF1D7-99DA-EAC5-BC03-9B1BE7C81353}"/>
          </ac:spMkLst>
        </pc:spChg>
        <pc:picChg chg="add del mod">
          <ac:chgData name="TRIGUEROS MUÑOZ, MIGUEL" userId="93f31087-8566-4d16-a7a1-f20635823349" providerId="ADAL" clId="{5FD57DA6-B29E-4232-B85E-A1B5AC5CB1AE}" dt="2023-01-15T09:11:32.060" v="55" actId="1076"/>
          <ac:picMkLst>
            <pc:docMk/>
            <pc:sldMk cId="308865771" sldId="256"/>
            <ac:picMk id="5" creationId="{458EE082-1B41-6D36-1FC3-5A35CEC21519}"/>
          </ac:picMkLst>
        </pc:picChg>
        <pc:picChg chg="del">
          <ac:chgData name="TRIGUEROS MUÑOZ, MIGUEL" userId="93f31087-8566-4d16-a7a1-f20635823349" providerId="ADAL" clId="{5FD57DA6-B29E-4232-B85E-A1B5AC5CB1AE}" dt="2023-01-15T09:11:01.698" v="46" actId="478"/>
          <ac:picMkLst>
            <pc:docMk/>
            <pc:sldMk cId="308865771" sldId="256"/>
            <ac:picMk id="11" creationId="{042A63F4-3732-A4AF-4A23-84626639BE4E}"/>
          </ac:picMkLst>
        </pc:picChg>
        <pc:picChg chg="del">
          <ac:chgData name="TRIGUEROS MUÑOZ, MIGUEL" userId="93f31087-8566-4d16-a7a1-f20635823349" providerId="ADAL" clId="{5FD57DA6-B29E-4232-B85E-A1B5AC5CB1AE}" dt="2023-01-15T09:11:01.048" v="45" actId="478"/>
          <ac:picMkLst>
            <pc:docMk/>
            <pc:sldMk cId="308865771" sldId="256"/>
            <ac:picMk id="14" creationId="{301F3ED0-098F-D3C9-ACB3-94FA2FE6E687}"/>
          </ac:picMkLst>
        </pc:picChg>
        <pc:picChg chg="mod">
          <ac:chgData name="TRIGUEROS MUÑOZ, MIGUEL" userId="93f31087-8566-4d16-a7a1-f20635823349" providerId="ADAL" clId="{5FD57DA6-B29E-4232-B85E-A1B5AC5CB1AE}" dt="2023-01-15T09:11:31.560" v="54" actId="1076"/>
          <ac:picMkLst>
            <pc:docMk/>
            <pc:sldMk cId="308865771" sldId="256"/>
            <ac:picMk id="16" creationId="{5600CCC3-B2F1-770D-1889-BABD0AFAC70F}"/>
          </ac:picMkLst>
        </pc:picChg>
        <pc:picChg chg="del">
          <ac:chgData name="TRIGUEROS MUÑOZ, MIGUEL" userId="93f31087-8566-4d16-a7a1-f20635823349" providerId="ADAL" clId="{5FD57DA6-B29E-4232-B85E-A1B5AC5CB1AE}" dt="2023-01-15T09:11:02.536" v="47" actId="478"/>
          <ac:picMkLst>
            <pc:docMk/>
            <pc:sldMk cId="308865771" sldId="256"/>
            <ac:picMk id="18" creationId="{8860BA26-CE87-DBC9-19DE-1EE2C1FE3B02}"/>
          </ac:picMkLst>
        </pc:picChg>
      </pc:sldChg>
      <pc:sldChg chg="modSp mod">
        <pc:chgData name="TRIGUEROS MUÑOZ, MIGUEL" userId="93f31087-8566-4d16-a7a1-f20635823349" providerId="ADAL" clId="{5FD57DA6-B29E-4232-B85E-A1B5AC5CB1AE}" dt="2023-01-15T11:11:34.691" v="2590" actId="207"/>
        <pc:sldMkLst>
          <pc:docMk/>
          <pc:sldMk cId="1662085430" sldId="302"/>
        </pc:sldMkLst>
        <pc:spChg chg="mod">
          <ac:chgData name="TRIGUEROS MUÑOZ, MIGUEL" userId="93f31087-8566-4d16-a7a1-f20635823349" providerId="ADAL" clId="{5FD57DA6-B29E-4232-B85E-A1B5AC5CB1AE}" dt="2023-01-15T11:11:34.691" v="2590" actId="207"/>
          <ac:spMkLst>
            <pc:docMk/>
            <pc:sldMk cId="1662085430" sldId="302"/>
            <ac:spMk id="5" creationId="{2E672CE3-414F-1E3C-9928-F4B6B7568735}"/>
          </ac:spMkLst>
        </pc:spChg>
      </pc:sldChg>
      <pc:sldChg chg="addSp delSp modSp mod">
        <pc:chgData name="TRIGUEROS MUÑOZ, MIGUEL" userId="93f31087-8566-4d16-a7a1-f20635823349" providerId="ADAL" clId="{5FD57DA6-B29E-4232-B85E-A1B5AC5CB1AE}" dt="2023-01-29T07:20:49.862" v="8964" actId="20577"/>
        <pc:sldMkLst>
          <pc:docMk/>
          <pc:sldMk cId="1199431660" sldId="303"/>
        </pc:sldMkLst>
        <pc:spChg chg="mod">
          <ac:chgData name="TRIGUEROS MUÑOZ, MIGUEL" userId="93f31087-8566-4d16-a7a1-f20635823349" providerId="ADAL" clId="{5FD57DA6-B29E-4232-B85E-A1B5AC5CB1AE}" dt="2023-01-21T07:23:11.614" v="4072" actId="20577"/>
          <ac:spMkLst>
            <pc:docMk/>
            <pc:sldMk cId="1199431660" sldId="303"/>
            <ac:spMk id="2" creationId="{5D6D200F-16F8-CD20-FA73-8A910604FD6E}"/>
          </ac:spMkLst>
        </pc:spChg>
        <pc:spChg chg="mod">
          <ac:chgData name="TRIGUEROS MUÑOZ, MIGUEL" userId="93f31087-8566-4d16-a7a1-f20635823349" providerId="ADAL" clId="{5FD57DA6-B29E-4232-B85E-A1B5AC5CB1AE}" dt="2023-01-29T07:20:49.862" v="8964" actId="20577"/>
          <ac:spMkLst>
            <pc:docMk/>
            <pc:sldMk cId="1199431660" sldId="303"/>
            <ac:spMk id="3" creationId="{091CCF6D-BA8B-6C62-BBAD-9E4D924744CE}"/>
          </ac:spMkLst>
        </pc:spChg>
        <pc:spChg chg="add del mod">
          <ac:chgData name="TRIGUEROS MUÑOZ, MIGUEL" userId="93f31087-8566-4d16-a7a1-f20635823349" providerId="ADAL" clId="{5FD57DA6-B29E-4232-B85E-A1B5AC5CB1AE}" dt="2023-01-15T09:24:35.147" v="157"/>
          <ac:spMkLst>
            <pc:docMk/>
            <pc:sldMk cId="1199431660" sldId="303"/>
            <ac:spMk id="6" creationId="{BA64FA3A-0F12-E6AD-ADE3-47796807949F}"/>
          </ac:spMkLst>
        </pc:spChg>
        <pc:picChg chg="del">
          <ac:chgData name="TRIGUEROS MUÑOZ, MIGUEL" userId="93f31087-8566-4d16-a7a1-f20635823349" providerId="ADAL" clId="{5FD57DA6-B29E-4232-B85E-A1B5AC5CB1AE}" dt="2023-01-15T09:11:51.828" v="57" actId="478"/>
          <ac:picMkLst>
            <pc:docMk/>
            <pc:sldMk cId="1199431660" sldId="303"/>
            <ac:picMk id="4" creationId="{F7CFE94E-5584-3D4A-89E4-34957CE5CE98}"/>
          </ac:picMkLst>
        </pc:picChg>
        <pc:picChg chg="add mod">
          <ac:chgData name="TRIGUEROS MUÑOZ, MIGUEL" userId="93f31087-8566-4d16-a7a1-f20635823349" providerId="ADAL" clId="{5FD57DA6-B29E-4232-B85E-A1B5AC5CB1AE}" dt="2023-01-15T09:24:13.774" v="153" actId="1076"/>
          <ac:picMkLst>
            <pc:docMk/>
            <pc:sldMk cId="1199431660" sldId="303"/>
            <ac:picMk id="5" creationId="{80BF1D00-D8D9-7161-886B-E644EA60C23F}"/>
          </ac:picMkLst>
        </pc:picChg>
      </pc:sldChg>
      <pc:sldChg chg="del">
        <pc:chgData name="TRIGUEROS MUÑOZ, MIGUEL" userId="93f31087-8566-4d16-a7a1-f20635823349" providerId="ADAL" clId="{5FD57DA6-B29E-4232-B85E-A1B5AC5CB1AE}" dt="2023-01-15T09:11:58.203" v="58" actId="47"/>
        <pc:sldMkLst>
          <pc:docMk/>
          <pc:sldMk cId="2241499555" sldId="304"/>
        </pc:sldMkLst>
      </pc:sldChg>
      <pc:sldChg chg="modSp add mod">
        <pc:chgData name="TRIGUEROS MUÑOZ, MIGUEL" userId="93f31087-8566-4d16-a7a1-f20635823349" providerId="ADAL" clId="{5FD57DA6-B29E-4232-B85E-A1B5AC5CB1AE}" dt="2023-01-15T09:16:03.479" v="93" actId="5793"/>
        <pc:sldMkLst>
          <pc:docMk/>
          <pc:sldMk cId="2566900335" sldId="304"/>
        </pc:sldMkLst>
        <pc:spChg chg="mod">
          <ac:chgData name="TRIGUEROS MUÑOZ, MIGUEL" userId="93f31087-8566-4d16-a7a1-f20635823349" providerId="ADAL" clId="{5FD57DA6-B29E-4232-B85E-A1B5AC5CB1AE}" dt="2023-01-15T09:16:03.479" v="93" actId="5793"/>
          <ac:spMkLst>
            <pc:docMk/>
            <pc:sldMk cId="2566900335" sldId="304"/>
            <ac:spMk id="2" creationId="{5D6D200F-16F8-CD20-FA73-8A910604FD6E}"/>
          </ac:spMkLst>
        </pc:spChg>
      </pc:sldChg>
      <pc:sldChg chg="modSp add mod">
        <pc:chgData name="TRIGUEROS MUÑOZ, MIGUEL" userId="93f31087-8566-4d16-a7a1-f20635823349" providerId="ADAL" clId="{5FD57DA6-B29E-4232-B85E-A1B5AC5CB1AE}" dt="2023-01-29T07:21:30.937" v="8970" actId="20577"/>
        <pc:sldMkLst>
          <pc:docMk/>
          <pc:sldMk cId="2709855411" sldId="305"/>
        </pc:sldMkLst>
        <pc:spChg chg="mod">
          <ac:chgData name="TRIGUEROS MUÑOZ, MIGUEL" userId="93f31087-8566-4d16-a7a1-f20635823349" providerId="ADAL" clId="{5FD57DA6-B29E-4232-B85E-A1B5AC5CB1AE}" dt="2023-01-29T07:21:30.937" v="8970" actId="20577"/>
          <ac:spMkLst>
            <pc:docMk/>
            <pc:sldMk cId="2709855411" sldId="305"/>
            <ac:spMk id="3" creationId="{091CCF6D-BA8B-6C62-BBAD-9E4D924744CE}"/>
          </ac:spMkLst>
        </pc:spChg>
      </pc:sldChg>
      <pc:sldChg chg="del">
        <pc:chgData name="TRIGUEROS MUÑOZ, MIGUEL" userId="93f31087-8566-4d16-a7a1-f20635823349" providerId="ADAL" clId="{5FD57DA6-B29E-4232-B85E-A1B5AC5CB1AE}" dt="2023-01-15T09:11:58.203" v="58" actId="47"/>
        <pc:sldMkLst>
          <pc:docMk/>
          <pc:sldMk cId="4266078562" sldId="305"/>
        </pc:sldMkLst>
      </pc:sldChg>
      <pc:sldChg chg="del">
        <pc:chgData name="TRIGUEROS MUÑOZ, MIGUEL" userId="93f31087-8566-4d16-a7a1-f20635823349" providerId="ADAL" clId="{5FD57DA6-B29E-4232-B85E-A1B5AC5CB1AE}" dt="2023-01-15T09:11:58.203" v="58" actId="47"/>
        <pc:sldMkLst>
          <pc:docMk/>
          <pc:sldMk cId="1713019180" sldId="306"/>
        </pc:sldMkLst>
      </pc:sldChg>
      <pc:sldChg chg="addSp delSp modSp new mod modAnim">
        <pc:chgData name="TRIGUEROS MUÑOZ, MIGUEL" userId="93f31087-8566-4d16-a7a1-f20635823349" providerId="ADAL" clId="{5FD57DA6-B29E-4232-B85E-A1B5AC5CB1AE}" dt="2023-01-29T07:16:31.366" v="8932" actId="1036"/>
        <pc:sldMkLst>
          <pc:docMk/>
          <pc:sldMk cId="2149501464" sldId="306"/>
        </pc:sldMkLst>
        <pc:spChg chg="mod">
          <ac:chgData name="TRIGUEROS MUÑOZ, MIGUEL" userId="93f31087-8566-4d16-a7a1-f20635823349" providerId="ADAL" clId="{5FD57DA6-B29E-4232-B85E-A1B5AC5CB1AE}" dt="2023-01-15T09:47:10.808" v="510" actId="20577"/>
          <ac:spMkLst>
            <pc:docMk/>
            <pc:sldMk cId="2149501464" sldId="306"/>
            <ac:spMk id="2" creationId="{C1B668C9-961E-3A95-4F72-1BEA1C69C0D0}"/>
          </ac:spMkLst>
        </pc:spChg>
        <pc:spChg chg="mod">
          <ac:chgData name="TRIGUEROS MUÑOZ, MIGUEL" userId="93f31087-8566-4d16-a7a1-f20635823349" providerId="ADAL" clId="{5FD57DA6-B29E-4232-B85E-A1B5AC5CB1AE}" dt="2023-01-15T11:20:55.918" v="2924" actId="20577"/>
          <ac:spMkLst>
            <pc:docMk/>
            <pc:sldMk cId="2149501464" sldId="306"/>
            <ac:spMk id="3" creationId="{18B52814-072D-2060-D791-6A556D60BDB1}"/>
          </ac:spMkLst>
        </pc:spChg>
        <pc:spChg chg="add del mod">
          <ac:chgData name="TRIGUEROS MUÑOZ, MIGUEL" userId="93f31087-8566-4d16-a7a1-f20635823349" providerId="ADAL" clId="{5FD57DA6-B29E-4232-B85E-A1B5AC5CB1AE}" dt="2023-01-15T09:52:15.547" v="591" actId="478"/>
          <ac:spMkLst>
            <pc:docMk/>
            <pc:sldMk cId="2149501464" sldId="306"/>
            <ac:spMk id="4" creationId="{508C132B-029B-D185-F9D9-FB3D791E79A1}"/>
          </ac:spMkLst>
        </pc:spChg>
        <pc:spChg chg="add mod">
          <ac:chgData name="TRIGUEROS MUÑOZ, MIGUEL" userId="93f31087-8566-4d16-a7a1-f20635823349" providerId="ADAL" clId="{5FD57DA6-B29E-4232-B85E-A1B5AC5CB1AE}" dt="2023-01-28T06:01:55.761" v="5489"/>
          <ac:spMkLst>
            <pc:docMk/>
            <pc:sldMk cId="2149501464" sldId="306"/>
            <ac:spMk id="5" creationId="{7E29AAB7-FA27-A7F6-0E27-FBD27A30E789}"/>
          </ac:spMkLst>
        </pc:spChg>
        <pc:spChg chg="add mod">
          <ac:chgData name="TRIGUEROS MUÑOZ, MIGUEL" userId="93f31087-8566-4d16-a7a1-f20635823349" providerId="ADAL" clId="{5FD57DA6-B29E-4232-B85E-A1B5AC5CB1AE}" dt="2023-01-28T06:02:00.033" v="5491"/>
          <ac:spMkLst>
            <pc:docMk/>
            <pc:sldMk cId="2149501464" sldId="306"/>
            <ac:spMk id="6" creationId="{29B8E9CC-7C6B-5C62-3776-896F4A436D99}"/>
          </ac:spMkLst>
        </pc:spChg>
        <pc:spChg chg="add mod">
          <ac:chgData name="TRIGUEROS MUÑOZ, MIGUEL" userId="93f31087-8566-4d16-a7a1-f20635823349" providerId="ADAL" clId="{5FD57DA6-B29E-4232-B85E-A1B5AC5CB1AE}" dt="2023-01-29T07:16:31.366" v="8932" actId="1036"/>
          <ac:spMkLst>
            <pc:docMk/>
            <pc:sldMk cId="2149501464" sldId="306"/>
            <ac:spMk id="9" creationId="{E9116711-E82F-8B8B-53A8-4F04291B1A8E}"/>
          </ac:spMkLst>
        </pc:spChg>
        <pc:spChg chg="add mod">
          <ac:chgData name="TRIGUEROS MUÑOZ, MIGUEL" userId="93f31087-8566-4d16-a7a1-f20635823349" providerId="ADAL" clId="{5FD57DA6-B29E-4232-B85E-A1B5AC5CB1AE}" dt="2023-01-15T09:57:32.353" v="693" actId="1076"/>
          <ac:spMkLst>
            <pc:docMk/>
            <pc:sldMk cId="2149501464" sldId="306"/>
            <ac:spMk id="10" creationId="{CD85E2EC-8202-7C21-3F9C-5489DAF06FA9}"/>
          </ac:spMkLst>
        </pc:spChg>
        <pc:spChg chg="add mod">
          <ac:chgData name="TRIGUEROS MUÑOZ, MIGUEL" userId="93f31087-8566-4d16-a7a1-f20635823349" providerId="ADAL" clId="{5FD57DA6-B29E-4232-B85E-A1B5AC5CB1AE}" dt="2023-01-29T07:16:06.676" v="8923" actId="6549"/>
          <ac:spMkLst>
            <pc:docMk/>
            <pc:sldMk cId="2149501464" sldId="306"/>
            <ac:spMk id="11" creationId="{FEB55E39-D9DE-69A9-5BB8-7DEFB7C648C0}"/>
          </ac:spMkLst>
        </pc:spChg>
        <pc:spChg chg="add mod">
          <ac:chgData name="TRIGUEROS MUÑOZ, MIGUEL" userId="93f31087-8566-4d16-a7a1-f20635823349" providerId="ADAL" clId="{5FD57DA6-B29E-4232-B85E-A1B5AC5CB1AE}" dt="2023-01-29T07:13:37.346" v="8871" actId="20577"/>
          <ac:spMkLst>
            <pc:docMk/>
            <pc:sldMk cId="2149501464" sldId="306"/>
            <ac:spMk id="13" creationId="{155CF557-8A55-B7AB-FDE6-0C5BC4FB306F}"/>
          </ac:spMkLst>
        </pc:spChg>
        <pc:cxnChg chg="add mod">
          <ac:chgData name="TRIGUEROS MUÑOZ, MIGUEL" userId="93f31087-8566-4d16-a7a1-f20635823349" providerId="ADAL" clId="{5FD57DA6-B29E-4232-B85E-A1B5AC5CB1AE}" dt="2023-01-29T07:14:14.089" v="8876" actId="1076"/>
          <ac:cxnSpMkLst>
            <pc:docMk/>
            <pc:sldMk cId="2149501464" sldId="306"/>
            <ac:cxnSpMk id="4" creationId="{777BA5EA-7CC5-2AEA-3C8E-93F42E586C96}"/>
          </ac:cxnSpMkLst>
        </pc:cxnChg>
        <pc:cxnChg chg="add mod">
          <ac:chgData name="TRIGUEROS MUÑOZ, MIGUEL" userId="93f31087-8566-4d16-a7a1-f20635823349" providerId="ADAL" clId="{5FD57DA6-B29E-4232-B85E-A1B5AC5CB1AE}" dt="2023-01-15T09:57:32.353" v="693" actId="1076"/>
          <ac:cxnSpMkLst>
            <pc:docMk/>
            <pc:sldMk cId="2149501464" sldId="306"/>
            <ac:cxnSpMk id="8" creationId="{7D52B48B-DBDE-CCF1-606E-090359A9D956}"/>
          </ac:cxnSpMkLst>
        </pc:cxnChg>
      </pc:sldChg>
      <pc:sldChg chg="modSp new del mod">
        <pc:chgData name="TRIGUEROS MUÑOZ, MIGUEL" userId="93f31087-8566-4d16-a7a1-f20635823349" providerId="ADAL" clId="{5FD57DA6-B29E-4232-B85E-A1B5AC5CB1AE}" dt="2023-01-15T09:39:10.711" v="400" actId="47"/>
        <pc:sldMkLst>
          <pc:docMk/>
          <pc:sldMk cId="3724550411" sldId="306"/>
        </pc:sldMkLst>
        <pc:spChg chg="mod">
          <ac:chgData name="TRIGUEROS MUÑOZ, MIGUEL" userId="93f31087-8566-4d16-a7a1-f20635823349" providerId="ADAL" clId="{5FD57DA6-B29E-4232-B85E-A1B5AC5CB1AE}" dt="2023-01-15T09:33:46.257" v="392" actId="20577"/>
          <ac:spMkLst>
            <pc:docMk/>
            <pc:sldMk cId="3724550411" sldId="306"/>
            <ac:spMk id="2" creationId="{BA81CCC2-EC58-4DC8-FE25-290A307A0243}"/>
          </ac:spMkLst>
        </pc:spChg>
        <pc:spChg chg="mod">
          <ac:chgData name="TRIGUEROS MUÑOZ, MIGUEL" userId="93f31087-8566-4d16-a7a1-f20635823349" providerId="ADAL" clId="{5FD57DA6-B29E-4232-B85E-A1B5AC5CB1AE}" dt="2023-01-15T09:33:47.487" v="396" actId="20577"/>
          <ac:spMkLst>
            <pc:docMk/>
            <pc:sldMk cId="3724550411" sldId="306"/>
            <ac:spMk id="3" creationId="{52F43960-A8CD-B445-0A1E-34DDF3BB97ED}"/>
          </ac:spMkLst>
        </pc:spChg>
      </pc:sldChg>
      <pc:sldChg chg="new del">
        <pc:chgData name="TRIGUEROS MUÑOZ, MIGUEL" userId="93f31087-8566-4d16-a7a1-f20635823349" providerId="ADAL" clId="{5FD57DA6-B29E-4232-B85E-A1B5AC5CB1AE}" dt="2023-01-15T09:33:39.349" v="386" actId="47"/>
        <pc:sldMkLst>
          <pc:docMk/>
          <pc:sldMk cId="3989142823" sldId="306"/>
        </pc:sldMkLst>
      </pc:sldChg>
      <pc:sldChg chg="new del">
        <pc:chgData name="TRIGUEROS MUÑOZ, MIGUEL" userId="93f31087-8566-4d16-a7a1-f20635823349" providerId="ADAL" clId="{5FD57DA6-B29E-4232-B85E-A1B5AC5CB1AE}" dt="2023-01-15T09:39:09.772" v="399" actId="47"/>
        <pc:sldMkLst>
          <pc:docMk/>
          <pc:sldMk cId="504744218" sldId="307"/>
        </pc:sldMkLst>
      </pc:sldChg>
      <pc:sldChg chg="delSp modSp add mod">
        <pc:chgData name="TRIGUEROS MUÑOZ, MIGUEL" userId="93f31087-8566-4d16-a7a1-f20635823349" providerId="ADAL" clId="{5FD57DA6-B29E-4232-B85E-A1B5AC5CB1AE}" dt="2023-01-15T10:05:35.786" v="1076" actId="207"/>
        <pc:sldMkLst>
          <pc:docMk/>
          <pc:sldMk cId="880575127" sldId="307"/>
        </pc:sldMkLst>
        <pc:spChg chg="mod">
          <ac:chgData name="TRIGUEROS MUÑOZ, MIGUEL" userId="93f31087-8566-4d16-a7a1-f20635823349" providerId="ADAL" clId="{5FD57DA6-B29E-4232-B85E-A1B5AC5CB1AE}" dt="2023-01-15T10:05:35.786" v="1076" actId="207"/>
          <ac:spMkLst>
            <pc:docMk/>
            <pc:sldMk cId="880575127" sldId="307"/>
            <ac:spMk id="3" creationId="{18B52814-072D-2060-D791-6A556D60BDB1}"/>
          </ac:spMkLst>
        </pc:spChg>
        <pc:spChg chg="mod">
          <ac:chgData name="TRIGUEROS MUÑOZ, MIGUEL" userId="93f31087-8566-4d16-a7a1-f20635823349" providerId="ADAL" clId="{5FD57DA6-B29E-4232-B85E-A1B5AC5CB1AE}" dt="2023-01-15T10:04:20.708" v="1016" actId="1076"/>
          <ac:spMkLst>
            <pc:docMk/>
            <pc:sldMk cId="880575127" sldId="307"/>
            <ac:spMk id="5" creationId="{7E29AAB7-FA27-A7F6-0E27-FBD27A30E789}"/>
          </ac:spMkLst>
        </pc:spChg>
        <pc:spChg chg="mod">
          <ac:chgData name="TRIGUEROS MUÑOZ, MIGUEL" userId="93f31087-8566-4d16-a7a1-f20635823349" providerId="ADAL" clId="{5FD57DA6-B29E-4232-B85E-A1B5AC5CB1AE}" dt="2023-01-15T10:02:18.324" v="877" actId="255"/>
          <ac:spMkLst>
            <pc:docMk/>
            <pc:sldMk cId="880575127" sldId="307"/>
            <ac:spMk id="6" creationId="{29B8E9CC-7C6B-5C62-3776-896F4A436D99}"/>
          </ac:spMkLst>
        </pc:spChg>
        <pc:spChg chg="mod">
          <ac:chgData name="TRIGUEROS MUÑOZ, MIGUEL" userId="93f31087-8566-4d16-a7a1-f20635823349" providerId="ADAL" clId="{5FD57DA6-B29E-4232-B85E-A1B5AC5CB1AE}" dt="2023-01-15T10:04:26.173" v="1021" actId="1037"/>
          <ac:spMkLst>
            <pc:docMk/>
            <pc:sldMk cId="880575127" sldId="307"/>
            <ac:spMk id="10" creationId="{CD85E2EC-8202-7C21-3F9C-5489DAF06FA9}"/>
          </ac:spMkLst>
        </pc:spChg>
        <pc:spChg chg="del">
          <ac:chgData name="TRIGUEROS MUÑOZ, MIGUEL" userId="93f31087-8566-4d16-a7a1-f20635823349" providerId="ADAL" clId="{5FD57DA6-B29E-4232-B85E-A1B5AC5CB1AE}" dt="2023-01-15T10:02:01.664" v="875" actId="478"/>
          <ac:spMkLst>
            <pc:docMk/>
            <pc:sldMk cId="880575127" sldId="307"/>
            <ac:spMk id="13" creationId="{155CF557-8A55-B7AB-FDE6-0C5BC4FB306F}"/>
          </ac:spMkLst>
        </pc:spChg>
        <pc:cxnChg chg="mod">
          <ac:chgData name="TRIGUEROS MUÑOZ, MIGUEL" userId="93f31087-8566-4d16-a7a1-f20635823349" providerId="ADAL" clId="{5FD57DA6-B29E-4232-B85E-A1B5AC5CB1AE}" dt="2023-01-15T10:04:20.708" v="1016" actId="1076"/>
          <ac:cxnSpMkLst>
            <pc:docMk/>
            <pc:sldMk cId="880575127" sldId="307"/>
            <ac:cxnSpMk id="8" creationId="{7D52B48B-DBDE-CCF1-606E-090359A9D956}"/>
          </ac:cxnSpMkLst>
        </pc:cxnChg>
      </pc:sldChg>
      <pc:sldChg chg="del">
        <pc:chgData name="TRIGUEROS MUÑOZ, MIGUEL" userId="93f31087-8566-4d16-a7a1-f20635823349" providerId="ADAL" clId="{5FD57DA6-B29E-4232-B85E-A1B5AC5CB1AE}" dt="2023-01-15T09:11:58.203" v="58" actId="47"/>
        <pc:sldMkLst>
          <pc:docMk/>
          <pc:sldMk cId="2297116559" sldId="307"/>
        </pc:sldMkLst>
      </pc:sldChg>
      <pc:sldChg chg="addSp modSp new mod">
        <pc:chgData name="TRIGUEROS MUÑOZ, MIGUEL" userId="93f31087-8566-4d16-a7a1-f20635823349" providerId="ADAL" clId="{5FD57DA6-B29E-4232-B85E-A1B5AC5CB1AE}" dt="2023-01-29T07:19:23.823" v="8954" actId="113"/>
        <pc:sldMkLst>
          <pc:docMk/>
          <pc:sldMk cId="2631893896" sldId="308"/>
        </pc:sldMkLst>
        <pc:spChg chg="mod">
          <ac:chgData name="TRIGUEROS MUÑOZ, MIGUEL" userId="93f31087-8566-4d16-a7a1-f20635823349" providerId="ADAL" clId="{5FD57DA6-B29E-4232-B85E-A1B5AC5CB1AE}" dt="2023-01-15T10:36:00.609" v="1107" actId="20577"/>
          <ac:spMkLst>
            <pc:docMk/>
            <pc:sldMk cId="2631893896" sldId="308"/>
            <ac:spMk id="2" creationId="{CF835D84-DD2A-A09E-C37E-C1736E8FC0E6}"/>
          </ac:spMkLst>
        </pc:spChg>
        <pc:spChg chg="mod">
          <ac:chgData name="TRIGUEROS MUÑOZ, MIGUEL" userId="93f31087-8566-4d16-a7a1-f20635823349" providerId="ADAL" clId="{5FD57DA6-B29E-4232-B85E-A1B5AC5CB1AE}" dt="2023-01-15T10:50:27.405" v="1458" actId="20577"/>
          <ac:spMkLst>
            <pc:docMk/>
            <pc:sldMk cId="2631893896" sldId="308"/>
            <ac:spMk id="3" creationId="{5FE15F34-36AC-E77B-0031-DB9A63AAAAB7}"/>
          </ac:spMkLst>
        </pc:spChg>
        <pc:spChg chg="add mod">
          <ac:chgData name="TRIGUEROS MUÑOZ, MIGUEL" userId="93f31087-8566-4d16-a7a1-f20635823349" providerId="ADAL" clId="{5FD57DA6-B29E-4232-B85E-A1B5AC5CB1AE}" dt="2023-01-29T07:19:23.823" v="8954" actId="113"/>
          <ac:spMkLst>
            <pc:docMk/>
            <pc:sldMk cId="2631893896" sldId="308"/>
            <ac:spMk id="4" creationId="{0745F365-33A7-8DDA-F268-1A98E2E0B0AB}"/>
          </ac:spMkLst>
        </pc:spChg>
      </pc:sldChg>
      <pc:sldChg chg="delSp modSp add mod">
        <pc:chgData name="TRIGUEROS MUÑOZ, MIGUEL" userId="93f31087-8566-4d16-a7a1-f20635823349" providerId="ADAL" clId="{5FD57DA6-B29E-4232-B85E-A1B5AC5CB1AE}" dt="2023-01-29T07:19:39.275" v="8955" actId="113"/>
        <pc:sldMkLst>
          <pc:docMk/>
          <pc:sldMk cId="3704054046" sldId="309"/>
        </pc:sldMkLst>
        <pc:spChg chg="mod">
          <ac:chgData name="TRIGUEROS MUÑOZ, MIGUEL" userId="93f31087-8566-4d16-a7a1-f20635823349" providerId="ADAL" clId="{5FD57DA6-B29E-4232-B85E-A1B5AC5CB1AE}" dt="2023-01-29T07:19:39.275" v="8955" actId="113"/>
          <ac:spMkLst>
            <pc:docMk/>
            <pc:sldMk cId="3704054046" sldId="309"/>
            <ac:spMk id="3" creationId="{5FE15F34-36AC-E77B-0031-DB9A63AAAAB7}"/>
          </ac:spMkLst>
        </pc:spChg>
        <pc:spChg chg="del">
          <ac:chgData name="TRIGUEROS MUÑOZ, MIGUEL" userId="93f31087-8566-4d16-a7a1-f20635823349" providerId="ADAL" clId="{5FD57DA6-B29E-4232-B85E-A1B5AC5CB1AE}" dt="2023-01-15T10:46:42.840" v="1240" actId="478"/>
          <ac:spMkLst>
            <pc:docMk/>
            <pc:sldMk cId="3704054046" sldId="309"/>
            <ac:spMk id="4" creationId="{0745F365-33A7-8DDA-F268-1A98E2E0B0AB}"/>
          </ac:spMkLst>
        </pc:spChg>
      </pc:sldChg>
      <pc:sldChg chg="modSp new mod">
        <pc:chgData name="TRIGUEROS MUÑOZ, MIGUEL" userId="93f31087-8566-4d16-a7a1-f20635823349" providerId="ADAL" clId="{5FD57DA6-B29E-4232-B85E-A1B5AC5CB1AE}" dt="2023-01-29T07:26:06.841" v="9033" actId="20577"/>
        <pc:sldMkLst>
          <pc:docMk/>
          <pc:sldMk cId="4177082805" sldId="310"/>
        </pc:sldMkLst>
        <pc:spChg chg="mod">
          <ac:chgData name="TRIGUEROS MUÑOZ, MIGUEL" userId="93f31087-8566-4d16-a7a1-f20635823349" providerId="ADAL" clId="{5FD57DA6-B29E-4232-B85E-A1B5AC5CB1AE}" dt="2023-01-15T10:50:49.332" v="1478" actId="20577"/>
          <ac:spMkLst>
            <pc:docMk/>
            <pc:sldMk cId="4177082805" sldId="310"/>
            <ac:spMk id="2" creationId="{E09CA6C6-3FC6-C54E-F965-56D95103AEB2}"/>
          </ac:spMkLst>
        </pc:spChg>
        <pc:spChg chg="mod">
          <ac:chgData name="TRIGUEROS MUÑOZ, MIGUEL" userId="93f31087-8566-4d16-a7a1-f20635823349" providerId="ADAL" clId="{5FD57DA6-B29E-4232-B85E-A1B5AC5CB1AE}" dt="2023-01-29T07:26:06.841" v="9033" actId="20577"/>
          <ac:spMkLst>
            <pc:docMk/>
            <pc:sldMk cId="4177082805" sldId="310"/>
            <ac:spMk id="3" creationId="{58C9FA3A-A4AC-A764-EF97-2221C643556D}"/>
          </ac:spMkLst>
        </pc:spChg>
      </pc:sldChg>
      <pc:sldChg chg="modSp add mod">
        <pc:chgData name="TRIGUEROS MUÑOZ, MIGUEL" userId="93f31087-8566-4d16-a7a1-f20635823349" providerId="ADAL" clId="{5FD57DA6-B29E-4232-B85E-A1B5AC5CB1AE}" dt="2023-01-21T07:01:59.808" v="3657" actId="255"/>
        <pc:sldMkLst>
          <pc:docMk/>
          <pc:sldMk cId="828863293" sldId="311"/>
        </pc:sldMkLst>
        <pc:spChg chg="mod">
          <ac:chgData name="TRIGUEROS MUÑOZ, MIGUEL" userId="93f31087-8566-4d16-a7a1-f20635823349" providerId="ADAL" clId="{5FD57DA6-B29E-4232-B85E-A1B5AC5CB1AE}" dt="2023-01-21T07:01:59.808" v="3657" actId="255"/>
          <ac:spMkLst>
            <pc:docMk/>
            <pc:sldMk cId="828863293" sldId="311"/>
            <ac:spMk id="3" creationId="{58C9FA3A-A4AC-A764-EF97-2221C643556D}"/>
          </ac:spMkLst>
        </pc:spChg>
      </pc:sldChg>
      <pc:sldChg chg="addSp delSp modSp add mod">
        <pc:chgData name="TRIGUEROS MUÑOZ, MIGUEL" userId="93f31087-8566-4d16-a7a1-f20635823349" providerId="ADAL" clId="{5FD57DA6-B29E-4232-B85E-A1B5AC5CB1AE}" dt="2023-01-28T06:45:00.611" v="5944" actId="1076"/>
        <pc:sldMkLst>
          <pc:docMk/>
          <pc:sldMk cId="850771586" sldId="312"/>
        </pc:sldMkLst>
        <pc:spChg chg="mod">
          <ac:chgData name="TRIGUEROS MUÑOZ, MIGUEL" userId="93f31087-8566-4d16-a7a1-f20635823349" providerId="ADAL" clId="{5FD57DA6-B29E-4232-B85E-A1B5AC5CB1AE}" dt="2023-01-28T06:39:45.648" v="5918" actId="20577"/>
          <ac:spMkLst>
            <pc:docMk/>
            <pc:sldMk cId="850771586" sldId="312"/>
            <ac:spMk id="3" creationId="{58C9FA3A-A4AC-A764-EF97-2221C643556D}"/>
          </ac:spMkLst>
        </pc:spChg>
        <pc:grpChg chg="add mod">
          <ac:chgData name="TRIGUEROS MUÑOZ, MIGUEL" userId="93f31087-8566-4d16-a7a1-f20635823349" providerId="ADAL" clId="{5FD57DA6-B29E-4232-B85E-A1B5AC5CB1AE}" dt="2023-01-28T06:45:00.611" v="5944" actId="1076"/>
          <ac:grpSpMkLst>
            <pc:docMk/>
            <pc:sldMk cId="850771586" sldId="312"/>
            <ac:grpSpMk id="9" creationId="{4EE2987F-A899-D9DD-14F4-52FB01711A0C}"/>
          </ac:grpSpMkLst>
        </pc:grpChg>
        <pc:picChg chg="add del mod">
          <ac:chgData name="TRIGUEROS MUÑOZ, MIGUEL" userId="93f31087-8566-4d16-a7a1-f20635823349" providerId="ADAL" clId="{5FD57DA6-B29E-4232-B85E-A1B5AC5CB1AE}" dt="2023-01-28T06:43:32.621" v="5933" actId="478"/>
          <ac:picMkLst>
            <pc:docMk/>
            <pc:sldMk cId="850771586" sldId="312"/>
            <ac:picMk id="4" creationId="{A7517579-F4E0-56E7-0A0F-192BA027F2E8}"/>
          </ac:picMkLst>
        </pc:picChg>
        <pc:picChg chg="add mod modCrop">
          <ac:chgData name="TRIGUEROS MUÑOZ, MIGUEL" userId="93f31087-8566-4d16-a7a1-f20635823349" providerId="ADAL" clId="{5FD57DA6-B29E-4232-B85E-A1B5AC5CB1AE}" dt="2023-01-28T06:44:50.852" v="5942" actId="164"/>
          <ac:picMkLst>
            <pc:docMk/>
            <pc:sldMk cId="850771586" sldId="312"/>
            <ac:picMk id="6" creationId="{6C186E88-E082-DBCF-710E-EE763927DE3F}"/>
          </ac:picMkLst>
        </pc:picChg>
        <pc:picChg chg="add mod modCrop">
          <ac:chgData name="TRIGUEROS MUÑOZ, MIGUEL" userId="93f31087-8566-4d16-a7a1-f20635823349" providerId="ADAL" clId="{5FD57DA6-B29E-4232-B85E-A1B5AC5CB1AE}" dt="2023-01-28T06:44:50.852" v="5942" actId="164"/>
          <ac:picMkLst>
            <pc:docMk/>
            <pc:sldMk cId="850771586" sldId="312"/>
            <ac:picMk id="8" creationId="{0392623D-F0B3-5467-D96F-74065A3BDDF5}"/>
          </ac:picMkLst>
        </pc:picChg>
      </pc:sldChg>
      <pc:sldChg chg="modSp add mod">
        <pc:chgData name="TRIGUEROS MUÑOZ, MIGUEL" userId="93f31087-8566-4d16-a7a1-f20635823349" providerId="ADAL" clId="{5FD57DA6-B29E-4232-B85E-A1B5AC5CB1AE}" dt="2023-01-28T06:45:38.463" v="5945" actId="20577"/>
        <pc:sldMkLst>
          <pc:docMk/>
          <pc:sldMk cId="3473739364" sldId="313"/>
        </pc:sldMkLst>
        <pc:spChg chg="mod">
          <ac:chgData name="TRIGUEROS MUÑOZ, MIGUEL" userId="93f31087-8566-4d16-a7a1-f20635823349" providerId="ADAL" clId="{5FD57DA6-B29E-4232-B85E-A1B5AC5CB1AE}" dt="2023-01-28T06:45:38.463" v="5945" actId="20577"/>
          <ac:spMkLst>
            <pc:docMk/>
            <pc:sldMk cId="3473739364" sldId="313"/>
            <ac:spMk id="3" creationId="{58C9FA3A-A4AC-A764-EF97-2221C643556D}"/>
          </ac:spMkLst>
        </pc:spChg>
      </pc:sldChg>
      <pc:sldChg chg="addSp delSp modSp add mod">
        <pc:chgData name="TRIGUEROS MUÑOZ, MIGUEL" userId="93f31087-8566-4d16-a7a1-f20635823349" providerId="ADAL" clId="{5FD57DA6-B29E-4232-B85E-A1B5AC5CB1AE}" dt="2023-01-29T07:24:13.334" v="8981" actId="1076"/>
        <pc:sldMkLst>
          <pc:docMk/>
          <pc:sldMk cId="3717124866" sldId="314"/>
        </pc:sldMkLst>
        <pc:spChg chg="mod">
          <ac:chgData name="TRIGUEROS MUÑOZ, MIGUEL" userId="93f31087-8566-4d16-a7a1-f20635823349" providerId="ADAL" clId="{5FD57DA6-B29E-4232-B85E-A1B5AC5CB1AE}" dt="2023-01-29T07:23:58.615" v="8980" actId="14100"/>
          <ac:spMkLst>
            <pc:docMk/>
            <pc:sldMk cId="3717124866" sldId="314"/>
            <ac:spMk id="3" creationId="{5FE15F34-36AC-E77B-0031-DB9A63AAAAB7}"/>
          </ac:spMkLst>
        </pc:spChg>
        <pc:spChg chg="add del">
          <ac:chgData name="TRIGUEROS MUÑOZ, MIGUEL" userId="93f31087-8566-4d16-a7a1-f20635823349" providerId="ADAL" clId="{5FD57DA6-B29E-4232-B85E-A1B5AC5CB1AE}" dt="2023-01-21T06:49:12.113" v="3339" actId="22"/>
          <ac:spMkLst>
            <pc:docMk/>
            <pc:sldMk cId="3717124866" sldId="314"/>
            <ac:spMk id="5" creationId="{443BDC70-B903-BB86-30DD-CE60B7FE1A60}"/>
          </ac:spMkLst>
        </pc:spChg>
        <pc:picChg chg="add mod">
          <ac:chgData name="TRIGUEROS MUÑOZ, MIGUEL" userId="93f31087-8566-4d16-a7a1-f20635823349" providerId="ADAL" clId="{5FD57DA6-B29E-4232-B85E-A1B5AC5CB1AE}" dt="2023-01-29T07:24:13.334" v="8981" actId="1076"/>
          <ac:picMkLst>
            <pc:docMk/>
            <pc:sldMk cId="3717124866" sldId="314"/>
            <ac:picMk id="1026" creationId="{3BA86EA0-BAB3-6427-F9C7-8322718DB03B}"/>
          </ac:picMkLst>
        </pc:picChg>
      </pc:sldChg>
      <pc:sldChg chg="modSp add mod">
        <pc:chgData name="TRIGUEROS MUÑOZ, MIGUEL" userId="93f31087-8566-4d16-a7a1-f20635823349" providerId="ADAL" clId="{5FD57DA6-B29E-4232-B85E-A1B5AC5CB1AE}" dt="2023-01-29T07:25:33.007" v="8993" actId="20577"/>
        <pc:sldMkLst>
          <pc:docMk/>
          <pc:sldMk cId="3344742794" sldId="315"/>
        </pc:sldMkLst>
        <pc:spChg chg="mod">
          <ac:chgData name="TRIGUEROS MUÑOZ, MIGUEL" userId="93f31087-8566-4d16-a7a1-f20635823349" providerId="ADAL" clId="{5FD57DA6-B29E-4232-B85E-A1B5AC5CB1AE}" dt="2023-01-29T07:25:33.007" v="8993" actId="20577"/>
          <ac:spMkLst>
            <pc:docMk/>
            <pc:sldMk cId="3344742794" sldId="315"/>
            <ac:spMk id="3" creationId="{5FE15F34-36AC-E77B-0031-DB9A63AAAAB7}"/>
          </ac:spMkLst>
        </pc:spChg>
        <pc:picChg chg="mod">
          <ac:chgData name="TRIGUEROS MUÑOZ, MIGUEL" userId="93f31087-8566-4d16-a7a1-f20635823349" providerId="ADAL" clId="{5FD57DA6-B29E-4232-B85E-A1B5AC5CB1AE}" dt="2023-01-21T06:56:15.044" v="3584" actId="1076"/>
          <ac:picMkLst>
            <pc:docMk/>
            <pc:sldMk cId="3344742794" sldId="315"/>
            <ac:picMk id="1026" creationId="{3BA86EA0-BAB3-6427-F9C7-8322718DB03B}"/>
          </ac:picMkLst>
        </pc:picChg>
      </pc:sldChg>
      <pc:sldChg chg="addSp modSp add mod">
        <pc:chgData name="TRIGUEROS MUÑOZ, MIGUEL" userId="93f31087-8566-4d16-a7a1-f20635823349" providerId="ADAL" clId="{5FD57DA6-B29E-4232-B85E-A1B5AC5CB1AE}" dt="2023-01-29T07:30:35.563" v="9034" actId="113"/>
        <pc:sldMkLst>
          <pc:docMk/>
          <pc:sldMk cId="3520708617" sldId="316"/>
        </pc:sldMkLst>
        <pc:spChg chg="mod">
          <ac:chgData name="TRIGUEROS MUÑOZ, MIGUEL" userId="93f31087-8566-4d16-a7a1-f20635823349" providerId="ADAL" clId="{5FD57DA6-B29E-4232-B85E-A1B5AC5CB1AE}" dt="2023-01-21T07:12:32.357" v="3684" actId="20577"/>
          <ac:spMkLst>
            <pc:docMk/>
            <pc:sldMk cId="3520708617" sldId="316"/>
            <ac:spMk id="2" creationId="{E09CA6C6-3FC6-C54E-F965-56D95103AEB2}"/>
          </ac:spMkLst>
        </pc:spChg>
        <pc:spChg chg="mod">
          <ac:chgData name="TRIGUEROS MUÑOZ, MIGUEL" userId="93f31087-8566-4d16-a7a1-f20635823349" providerId="ADAL" clId="{5FD57DA6-B29E-4232-B85E-A1B5AC5CB1AE}" dt="2023-01-29T07:30:35.563" v="9034" actId="113"/>
          <ac:spMkLst>
            <pc:docMk/>
            <pc:sldMk cId="3520708617" sldId="316"/>
            <ac:spMk id="3" creationId="{58C9FA3A-A4AC-A764-EF97-2221C643556D}"/>
          </ac:spMkLst>
        </pc:spChg>
        <pc:picChg chg="add mod">
          <ac:chgData name="TRIGUEROS MUÑOZ, MIGUEL" userId="93f31087-8566-4d16-a7a1-f20635823349" providerId="ADAL" clId="{5FD57DA6-B29E-4232-B85E-A1B5AC5CB1AE}" dt="2023-01-21T07:17:55.365" v="3929" actId="14100"/>
          <ac:picMkLst>
            <pc:docMk/>
            <pc:sldMk cId="3520708617" sldId="316"/>
            <ac:picMk id="4" creationId="{C4A3E4E3-0566-597E-B198-19FE6C3926C6}"/>
          </ac:picMkLst>
        </pc:picChg>
        <pc:cxnChg chg="add mod">
          <ac:chgData name="TRIGUEROS MUÑOZ, MIGUEL" userId="93f31087-8566-4d16-a7a1-f20635823349" providerId="ADAL" clId="{5FD57DA6-B29E-4232-B85E-A1B5AC5CB1AE}" dt="2023-01-21T07:19:02.001" v="3933" actId="692"/>
          <ac:cxnSpMkLst>
            <pc:docMk/>
            <pc:sldMk cId="3520708617" sldId="316"/>
            <ac:cxnSpMk id="6" creationId="{DCC690EF-B7DB-8C80-DC2B-423A327ECDE7}"/>
          </ac:cxnSpMkLst>
        </pc:cxnChg>
      </pc:sldChg>
      <pc:sldChg chg="addSp delSp modSp add mod">
        <pc:chgData name="TRIGUEROS MUÑOZ, MIGUEL" userId="93f31087-8566-4d16-a7a1-f20635823349" providerId="ADAL" clId="{5FD57DA6-B29E-4232-B85E-A1B5AC5CB1AE}" dt="2023-01-21T07:22:15.794" v="4070" actId="1076"/>
        <pc:sldMkLst>
          <pc:docMk/>
          <pc:sldMk cId="3106613709" sldId="317"/>
        </pc:sldMkLst>
        <pc:spChg chg="del mod">
          <ac:chgData name="TRIGUEROS MUÑOZ, MIGUEL" userId="93f31087-8566-4d16-a7a1-f20635823349" providerId="ADAL" clId="{5FD57DA6-B29E-4232-B85E-A1B5AC5CB1AE}" dt="2023-01-21T07:22:03.778" v="4067" actId="478"/>
          <ac:spMkLst>
            <pc:docMk/>
            <pc:sldMk cId="3106613709" sldId="317"/>
            <ac:spMk id="3" creationId="{58C9FA3A-A4AC-A764-EF97-2221C643556D}"/>
          </ac:spMkLst>
        </pc:spChg>
        <pc:spChg chg="add del mod">
          <ac:chgData name="TRIGUEROS MUÑOZ, MIGUEL" userId="93f31087-8566-4d16-a7a1-f20635823349" providerId="ADAL" clId="{5FD57DA6-B29E-4232-B85E-A1B5AC5CB1AE}" dt="2023-01-21T07:22:06.821" v="4068" actId="478"/>
          <ac:spMkLst>
            <pc:docMk/>
            <pc:sldMk cId="3106613709" sldId="317"/>
            <ac:spMk id="6" creationId="{F82AF0D0-394C-6F68-FC9F-4675F05F2336}"/>
          </ac:spMkLst>
        </pc:spChg>
        <pc:picChg chg="mod">
          <ac:chgData name="TRIGUEROS MUÑOZ, MIGUEL" userId="93f31087-8566-4d16-a7a1-f20635823349" providerId="ADAL" clId="{5FD57DA6-B29E-4232-B85E-A1B5AC5CB1AE}" dt="2023-01-21T07:22:15.794" v="4070" actId="1076"/>
          <ac:picMkLst>
            <pc:docMk/>
            <pc:sldMk cId="3106613709" sldId="317"/>
            <ac:picMk id="4" creationId="{C4A3E4E3-0566-597E-B198-19FE6C3926C6}"/>
          </ac:picMkLst>
        </pc:picChg>
      </pc:sldChg>
      <pc:sldChg chg="addSp delSp modSp add mod ord">
        <pc:chgData name="TRIGUEROS MUÑOZ, MIGUEL" userId="93f31087-8566-4d16-a7a1-f20635823349" providerId="ADAL" clId="{5FD57DA6-B29E-4232-B85E-A1B5AC5CB1AE}" dt="2023-01-21T10:03:37.550" v="4475" actId="20577"/>
        <pc:sldMkLst>
          <pc:docMk/>
          <pc:sldMk cId="3814043732" sldId="318"/>
        </pc:sldMkLst>
        <pc:spChg chg="mod">
          <ac:chgData name="TRIGUEROS MUÑOZ, MIGUEL" userId="93f31087-8566-4d16-a7a1-f20635823349" providerId="ADAL" clId="{5FD57DA6-B29E-4232-B85E-A1B5AC5CB1AE}" dt="2023-01-21T07:24:40.340" v="4106" actId="20577"/>
          <ac:spMkLst>
            <pc:docMk/>
            <pc:sldMk cId="3814043732" sldId="318"/>
            <ac:spMk id="2" creationId="{E09CA6C6-3FC6-C54E-F965-56D95103AEB2}"/>
          </ac:spMkLst>
        </pc:spChg>
        <pc:spChg chg="del">
          <ac:chgData name="TRIGUEROS MUÑOZ, MIGUEL" userId="93f31087-8566-4d16-a7a1-f20635823349" providerId="ADAL" clId="{5FD57DA6-B29E-4232-B85E-A1B5AC5CB1AE}" dt="2023-01-21T07:25:06.368" v="4108" actId="478"/>
          <ac:spMkLst>
            <pc:docMk/>
            <pc:sldMk cId="3814043732" sldId="318"/>
            <ac:spMk id="3" creationId="{58C9FA3A-A4AC-A764-EF97-2221C643556D}"/>
          </ac:spMkLst>
        </pc:spChg>
        <pc:spChg chg="add mod">
          <ac:chgData name="TRIGUEROS MUÑOZ, MIGUEL" userId="93f31087-8566-4d16-a7a1-f20635823349" providerId="ADAL" clId="{5FD57DA6-B29E-4232-B85E-A1B5AC5CB1AE}" dt="2023-01-21T10:03:37.550" v="4475" actId="20577"/>
          <ac:spMkLst>
            <pc:docMk/>
            <pc:sldMk cId="3814043732" sldId="318"/>
            <ac:spMk id="7" creationId="{F097F5DA-2959-700D-9301-2EA5D52A119F}"/>
          </ac:spMkLst>
        </pc:spChg>
        <pc:picChg chg="del">
          <ac:chgData name="TRIGUEROS MUÑOZ, MIGUEL" userId="93f31087-8566-4d16-a7a1-f20635823349" providerId="ADAL" clId="{5FD57DA6-B29E-4232-B85E-A1B5AC5CB1AE}" dt="2023-01-21T07:25:03.718" v="4107" actId="478"/>
          <ac:picMkLst>
            <pc:docMk/>
            <pc:sldMk cId="3814043732" sldId="318"/>
            <ac:picMk id="4" creationId="{C4A3E4E3-0566-597E-B198-19FE6C3926C6}"/>
          </ac:picMkLst>
        </pc:picChg>
        <pc:picChg chg="add mod">
          <ac:chgData name="TRIGUEROS MUÑOZ, MIGUEL" userId="93f31087-8566-4d16-a7a1-f20635823349" providerId="ADAL" clId="{5FD57DA6-B29E-4232-B85E-A1B5AC5CB1AE}" dt="2023-01-21T10:03:24.963" v="4445" actId="1076"/>
          <ac:picMkLst>
            <pc:docMk/>
            <pc:sldMk cId="3814043732" sldId="318"/>
            <ac:picMk id="9" creationId="{A8C4CAAE-6C20-EAE4-ACE8-71DC67A7E039}"/>
          </ac:picMkLst>
        </pc:picChg>
        <pc:cxnChg chg="del">
          <ac:chgData name="TRIGUEROS MUÑOZ, MIGUEL" userId="93f31087-8566-4d16-a7a1-f20635823349" providerId="ADAL" clId="{5FD57DA6-B29E-4232-B85E-A1B5AC5CB1AE}" dt="2023-01-21T07:26:30.550" v="4211" actId="478"/>
          <ac:cxnSpMkLst>
            <pc:docMk/>
            <pc:sldMk cId="3814043732" sldId="318"/>
            <ac:cxnSpMk id="6" creationId="{DCC690EF-B7DB-8C80-DC2B-423A327ECDE7}"/>
          </ac:cxnSpMkLst>
        </pc:cxnChg>
      </pc:sldChg>
      <pc:sldChg chg="addSp delSp modSp add mod">
        <pc:chgData name="TRIGUEROS MUÑOZ, MIGUEL" userId="93f31087-8566-4d16-a7a1-f20635823349" providerId="ADAL" clId="{5FD57DA6-B29E-4232-B85E-A1B5AC5CB1AE}" dt="2023-01-28T10:47:43.009" v="6898" actId="20577"/>
        <pc:sldMkLst>
          <pc:docMk/>
          <pc:sldMk cId="2758391813" sldId="319"/>
        </pc:sldMkLst>
        <pc:spChg chg="mod">
          <ac:chgData name="TRIGUEROS MUÑOZ, MIGUEL" userId="93f31087-8566-4d16-a7a1-f20635823349" providerId="ADAL" clId="{5FD57DA6-B29E-4232-B85E-A1B5AC5CB1AE}" dt="2023-01-28T10:47:43.009" v="6898" actId="20577"/>
          <ac:spMkLst>
            <pc:docMk/>
            <pc:sldMk cId="2758391813" sldId="319"/>
            <ac:spMk id="2" creationId="{E09CA6C6-3FC6-C54E-F965-56D95103AEB2}"/>
          </ac:spMkLst>
        </pc:spChg>
        <pc:spChg chg="mod">
          <ac:chgData name="TRIGUEROS MUÑOZ, MIGUEL" userId="93f31087-8566-4d16-a7a1-f20635823349" providerId="ADAL" clId="{5FD57DA6-B29E-4232-B85E-A1B5AC5CB1AE}" dt="2023-01-28T10:47:15.856" v="6895" actId="1076"/>
          <ac:spMkLst>
            <pc:docMk/>
            <pc:sldMk cId="2758391813" sldId="319"/>
            <ac:spMk id="7" creationId="{F097F5DA-2959-700D-9301-2EA5D52A119F}"/>
          </ac:spMkLst>
        </pc:spChg>
        <pc:picChg chg="add del mod modCrop">
          <ac:chgData name="TRIGUEROS MUÑOZ, MIGUEL" userId="93f31087-8566-4d16-a7a1-f20635823349" providerId="ADAL" clId="{5FD57DA6-B29E-4232-B85E-A1B5AC5CB1AE}" dt="2023-01-22T10:33:20.737" v="5108" actId="478"/>
          <ac:picMkLst>
            <pc:docMk/>
            <pc:sldMk cId="2758391813" sldId="319"/>
            <ac:picMk id="3" creationId="{074D6594-2DB5-ACBD-18CC-85EDABB44E3A}"/>
          </ac:picMkLst>
        </pc:picChg>
        <pc:picChg chg="mod modCrop">
          <ac:chgData name="TRIGUEROS MUÑOZ, MIGUEL" userId="93f31087-8566-4d16-a7a1-f20635823349" providerId="ADAL" clId="{5FD57DA6-B29E-4232-B85E-A1B5AC5CB1AE}" dt="2023-01-28T10:47:17.948" v="6896" actId="1076"/>
          <ac:picMkLst>
            <pc:docMk/>
            <pc:sldMk cId="2758391813" sldId="319"/>
            <ac:picMk id="9" creationId="{A8C4CAAE-6C20-EAE4-ACE8-71DC67A7E039}"/>
          </ac:picMkLst>
        </pc:picChg>
        <pc:cxnChg chg="add del mod">
          <ac:chgData name="TRIGUEROS MUÑOZ, MIGUEL" userId="93f31087-8566-4d16-a7a1-f20635823349" providerId="ADAL" clId="{5FD57DA6-B29E-4232-B85E-A1B5AC5CB1AE}" dt="2023-01-28T10:47:30.547" v="6897" actId="478"/>
          <ac:cxnSpMkLst>
            <pc:docMk/>
            <pc:sldMk cId="2758391813" sldId="319"/>
            <ac:cxnSpMk id="4" creationId="{8D4ABBEC-FDB8-9574-568F-F67B55305501}"/>
          </ac:cxnSpMkLst>
        </pc:cxnChg>
      </pc:sldChg>
      <pc:sldChg chg="addSp delSp modSp add mod modAnim">
        <pc:chgData name="TRIGUEROS MUÑOZ, MIGUEL" userId="93f31087-8566-4d16-a7a1-f20635823349" providerId="ADAL" clId="{5FD57DA6-B29E-4232-B85E-A1B5AC5CB1AE}" dt="2023-01-29T10:25:46.066" v="10081"/>
        <pc:sldMkLst>
          <pc:docMk/>
          <pc:sldMk cId="3985844070" sldId="320"/>
        </pc:sldMkLst>
        <pc:spChg chg="add del mod ord">
          <ac:chgData name="TRIGUEROS MUÑOZ, MIGUEL" userId="93f31087-8566-4d16-a7a1-f20635823349" providerId="ADAL" clId="{5FD57DA6-B29E-4232-B85E-A1B5AC5CB1AE}" dt="2023-01-29T10:22:15.049" v="10066" actId="166"/>
          <ac:spMkLst>
            <pc:docMk/>
            <pc:sldMk cId="3985844070" sldId="320"/>
            <ac:spMk id="5" creationId="{98E2B957-3D55-3860-551D-1EF6B1A37047}"/>
          </ac:spMkLst>
        </pc:spChg>
        <pc:spChg chg="mod">
          <ac:chgData name="TRIGUEROS MUÑOZ, MIGUEL" userId="93f31087-8566-4d16-a7a1-f20635823349" providerId="ADAL" clId="{5FD57DA6-B29E-4232-B85E-A1B5AC5CB1AE}" dt="2023-01-29T10:24:55.587" v="10075" actId="20577"/>
          <ac:spMkLst>
            <pc:docMk/>
            <pc:sldMk cId="3985844070" sldId="320"/>
            <ac:spMk id="7" creationId="{F097F5DA-2959-700D-9301-2EA5D52A119F}"/>
          </ac:spMkLst>
        </pc:spChg>
        <pc:spChg chg="add mod">
          <ac:chgData name="TRIGUEROS MUÑOZ, MIGUEL" userId="93f31087-8566-4d16-a7a1-f20635823349" providerId="ADAL" clId="{5FD57DA6-B29E-4232-B85E-A1B5AC5CB1AE}" dt="2023-01-29T10:25:28.454" v="10080" actId="2085"/>
          <ac:spMkLst>
            <pc:docMk/>
            <pc:sldMk cId="3985844070" sldId="320"/>
            <ac:spMk id="19" creationId="{250F8681-E368-F7D0-35F0-EF50B07F2D24}"/>
          </ac:spMkLst>
        </pc:spChg>
        <pc:grpChg chg="add del mod">
          <ac:chgData name="TRIGUEROS MUÑOZ, MIGUEL" userId="93f31087-8566-4d16-a7a1-f20635823349" providerId="ADAL" clId="{5FD57DA6-B29E-4232-B85E-A1B5AC5CB1AE}" dt="2023-01-29T10:19:37.782" v="10030" actId="165"/>
          <ac:grpSpMkLst>
            <pc:docMk/>
            <pc:sldMk cId="3985844070" sldId="320"/>
            <ac:grpSpMk id="6" creationId="{BC905D56-EB97-54CD-E9C1-7BAF1648C9AD}"/>
          </ac:grpSpMkLst>
        </pc:grpChg>
        <pc:grpChg chg="add mod ord">
          <ac:chgData name="TRIGUEROS MUÑOZ, MIGUEL" userId="93f31087-8566-4d16-a7a1-f20635823349" providerId="ADAL" clId="{5FD57DA6-B29E-4232-B85E-A1B5AC5CB1AE}" dt="2023-01-29T10:22:22.011" v="10067" actId="166"/>
          <ac:grpSpMkLst>
            <pc:docMk/>
            <pc:sldMk cId="3985844070" sldId="320"/>
            <ac:grpSpMk id="18" creationId="{824D3D55-D0D7-E2F1-E53E-07DB144AAAAB}"/>
          </ac:grpSpMkLst>
        </pc:grpChg>
        <pc:picChg chg="mod ord modCrop">
          <ac:chgData name="TRIGUEROS MUÑOZ, MIGUEL" userId="93f31087-8566-4d16-a7a1-f20635823349" providerId="ADAL" clId="{5FD57DA6-B29E-4232-B85E-A1B5AC5CB1AE}" dt="2023-01-22T07:15:37.878" v="4722" actId="29295"/>
          <ac:picMkLst>
            <pc:docMk/>
            <pc:sldMk cId="3985844070" sldId="320"/>
            <ac:picMk id="3" creationId="{074D6594-2DB5-ACBD-18CC-85EDABB44E3A}"/>
          </ac:picMkLst>
        </pc:picChg>
        <pc:picChg chg="del">
          <ac:chgData name="TRIGUEROS MUÑOZ, MIGUEL" userId="93f31087-8566-4d16-a7a1-f20635823349" providerId="ADAL" clId="{5FD57DA6-B29E-4232-B85E-A1B5AC5CB1AE}" dt="2023-01-21T07:39:15.217" v="4435" actId="478"/>
          <ac:picMkLst>
            <pc:docMk/>
            <pc:sldMk cId="3985844070" sldId="320"/>
            <ac:picMk id="9" creationId="{A8C4CAAE-6C20-EAE4-ACE8-71DC67A7E039}"/>
          </ac:picMkLst>
        </pc:picChg>
        <pc:cxnChg chg="del">
          <ac:chgData name="TRIGUEROS MUÑOZ, MIGUEL" userId="93f31087-8566-4d16-a7a1-f20635823349" providerId="ADAL" clId="{5FD57DA6-B29E-4232-B85E-A1B5AC5CB1AE}" dt="2023-01-21T07:39:14.404" v="4434" actId="478"/>
          <ac:cxnSpMkLst>
            <pc:docMk/>
            <pc:sldMk cId="3985844070" sldId="320"/>
            <ac:cxnSpMk id="4" creationId="{8D4ABBEC-FDB8-9574-568F-F67B55305501}"/>
          </ac:cxnSpMkLst>
        </pc:cxnChg>
        <pc:cxnChg chg="mod topLvl">
          <ac:chgData name="TRIGUEROS MUÑOZ, MIGUEL" userId="93f31087-8566-4d16-a7a1-f20635823349" providerId="ADAL" clId="{5FD57DA6-B29E-4232-B85E-A1B5AC5CB1AE}" dt="2023-01-29T10:20:58.391" v="10045" actId="164"/>
          <ac:cxnSpMkLst>
            <pc:docMk/>
            <pc:sldMk cId="3985844070" sldId="320"/>
            <ac:cxnSpMk id="8" creationId="{189690EB-CE0F-D7C2-802B-0B99B2A27B3C}"/>
          </ac:cxnSpMkLst>
        </pc:cxnChg>
        <pc:cxnChg chg="mod topLvl">
          <ac:chgData name="TRIGUEROS MUÑOZ, MIGUEL" userId="93f31087-8566-4d16-a7a1-f20635823349" providerId="ADAL" clId="{5FD57DA6-B29E-4232-B85E-A1B5AC5CB1AE}" dt="2023-01-29T10:20:58.391" v="10045" actId="164"/>
          <ac:cxnSpMkLst>
            <pc:docMk/>
            <pc:sldMk cId="3985844070" sldId="320"/>
            <ac:cxnSpMk id="10" creationId="{11B48E27-E5C8-2108-E897-3A61ABFAC230}"/>
          </ac:cxnSpMkLst>
        </pc:cxnChg>
        <pc:cxnChg chg="add del mod">
          <ac:chgData name="TRIGUEROS MUÑOZ, MIGUEL" userId="93f31087-8566-4d16-a7a1-f20635823349" providerId="ADAL" clId="{5FD57DA6-B29E-4232-B85E-A1B5AC5CB1AE}" dt="2023-01-29T10:19:51.033" v="10032" actId="478"/>
          <ac:cxnSpMkLst>
            <pc:docMk/>
            <pc:sldMk cId="3985844070" sldId="320"/>
            <ac:cxnSpMk id="11" creationId="{7E6F4C05-E2CE-32DA-031C-E30071C0D627}"/>
          </ac:cxnSpMkLst>
        </pc:cxnChg>
        <pc:cxnChg chg="add mod">
          <ac:chgData name="TRIGUEROS MUÑOZ, MIGUEL" userId="93f31087-8566-4d16-a7a1-f20635823349" providerId="ADAL" clId="{5FD57DA6-B29E-4232-B85E-A1B5AC5CB1AE}" dt="2023-01-29T10:20:58.391" v="10045" actId="164"/>
          <ac:cxnSpMkLst>
            <pc:docMk/>
            <pc:sldMk cId="3985844070" sldId="320"/>
            <ac:cxnSpMk id="12" creationId="{FA5BB2E9-3467-8744-9FB7-E2F542D174CB}"/>
          </ac:cxnSpMkLst>
        </pc:cxnChg>
      </pc:sldChg>
      <pc:sldChg chg="addSp modSp add mod ord">
        <pc:chgData name="TRIGUEROS MUÑOZ, MIGUEL" userId="93f31087-8566-4d16-a7a1-f20635823349" providerId="ADAL" clId="{5FD57DA6-B29E-4232-B85E-A1B5AC5CB1AE}" dt="2023-01-29T08:03:40.660" v="9420" actId="1076"/>
        <pc:sldMkLst>
          <pc:docMk/>
          <pc:sldMk cId="192165164" sldId="321"/>
        </pc:sldMkLst>
        <pc:spChg chg="mod">
          <ac:chgData name="TRIGUEROS MUÑOZ, MIGUEL" userId="93f31087-8566-4d16-a7a1-f20635823349" providerId="ADAL" clId="{5FD57DA6-B29E-4232-B85E-A1B5AC5CB1AE}" dt="2023-01-28T07:01:55.461" v="6175" actId="255"/>
          <ac:spMkLst>
            <pc:docMk/>
            <pc:sldMk cId="192165164" sldId="321"/>
            <ac:spMk id="7" creationId="{F097F5DA-2959-700D-9301-2EA5D52A119F}"/>
          </ac:spMkLst>
        </pc:spChg>
        <pc:picChg chg="mod modCrop">
          <ac:chgData name="TRIGUEROS MUÑOZ, MIGUEL" userId="93f31087-8566-4d16-a7a1-f20635823349" providerId="ADAL" clId="{5FD57DA6-B29E-4232-B85E-A1B5AC5CB1AE}" dt="2023-01-22T07:11:18.322" v="4556" actId="1076"/>
          <ac:picMkLst>
            <pc:docMk/>
            <pc:sldMk cId="192165164" sldId="321"/>
            <ac:picMk id="3" creationId="{074D6594-2DB5-ACBD-18CC-85EDABB44E3A}"/>
          </ac:picMkLst>
        </pc:picChg>
        <pc:cxnChg chg="add mod">
          <ac:chgData name="TRIGUEROS MUÑOZ, MIGUEL" userId="93f31087-8566-4d16-a7a1-f20635823349" providerId="ADAL" clId="{5FD57DA6-B29E-4232-B85E-A1B5AC5CB1AE}" dt="2023-01-29T08:03:40.660" v="9420" actId="1076"/>
          <ac:cxnSpMkLst>
            <pc:docMk/>
            <pc:sldMk cId="192165164" sldId="321"/>
            <ac:cxnSpMk id="4" creationId="{28DC4370-49F1-6AA5-183E-AF017A026FA6}"/>
          </ac:cxnSpMkLst>
        </pc:cxnChg>
      </pc:sldChg>
      <pc:sldChg chg="modSp add mod">
        <pc:chgData name="TRIGUEROS MUÑOZ, MIGUEL" userId="93f31087-8566-4d16-a7a1-f20635823349" providerId="ADAL" clId="{5FD57DA6-B29E-4232-B85E-A1B5AC5CB1AE}" dt="2023-01-29T10:29:57.473" v="10090" actId="13926"/>
        <pc:sldMkLst>
          <pc:docMk/>
          <pc:sldMk cId="714772802" sldId="322"/>
        </pc:sldMkLst>
        <pc:spChg chg="mod">
          <ac:chgData name="TRIGUEROS MUÑOZ, MIGUEL" userId="93f31087-8566-4d16-a7a1-f20635823349" providerId="ADAL" clId="{5FD57DA6-B29E-4232-B85E-A1B5AC5CB1AE}" dt="2023-01-29T10:29:57.473" v="10090" actId="13926"/>
          <ac:spMkLst>
            <pc:docMk/>
            <pc:sldMk cId="714772802" sldId="322"/>
            <ac:spMk id="7" creationId="{F097F5DA-2959-700D-9301-2EA5D52A119F}"/>
          </ac:spMkLst>
        </pc:spChg>
      </pc:sldChg>
      <pc:sldChg chg="addSp delSp modSp add mod ord">
        <pc:chgData name="TRIGUEROS MUÑOZ, MIGUEL" userId="93f31087-8566-4d16-a7a1-f20635823349" providerId="ADAL" clId="{5FD57DA6-B29E-4232-B85E-A1B5AC5CB1AE}" dt="2023-01-29T10:28:41.428" v="10085" actId="20577"/>
        <pc:sldMkLst>
          <pc:docMk/>
          <pc:sldMk cId="204852977" sldId="323"/>
        </pc:sldMkLst>
        <pc:spChg chg="mod">
          <ac:chgData name="TRIGUEROS MUÑOZ, MIGUEL" userId="93f31087-8566-4d16-a7a1-f20635823349" providerId="ADAL" clId="{5FD57DA6-B29E-4232-B85E-A1B5AC5CB1AE}" dt="2023-01-29T10:28:41.428" v="10085" actId="20577"/>
          <ac:spMkLst>
            <pc:docMk/>
            <pc:sldMk cId="204852977" sldId="323"/>
            <ac:spMk id="7" creationId="{F097F5DA-2959-700D-9301-2EA5D52A119F}"/>
          </ac:spMkLst>
        </pc:spChg>
        <pc:picChg chg="del">
          <ac:chgData name="TRIGUEROS MUÑOZ, MIGUEL" userId="93f31087-8566-4d16-a7a1-f20635823349" providerId="ADAL" clId="{5FD57DA6-B29E-4232-B85E-A1B5AC5CB1AE}" dt="2023-01-22T07:21:07.424" v="4871" actId="478"/>
          <ac:picMkLst>
            <pc:docMk/>
            <pc:sldMk cId="204852977" sldId="323"/>
            <ac:picMk id="3" creationId="{074D6594-2DB5-ACBD-18CC-85EDABB44E3A}"/>
          </ac:picMkLst>
        </pc:picChg>
        <pc:picChg chg="add mod modCrop">
          <ac:chgData name="TRIGUEROS MUÑOZ, MIGUEL" userId="93f31087-8566-4d16-a7a1-f20635823349" providerId="ADAL" clId="{5FD57DA6-B29E-4232-B85E-A1B5AC5CB1AE}" dt="2023-01-22T07:21:42.738" v="4880" actId="14100"/>
          <ac:picMkLst>
            <pc:docMk/>
            <pc:sldMk cId="204852977" sldId="323"/>
            <ac:picMk id="4" creationId="{0C2B1A5D-120B-D958-F987-20323F12E2B0}"/>
          </ac:picMkLst>
        </pc:picChg>
        <pc:cxnChg chg="add mod">
          <ac:chgData name="TRIGUEROS MUÑOZ, MIGUEL" userId="93f31087-8566-4d16-a7a1-f20635823349" providerId="ADAL" clId="{5FD57DA6-B29E-4232-B85E-A1B5AC5CB1AE}" dt="2023-01-22T07:21:53.370" v="4881"/>
          <ac:cxnSpMkLst>
            <pc:docMk/>
            <pc:sldMk cId="204852977" sldId="323"/>
            <ac:cxnSpMk id="5" creationId="{AEDA1109-0D2E-E4E5-EEEA-83E8BCC8982D}"/>
          </ac:cxnSpMkLst>
        </pc:cxnChg>
      </pc:sldChg>
      <pc:sldChg chg="addSp delSp modSp add mod">
        <pc:chgData name="TRIGUEROS MUÑOZ, MIGUEL" userId="93f31087-8566-4d16-a7a1-f20635823349" providerId="ADAL" clId="{5FD57DA6-B29E-4232-B85E-A1B5AC5CB1AE}" dt="2023-01-28T07:05:04.054" v="6271" actId="1076"/>
        <pc:sldMkLst>
          <pc:docMk/>
          <pc:sldMk cId="1233132204" sldId="324"/>
        </pc:sldMkLst>
        <pc:spChg chg="add del mod">
          <ac:chgData name="TRIGUEROS MUÑOZ, MIGUEL" userId="93f31087-8566-4d16-a7a1-f20635823349" providerId="ADAL" clId="{5FD57DA6-B29E-4232-B85E-A1B5AC5CB1AE}" dt="2023-01-22T07:23:12.864" v="4913" actId="22"/>
          <ac:spMkLst>
            <pc:docMk/>
            <pc:sldMk cId="1233132204" sldId="324"/>
            <ac:spMk id="6" creationId="{AE40BB02-E7E1-57F9-32D7-C3AC56B381D7}"/>
          </ac:spMkLst>
        </pc:spChg>
        <pc:spChg chg="mod">
          <ac:chgData name="TRIGUEROS MUÑOZ, MIGUEL" userId="93f31087-8566-4d16-a7a1-f20635823349" providerId="ADAL" clId="{5FD57DA6-B29E-4232-B85E-A1B5AC5CB1AE}" dt="2023-01-28T07:04:19.590" v="6267" actId="13926"/>
          <ac:spMkLst>
            <pc:docMk/>
            <pc:sldMk cId="1233132204" sldId="324"/>
            <ac:spMk id="7" creationId="{F097F5DA-2959-700D-9301-2EA5D52A119F}"/>
          </ac:spMkLst>
        </pc:spChg>
        <pc:graphicFrameChg chg="add mod modGraphic">
          <ac:chgData name="TRIGUEROS MUÑOZ, MIGUEL" userId="93f31087-8566-4d16-a7a1-f20635823349" providerId="ADAL" clId="{5FD57DA6-B29E-4232-B85E-A1B5AC5CB1AE}" dt="2023-01-28T07:05:04.054" v="6271" actId="1076"/>
          <ac:graphicFrameMkLst>
            <pc:docMk/>
            <pc:sldMk cId="1233132204" sldId="324"/>
            <ac:graphicFrameMk id="9" creationId="{A18853B9-530C-D5F0-7348-FC0F4E82D76B}"/>
          </ac:graphicFrameMkLst>
        </pc:graphicFrameChg>
        <pc:graphicFrameChg chg="add del mod">
          <ac:chgData name="TRIGUEROS MUÑOZ, MIGUEL" userId="93f31087-8566-4d16-a7a1-f20635823349" providerId="ADAL" clId="{5FD57DA6-B29E-4232-B85E-A1B5AC5CB1AE}" dt="2023-01-28T06:19:54.985" v="5598"/>
          <ac:graphicFrameMkLst>
            <pc:docMk/>
            <pc:sldMk cId="1233132204" sldId="324"/>
            <ac:graphicFrameMk id="10" creationId="{FED660AF-FA7F-EC2E-D790-86710D62A596}"/>
          </ac:graphicFrameMkLst>
        </pc:graphicFrameChg>
        <pc:picChg chg="del mod">
          <ac:chgData name="TRIGUEROS MUÑOZ, MIGUEL" userId="93f31087-8566-4d16-a7a1-f20635823349" providerId="ADAL" clId="{5FD57DA6-B29E-4232-B85E-A1B5AC5CB1AE}" dt="2023-01-28T06:18:11.857" v="5553" actId="478"/>
          <ac:picMkLst>
            <pc:docMk/>
            <pc:sldMk cId="1233132204" sldId="324"/>
            <ac:picMk id="4" creationId="{0C2B1A5D-120B-D958-F987-20323F12E2B0}"/>
          </ac:picMkLst>
        </pc:picChg>
        <pc:picChg chg="add del mod">
          <ac:chgData name="TRIGUEROS MUÑOZ, MIGUEL" userId="93f31087-8566-4d16-a7a1-f20635823349" providerId="ADAL" clId="{5FD57DA6-B29E-4232-B85E-A1B5AC5CB1AE}" dt="2023-01-28T06:21:11.310" v="5603" actId="478"/>
          <ac:picMkLst>
            <pc:docMk/>
            <pc:sldMk cId="1233132204" sldId="324"/>
            <ac:picMk id="8" creationId="{F4BED4E9-D0CE-80B3-C1C5-1454F296B344}"/>
          </ac:picMkLst>
        </pc:picChg>
        <pc:picChg chg="add mod ord">
          <ac:chgData name="TRIGUEROS MUÑOZ, MIGUEL" userId="93f31087-8566-4d16-a7a1-f20635823349" providerId="ADAL" clId="{5FD57DA6-B29E-4232-B85E-A1B5AC5CB1AE}" dt="2023-01-28T07:05:03.633" v="6270" actId="1076"/>
          <ac:picMkLst>
            <pc:docMk/>
            <pc:sldMk cId="1233132204" sldId="324"/>
            <ac:picMk id="11" creationId="{5BBB29E0-9E59-3DE2-D5E6-433865F3AB35}"/>
          </ac:picMkLst>
        </pc:picChg>
        <pc:cxnChg chg="del">
          <ac:chgData name="TRIGUEROS MUÑOZ, MIGUEL" userId="93f31087-8566-4d16-a7a1-f20635823349" providerId="ADAL" clId="{5FD57DA6-B29E-4232-B85E-A1B5AC5CB1AE}" dt="2023-01-22T07:22:02.995" v="4883" actId="478"/>
          <ac:cxnSpMkLst>
            <pc:docMk/>
            <pc:sldMk cId="1233132204" sldId="324"/>
            <ac:cxnSpMk id="5" creationId="{AEDA1109-0D2E-E4E5-EEEA-83E8BCC8982D}"/>
          </ac:cxnSpMkLst>
        </pc:cxnChg>
      </pc:sldChg>
      <pc:sldChg chg="addSp delSp modSp add mod">
        <pc:chgData name="TRIGUEROS MUÑOZ, MIGUEL" userId="93f31087-8566-4d16-a7a1-f20635823349" providerId="ADAL" clId="{5FD57DA6-B29E-4232-B85E-A1B5AC5CB1AE}" dt="2023-01-29T10:16:27.016" v="9986" actId="1038"/>
        <pc:sldMkLst>
          <pc:docMk/>
          <pc:sldMk cId="1946226536" sldId="325"/>
        </pc:sldMkLst>
        <pc:spChg chg="mod">
          <ac:chgData name="TRIGUEROS MUÑOZ, MIGUEL" userId="93f31087-8566-4d16-a7a1-f20635823349" providerId="ADAL" clId="{5FD57DA6-B29E-4232-B85E-A1B5AC5CB1AE}" dt="2023-01-29T10:13:33.936" v="9934" actId="13926"/>
          <ac:spMkLst>
            <pc:docMk/>
            <pc:sldMk cId="1946226536" sldId="325"/>
            <ac:spMk id="7" creationId="{F097F5DA-2959-700D-9301-2EA5D52A119F}"/>
          </ac:spMkLst>
        </pc:spChg>
        <pc:grpChg chg="add mod">
          <ac:chgData name="TRIGUEROS MUÑOZ, MIGUEL" userId="93f31087-8566-4d16-a7a1-f20635823349" providerId="ADAL" clId="{5FD57DA6-B29E-4232-B85E-A1B5AC5CB1AE}" dt="2023-01-29T10:16:27.016" v="9986" actId="1038"/>
          <ac:grpSpMkLst>
            <pc:docMk/>
            <pc:sldMk cId="1946226536" sldId="325"/>
            <ac:grpSpMk id="15" creationId="{91387A6C-8718-2F11-9BFB-BBE5E1DBE57F}"/>
          </ac:grpSpMkLst>
        </pc:grpChg>
        <pc:cxnChg chg="del">
          <ac:chgData name="TRIGUEROS MUÑOZ, MIGUEL" userId="93f31087-8566-4d16-a7a1-f20635823349" providerId="ADAL" clId="{5FD57DA6-B29E-4232-B85E-A1B5AC5CB1AE}" dt="2023-01-29T08:03:30.338" v="9418" actId="21"/>
          <ac:cxnSpMkLst>
            <pc:docMk/>
            <pc:sldMk cId="1946226536" sldId="325"/>
            <ac:cxnSpMk id="4" creationId="{8D4ABBEC-FDB8-9574-568F-F67B55305501}"/>
          </ac:cxnSpMkLst>
        </pc:cxnChg>
        <pc:cxnChg chg="add del">
          <ac:chgData name="TRIGUEROS MUÑOZ, MIGUEL" userId="93f31087-8566-4d16-a7a1-f20635823349" providerId="ADAL" clId="{5FD57DA6-B29E-4232-B85E-A1B5AC5CB1AE}" dt="2023-01-29T10:14:18.204" v="9936" actId="478"/>
          <ac:cxnSpMkLst>
            <pc:docMk/>
            <pc:sldMk cId="1946226536" sldId="325"/>
            <ac:cxnSpMk id="6" creationId="{AF2CDC19-C357-B175-829E-772FE911BE4E}"/>
          </ac:cxnSpMkLst>
        </pc:cxnChg>
        <pc:cxnChg chg="add mod">
          <ac:chgData name="TRIGUEROS MUÑOZ, MIGUEL" userId="93f31087-8566-4d16-a7a1-f20635823349" providerId="ADAL" clId="{5FD57DA6-B29E-4232-B85E-A1B5AC5CB1AE}" dt="2023-01-29T10:15:56.972" v="9978" actId="164"/>
          <ac:cxnSpMkLst>
            <pc:docMk/>
            <pc:sldMk cId="1946226536" sldId="325"/>
            <ac:cxnSpMk id="8" creationId="{1F99D977-8031-4094-2EB4-8459A6A18FCB}"/>
          </ac:cxnSpMkLst>
        </pc:cxnChg>
        <pc:cxnChg chg="add mod">
          <ac:chgData name="TRIGUEROS MUÑOZ, MIGUEL" userId="93f31087-8566-4d16-a7a1-f20635823349" providerId="ADAL" clId="{5FD57DA6-B29E-4232-B85E-A1B5AC5CB1AE}" dt="2023-01-29T10:15:56.972" v="9978" actId="164"/>
          <ac:cxnSpMkLst>
            <pc:docMk/>
            <pc:sldMk cId="1946226536" sldId="325"/>
            <ac:cxnSpMk id="11" creationId="{E6B3D2F5-C859-F383-3EFA-BCCB367C9837}"/>
          </ac:cxnSpMkLst>
        </pc:cxnChg>
      </pc:sldChg>
      <pc:sldChg chg="delSp modSp add mod">
        <pc:chgData name="TRIGUEROS MUÑOZ, MIGUEL" userId="93f31087-8566-4d16-a7a1-f20635823349" providerId="ADAL" clId="{5FD57DA6-B29E-4232-B85E-A1B5AC5CB1AE}" dt="2023-01-22T10:51:53.377" v="5474" actId="478"/>
        <pc:sldMkLst>
          <pc:docMk/>
          <pc:sldMk cId="3516099513" sldId="326"/>
        </pc:sldMkLst>
        <pc:spChg chg="mod">
          <ac:chgData name="TRIGUEROS MUÑOZ, MIGUEL" userId="93f31087-8566-4d16-a7a1-f20635823349" providerId="ADAL" clId="{5FD57DA6-B29E-4232-B85E-A1B5AC5CB1AE}" dt="2023-01-22T10:35:21.597" v="5239" actId="20577"/>
          <ac:spMkLst>
            <pc:docMk/>
            <pc:sldMk cId="3516099513" sldId="326"/>
            <ac:spMk id="7" creationId="{F097F5DA-2959-700D-9301-2EA5D52A119F}"/>
          </ac:spMkLst>
        </pc:spChg>
        <pc:cxnChg chg="del">
          <ac:chgData name="TRIGUEROS MUÑOZ, MIGUEL" userId="93f31087-8566-4d16-a7a1-f20635823349" providerId="ADAL" clId="{5FD57DA6-B29E-4232-B85E-A1B5AC5CB1AE}" dt="2023-01-22T10:51:53.377" v="5474" actId="478"/>
          <ac:cxnSpMkLst>
            <pc:docMk/>
            <pc:sldMk cId="3516099513" sldId="326"/>
            <ac:cxnSpMk id="4" creationId="{8D4ABBEC-FDB8-9574-568F-F67B55305501}"/>
          </ac:cxnSpMkLst>
        </pc:cxnChg>
      </pc:sldChg>
      <pc:sldChg chg="addSp delSp modSp add mod modAnim">
        <pc:chgData name="TRIGUEROS MUÑOZ, MIGUEL" userId="93f31087-8566-4d16-a7a1-f20635823349" providerId="ADAL" clId="{5FD57DA6-B29E-4232-B85E-A1B5AC5CB1AE}" dt="2023-01-29T10:40:00.785" v="10187" actId="255"/>
        <pc:sldMkLst>
          <pc:docMk/>
          <pc:sldMk cId="3603339752" sldId="327"/>
        </pc:sldMkLst>
        <pc:spChg chg="mod ord">
          <ac:chgData name="TRIGUEROS MUÑOZ, MIGUEL" userId="93f31087-8566-4d16-a7a1-f20635823349" providerId="ADAL" clId="{5FD57DA6-B29E-4232-B85E-A1B5AC5CB1AE}" dt="2023-01-29T10:40:00.785" v="10187" actId="255"/>
          <ac:spMkLst>
            <pc:docMk/>
            <pc:sldMk cId="3603339752" sldId="327"/>
            <ac:spMk id="7" creationId="{F097F5DA-2959-700D-9301-2EA5D52A119F}"/>
          </ac:spMkLst>
        </pc:spChg>
        <pc:grpChg chg="add mod topLvl">
          <ac:chgData name="TRIGUEROS MUÑOZ, MIGUEL" userId="93f31087-8566-4d16-a7a1-f20635823349" providerId="ADAL" clId="{5FD57DA6-B29E-4232-B85E-A1B5AC5CB1AE}" dt="2023-01-22T10:46:33.114" v="5428" actId="164"/>
          <ac:grpSpMkLst>
            <pc:docMk/>
            <pc:sldMk cId="3603339752" sldId="327"/>
            <ac:grpSpMk id="24" creationId="{6AC5636D-9BEA-C3C7-1AD6-1E213694ED2B}"/>
          </ac:grpSpMkLst>
        </pc:grpChg>
        <pc:grpChg chg="add del mod">
          <ac:chgData name="TRIGUEROS MUÑOZ, MIGUEL" userId="93f31087-8566-4d16-a7a1-f20635823349" providerId="ADAL" clId="{5FD57DA6-B29E-4232-B85E-A1B5AC5CB1AE}" dt="2023-01-22T10:46:16.897" v="5427" actId="165"/>
          <ac:grpSpMkLst>
            <pc:docMk/>
            <pc:sldMk cId="3603339752" sldId="327"/>
            <ac:grpSpMk id="25" creationId="{BD952EB1-8B3D-EA61-090E-0D6B11345421}"/>
          </ac:grpSpMkLst>
        </pc:grpChg>
        <pc:grpChg chg="add mod ord">
          <ac:chgData name="TRIGUEROS MUÑOZ, MIGUEL" userId="93f31087-8566-4d16-a7a1-f20635823349" providerId="ADAL" clId="{5FD57DA6-B29E-4232-B85E-A1B5AC5CB1AE}" dt="2023-01-22T10:48:39.253" v="5440" actId="167"/>
          <ac:grpSpMkLst>
            <pc:docMk/>
            <pc:sldMk cId="3603339752" sldId="327"/>
            <ac:grpSpMk id="26" creationId="{21F2E2DD-68C3-A2D8-E198-20B9E5B4A5FC}"/>
          </ac:grpSpMkLst>
        </pc:grpChg>
        <pc:graphicFrameChg chg="add del mod modGraphic">
          <ac:chgData name="TRIGUEROS MUÑOZ, MIGUEL" userId="93f31087-8566-4d16-a7a1-f20635823349" providerId="ADAL" clId="{5FD57DA6-B29E-4232-B85E-A1B5AC5CB1AE}" dt="2023-01-22T10:49:35.054" v="5443" actId="2062"/>
          <ac:graphicFrameMkLst>
            <pc:docMk/>
            <pc:sldMk cId="3603339752" sldId="327"/>
            <ac:graphicFrameMk id="23" creationId="{8EB4CAA8-B31C-8F6E-AEAE-EA9F444CAD63}"/>
          </ac:graphicFrameMkLst>
        </pc:graphicFrameChg>
        <pc:picChg chg="add mod topLvl">
          <ac:chgData name="TRIGUEROS MUÑOZ, MIGUEL" userId="93f31087-8566-4d16-a7a1-f20635823349" providerId="ADAL" clId="{5FD57DA6-B29E-4232-B85E-A1B5AC5CB1AE}" dt="2023-01-22T10:46:16.897" v="5427" actId="165"/>
          <ac:picMkLst>
            <pc:docMk/>
            <pc:sldMk cId="3603339752" sldId="327"/>
            <ac:picMk id="3" creationId="{D0948B6F-7FCE-5192-44FA-4F222D0A8755}"/>
          </ac:picMkLst>
        </pc:picChg>
        <pc:picChg chg="add mod">
          <ac:chgData name="TRIGUEROS MUÑOZ, MIGUEL" userId="93f31087-8566-4d16-a7a1-f20635823349" providerId="ADAL" clId="{5FD57DA6-B29E-4232-B85E-A1B5AC5CB1AE}" dt="2023-01-22T10:46:16.897" v="5427" actId="165"/>
          <ac:picMkLst>
            <pc:docMk/>
            <pc:sldMk cId="3603339752" sldId="327"/>
            <ac:picMk id="5" creationId="{5A8A9867-28E8-30A1-AAB6-94693A7A236B}"/>
          </ac:picMkLst>
        </pc:picChg>
        <pc:picChg chg="del">
          <ac:chgData name="TRIGUEROS MUÑOZ, MIGUEL" userId="93f31087-8566-4d16-a7a1-f20635823349" providerId="ADAL" clId="{5FD57DA6-B29E-4232-B85E-A1B5AC5CB1AE}" dt="2023-01-22T10:35:55.997" v="5241" actId="478"/>
          <ac:picMkLst>
            <pc:docMk/>
            <pc:sldMk cId="3603339752" sldId="327"/>
            <ac:picMk id="9" creationId="{A8C4CAAE-6C20-EAE4-ACE8-71DC67A7E039}"/>
          </ac:picMkLst>
        </pc:picChg>
        <pc:inkChg chg="add del">
          <ac:chgData name="TRIGUEROS MUÑOZ, MIGUEL" userId="93f31087-8566-4d16-a7a1-f20635823349" providerId="ADAL" clId="{5FD57DA6-B29E-4232-B85E-A1B5AC5CB1AE}" dt="2023-01-22T10:37:07.221" v="5257" actId="9405"/>
          <ac:inkMkLst>
            <pc:docMk/>
            <pc:sldMk cId="3603339752" sldId="327"/>
            <ac:inkMk id="6" creationId="{68C28AFA-C13B-0B9A-C365-F6059E6C7459}"/>
          </ac:inkMkLst>
        </pc:inkChg>
        <pc:inkChg chg="add del">
          <ac:chgData name="TRIGUEROS MUÑOZ, MIGUEL" userId="93f31087-8566-4d16-a7a1-f20635823349" providerId="ADAL" clId="{5FD57DA6-B29E-4232-B85E-A1B5AC5CB1AE}" dt="2023-01-22T10:37:15.931" v="5259" actId="9405"/>
          <ac:inkMkLst>
            <pc:docMk/>
            <pc:sldMk cId="3603339752" sldId="327"/>
            <ac:inkMk id="8" creationId="{BC15AE36-6D41-8CD1-F5E0-F1B7EF71FDF5}"/>
          </ac:inkMkLst>
        </pc:inkChg>
        <pc:inkChg chg="add mod topLvl">
          <ac:chgData name="TRIGUEROS MUÑOZ, MIGUEL" userId="93f31087-8566-4d16-a7a1-f20635823349" providerId="ADAL" clId="{5FD57DA6-B29E-4232-B85E-A1B5AC5CB1AE}" dt="2023-01-22T10:46:33.114" v="5428" actId="164"/>
          <ac:inkMkLst>
            <pc:docMk/>
            <pc:sldMk cId="3603339752" sldId="327"/>
            <ac:inkMk id="10" creationId="{0FB18D1C-4F0C-E584-F463-37B140948163}"/>
          </ac:inkMkLst>
        </pc:inkChg>
        <pc:inkChg chg="add mod topLvl">
          <ac:chgData name="TRIGUEROS MUÑOZ, MIGUEL" userId="93f31087-8566-4d16-a7a1-f20635823349" providerId="ADAL" clId="{5FD57DA6-B29E-4232-B85E-A1B5AC5CB1AE}" dt="2023-01-22T10:46:33.114" v="5428" actId="164"/>
          <ac:inkMkLst>
            <pc:docMk/>
            <pc:sldMk cId="3603339752" sldId="327"/>
            <ac:inkMk id="11" creationId="{691801F1-0A4A-5221-E2B2-F54ACE809272}"/>
          </ac:inkMkLst>
        </pc:inkChg>
        <pc:inkChg chg="add mod topLvl">
          <ac:chgData name="TRIGUEROS MUÑOZ, MIGUEL" userId="93f31087-8566-4d16-a7a1-f20635823349" providerId="ADAL" clId="{5FD57DA6-B29E-4232-B85E-A1B5AC5CB1AE}" dt="2023-01-22T10:46:33.114" v="5428" actId="164"/>
          <ac:inkMkLst>
            <pc:docMk/>
            <pc:sldMk cId="3603339752" sldId="327"/>
            <ac:inkMk id="12" creationId="{E8B59A73-916B-DAC5-72B4-08A75BC2E78B}"/>
          </ac:inkMkLst>
        </pc:inkChg>
        <pc:inkChg chg="add mod">
          <ac:chgData name="TRIGUEROS MUÑOZ, MIGUEL" userId="93f31087-8566-4d16-a7a1-f20635823349" providerId="ADAL" clId="{5FD57DA6-B29E-4232-B85E-A1B5AC5CB1AE}" dt="2023-01-22T10:46:16.897" v="5427" actId="165"/>
          <ac:inkMkLst>
            <pc:docMk/>
            <pc:sldMk cId="3603339752" sldId="327"/>
            <ac:inkMk id="13" creationId="{F8CA7A42-7429-389D-E986-AAF9AD769252}"/>
          </ac:inkMkLst>
        </pc:inkChg>
        <pc:inkChg chg="add mod">
          <ac:chgData name="TRIGUEROS MUÑOZ, MIGUEL" userId="93f31087-8566-4d16-a7a1-f20635823349" providerId="ADAL" clId="{5FD57DA6-B29E-4232-B85E-A1B5AC5CB1AE}" dt="2023-01-22T10:46:16.897" v="5427" actId="165"/>
          <ac:inkMkLst>
            <pc:docMk/>
            <pc:sldMk cId="3603339752" sldId="327"/>
            <ac:inkMk id="14" creationId="{48D03F98-9FAC-EB4F-47A3-23DD8184C151}"/>
          </ac:inkMkLst>
        </pc:inkChg>
        <pc:inkChg chg="add mod">
          <ac:chgData name="TRIGUEROS MUÑOZ, MIGUEL" userId="93f31087-8566-4d16-a7a1-f20635823349" providerId="ADAL" clId="{5FD57DA6-B29E-4232-B85E-A1B5AC5CB1AE}" dt="2023-01-22T10:46:16.897" v="5427" actId="165"/>
          <ac:inkMkLst>
            <pc:docMk/>
            <pc:sldMk cId="3603339752" sldId="327"/>
            <ac:inkMk id="15" creationId="{00F27D75-613E-C833-49C1-EBDC26795996}"/>
          </ac:inkMkLst>
        </pc:inkChg>
        <pc:inkChg chg="add del">
          <ac:chgData name="TRIGUEROS MUÑOZ, MIGUEL" userId="93f31087-8566-4d16-a7a1-f20635823349" providerId="ADAL" clId="{5FD57DA6-B29E-4232-B85E-A1B5AC5CB1AE}" dt="2023-01-22T10:37:40.245" v="5267" actId="9405"/>
          <ac:inkMkLst>
            <pc:docMk/>
            <pc:sldMk cId="3603339752" sldId="327"/>
            <ac:inkMk id="16" creationId="{67CED7FE-F3BB-4A98-4CF9-49A4B91382C8}"/>
          </ac:inkMkLst>
        </pc:inkChg>
        <pc:inkChg chg="add mod topLvl">
          <ac:chgData name="TRIGUEROS MUÑOZ, MIGUEL" userId="93f31087-8566-4d16-a7a1-f20635823349" providerId="ADAL" clId="{5FD57DA6-B29E-4232-B85E-A1B5AC5CB1AE}" dt="2023-01-22T10:46:33.114" v="5428" actId="164"/>
          <ac:inkMkLst>
            <pc:docMk/>
            <pc:sldMk cId="3603339752" sldId="327"/>
            <ac:inkMk id="17" creationId="{60409C75-8191-D7F8-7D99-CF816FCFCF8F}"/>
          </ac:inkMkLst>
        </pc:inkChg>
        <pc:inkChg chg="add del">
          <ac:chgData name="TRIGUEROS MUÑOZ, MIGUEL" userId="93f31087-8566-4d16-a7a1-f20635823349" providerId="ADAL" clId="{5FD57DA6-B29E-4232-B85E-A1B5AC5CB1AE}" dt="2023-01-22T10:37:47.483" v="5270" actId="9405"/>
          <ac:inkMkLst>
            <pc:docMk/>
            <pc:sldMk cId="3603339752" sldId="327"/>
            <ac:inkMk id="18" creationId="{19841F34-7686-2E63-17BE-073777B0D194}"/>
          </ac:inkMkLst>
        </pc:inkChg>
        <pc:inkChg chg="add del">
          <ac:chgData name="TRIGUEROS MUÑOZ, MIGUEL" userId="93f31087-8566-4d16-a7a1-f20635823349" providerId="ADAL" clId="{5FD57DA6-B29E-4232-B85E-A1B5AC5CB1AE}" dt="2023-01-22T10:37:50.388" v="5272" actId="9405"/>
          <ac:inkMkLst>
            <pc:docMk/>
            <pc:sldMk cId="3603339752" sldId="327"/>
            <ac:inkMk id="19" creationId="{0F099D6C-1545-6C33-83AA-FE2E96B9CFF0}"/>
          </ac:inkMkLst>
        </pc:inkChg>
        <pc:inkChg chg="add mod topLvl">
          <ac:chgData name="TRIGUEROS MUÑOZ, MIGUEL" userId="93f31087-8566-4d16-a7a1-f20635823349" providerId="ADAL" clId="{5FD57DA6-B29E-4232-B85E-A1B5AC5CB1AE}" dt="2023-01-22T10:46:33.114" v="5428" actId="164"/>
          <ac:inkMkLst>
            <pc:docMk/>
            <pc:sldMk cId="3603339752" sldId="327"/>
            <ac:inkMk id="20" creationId="{5EC5CC05-95D4-3414-B380-442F416175C4}"/>
          </ac:inkMkLst>
        </pc:inkChg>
        <pc:inkChg chg="add del">
          <ac:chgData name="TRIGUEROS MUÑOZ, MIGUEL" userId="93f31087-8566-4d16-a7a1-f20635823349" providerId="ADAL" clId="{5FD57DA6-B29E-4232-B85E-A1B5AC5CB1AE}" dt="2023-01-22T10:37:54.885" v="5275" actId="9405"/>
          <ac:inkMkLst>
            <pc:docMk/>
            <pc:sldMk cId="3603339752" sldId="327"/>
            <ac:inkMk id="21" creationId="{A7F234D2-D874-B99F-8096-437FBB85471D}"/>
          </ac:inkMkLst>
        </pc:inkChg>
        <pc:inkChg chg="add mod topLvl">
          <ac:chgData name="TRIGUEROS MUÑOZ, MIGUEL" userId="93f31087-8566-4d16-a7a1-f20635823349" providerId="ADAL" clId="{5FD57DA6-B29E-4232-B85E-A1B5AC5CB1AE}" dt="2023-01-22T10:46:33.114" v="5428" actId="164"/>
          <ac:inkMkLst>
            <pc:docMk/>
            <pc:sldMk cId="3603339752" sldId="327"/>
            <ac:inkMk id="22" creationId="{92521C94-CB0B-F763-069B-02EE61AA51CE}"/>
          </ac:inkMkLst>
        </pc:inkChg>
        <pc:cxnChg chg="mod ord">
          <ac:chgData name="TRIGUEROS MUÑOZ, MIGUEL" userId="93f31087-8566-4d16-a7a1-f20635823349" providerId="ADAL" clId="{5FD57DA6-B29E-4232-B85E-A1B5AC5CB1AE}" dt="2023-01-22T10:52:09.209" v="5475" actId="166"/>
          <ac:cxnSpMkLst>
            <pc:docMk/>
            <pc:sldMk cId="3603339752" sldId="327"/>
            <ac:cxnSpMk id="4" creationId="{8D4ABBEC-FDB8-9574-568F-F67B55305501}"/>
          </ac:cxnSpMkLst>
        </pc:cxnChg>
      </pc:sldChg>
      <pc:sldChg chg="addSp delSp modSp add mod addAnim delAnim modAnim">
        <pc:chgData name="TRIGUEROS MUÑOZ, MIGUEL" userId="93f31087-8566-4d16-a7a1-f20635823349" providerId="ADAL" clId="{5FD57DA6-B29E-4232-B85E-A1B5AC5CB1AE}" dt="2023-01-29T10:41:15.456" v="10192" actId="14100"/>
        <pc:sldMkLst>
          <pc:docMk/>
          <pc:sldMk cId="2019887590" sldId="328"/>
        </pc:sldMkLst>
        <pc:spChg chg="add del">
          <ac:chgData name="TRIGUEROS MUÑOZ, MIGUEL" userId="93f31087-8566-4d16-a7a1-f20635823349" providerId="ADAL" clId="{5FD57DA6-B29E-4232-B85E-A1B5AC5CB1AE}" dt="2023-01-22T10:53:27.168" v="5479" actId="478"/>
          <ac:spMkLst>
            <pc:docMk/>
            <pc:sldMk cId="2019887590" sldId="328"/>
            <ac:spMk id="2" creationId="{E09CA6C6-3FC6-C54E-F965-56D95103AEB2}"/>
          </ac:spMkLst>
        </pc:spChg>
        <pc:spChg chg="add del mod">
          <ac:chgData name="TRIGUEROS MUÑOZ, MIGUEL" userId="93f31087-8566-4d16-a7a1-f20635823349" providerId="ADAL" clId="{5FD57DA6-B29E-4232-B85E-A1B5AC5CB1AE}" dt="2023-01-22T10:53:27.168" v="5479" actId="478"/>
          <ac:spMkLst>
            <pc:docMk/>
            <pc:sldMk cId="2019887590" sldId="328"/>
            <ac:spMk id="7" creationId="{F097F5DA-2959-700D-9301-2EA5D52A119F}"/>
          </ac:spMkLst>
        </pc:spChg>
        <pc:spChg chg="add del mod">
          <ac:chgData name="TRIGUEROS MUÑOZ, MIGUEL" userId="93f31087-8566-4d16-a7a1-f20635823349" providerId="ADAL" clId="{5FD57DA6-B29E-4232-B85E-A1B5AC5CB1AE}" dt="2023-01-22T10:53:27.168" v="5479" actId="478"/>
          <ac:spMkLst>
            <pc:docMk/>
            <pc:sldMk cId="2019887590" sldId="328"/>
            <ac:spMk id="8" creationId="{6042D4D0-B037-047F-E001-A22672292C2E}"/>
          </ac:spMkLst>
        </pc:spChg>
        <pc:spChg chg="add del mod">
          <ac:chgData name="TRIGUEROS MUÑOZ, MIGUEL" userId="93f31087-8566-4d16-a7a1-f20635823349" providerId="ADAL" clId="{5FD57DA6-B29E-4232-B85E-A1B5AC5CB1AE}" dt="2023-01-22T10:53:27.168" v="5479" actId="478"/>
          <ac:spMkLst>
            <pc:docMk/>
            <pc:sldMk cId="2019887590" sldId="328"/>
            <ac:spMk id="16" creationId="{F8477AD1-9921-C97E-F79D-952FD322073E}"/>
          </ac:spMkLst>
        </pc:spChg>
        <pc:spChg chg="add del">
          <ac:chgData name="TRIGUEROS MUÑOZ, MIGUEL" userId="93f31087-8566-4d16-a7a1-f20635823349" providerId="ADAL" clId="{5FD57DA6-B29E-4232-B85E-A1B5AC5CB1AE}" dt="2023-01-28T06:15:04.832" v="5532" actId="34124"/>
          <ac:spMkLst>
            <pc:docMk/>
            <pc:sldMk cId="2019887590" sldId="328"/>
            <ac:spMk id="37" creationId="{0AADEE92-7096-4DD1-826E-3DA330A8BBA9}"/>
          </ac:spMkLst>
        </pc:spChg>
        <pc:grpChg chg="add">
          <ac:chgData name="TRIGUEROS MUÑOZ, MIGUEL" userId="93f31087-8566-4d16-a7a1-f20635823349" providerId="ADAL" clId="{5FD57DA6-B29E-4232-B85E-A1B5AC5CB1AE}" dt="2023-01-28T06:15:04.832" v="5532" actId="34124"/>
          <ac:grpSpMkLst>
            <pc:docMk/>
            <pc:sldMk cId="2019887590" sldId="328"/>
            <ac:grpSpMk id="14" creationId="{F4689E53-4CFD-4542-B564-2F6C9FDCD905}"/>
          </ac:grpSpMkLst>
        </pc:grpChg>
        <pc:grpChg chg="del">
          <ac:chgData name="TRIGUEROS MUÑOZ, MIGUEL" userId="93f31087-8566-4d16-a7a1-f20635823349" providerId="ADAL" clId="{5FD57DA6-B29E-4232-B85E-A1B5AC5CB1AE}" dt="2023-01-22T10:50:34.775" v="5452" actId="478"/>
          <ac:grpSpMkLst>
            <pc:docMk/>
            <pc:sldMk cId="2019887590" sldId="328"/>
            <ac:grpSpMk id="24" creationId="{6AC5636D-9BEA-C3C7-1AD6-1E213694ED2B}"/>
          </ac:grpSpMkLst>
        </pc:grpChg>
        <pc:grpChg chg="add del mod">
          <ac:chgData name="TRIGUEROS MUÑOZ, MIGUEL" userId="93f31087-8566-4d16-a7a1-f20635823349" providerId="ADAL" clId="{5FD57DA6-B29E-4232-B85E-A1B5AC5CB1AE}" dt="2023-01-28T06:14:50.271" v="5531" actId="34122"/>
          <ac:grpSpMkLst>
            <pc:docMk/>
            <pc:sldMk cId="2019887590" sldId="328"/>
            <ac:grpSpMk id="26" creationId="{21F2E2DD-68C3-A2D8-E198-20B9E5B4A5FC}"/>
          </ac:grpSpMkLst>
        </pc:grpChg>
        <pc:graphicFrameChg chg="add del mod modGraphic">
          <ac:chgData name="TRIGUEROS MUÑOZ, MIGUEL" userId="93f31087-8566-4d16-a7a1-f20635823349" providerId="ADAL" clId="{5FD57DA6-B29E-4232-B85E-A1B5AC5CB1AE}" dt="2023-01-22T10:53:27.168" v="5479" actId="478"/>
          <ac:graphicFrameMkLst>
            <pc:docMk/>
            <pc:sldMk cId="2019887590" sldId="328"/>
            <ac:graphicFrameMk id="23" creationId="{8EB4CAA8-B31C-8F6E-AEAE-EA9F444CAD63}"/>
          </ac:graphicFrameMkLst>
        </pc:graphicFrameChg>
        <pc:picChg chg="add del">
          <ac:chgData name="TRIGUEROS MUÑOZ, MIGUEL" userId="93f31087-8566-4d16-a7a1-f20635823349" providerId="ADAL" clId="{5FD57DA6-B29E-4232-B85E-A1B5AC5CB1AE}" dt="2023-01-22T10:53:27.168" v="5479" actId="478"/>
          <ac:picMkLst>
            <pc:docMk/>
            <pc:sldMk cId="2019887590" sldId="328"/>
            <ac:picMk id="3" creationId="{D0948B6F-7FCE-5192-44FA-4F222D0A8755}"/>
          </ac:picMkLst>
        </pc:picChg>
        <pc:picChg chg="del">
          <ac:chgData name="TRIGUEROS MUÑOZ, MIGUEL" userId="93f31087-8566-4d16-a7a1-f20635823349" providerId="ADAL" clId="{5FD57DA6-B29E-4232-B85E-A1B5AC5CB1AE}" dt="2023-01-22T10:50:19.247" v="5446" actId="478"/>
          <ac:picMkLst>
            <pc:docMk/>
            <pc:sldMk cId="2019887590" sldId="328"/>
            <ac:picMk id="5" creationId="{5A8A9867-28E8-30A1-AAB6-94693A7A236B}"/>
          </ac:picMkLst>
        </pc:picChg>
        <pc:picChg chg="add del mod">
          <ac:chgData name="TRIGUEROS MUÑOZ, MIGUEL" userId="93f31087-8566-4d16-a7a1-f20635823349" providerId="ADAL" clId="{5FD57DA6-B29E-4232-B85E-A1B5AC5CB1AE}" dt="2023-01-28T07:11:24.735" v="6279"/>
          <ac:picMkLst>
            <pc:docMk/>
            <pc:sldMk cId="2019887590" sldId="328"/>
            <ac:picMk id="18" creationId="{4C8C3CDE-CF9F-D89D-1176-A4AAC11FFBEB}"/>
          </ac:picMkLst>
        </pc:picChg>
        <pc:picChg chg="add mod">
          <ac:chgData name="TRIGUEROS MUÑOZ, MIGUEL" userId="93f31087-8566-4d16-a7a1-f20635823349" providerId="ADAL" clId="{5FD57DA6-B29E-4232-B85E-A1B5AC5CB1AE}" dt="2023-01-29T10:41:15.456" v="10192" actId="14100"/>
          <ac:picMkLst>
            <pc:docMk/>
            <pc:sldMk cId="2019887590" sldId="328"/>
            <ac:picMk id="19" creationId="{07556A60-11A6-1503-1E5A-7452DE6F2B46}"/>
          </ac:picMkLst>
        </pc:picChg>
        <pc:inkChg chg="del topLvl">
          <ac:chgData name="TRIGUEROS MUÑOZ, MIGUEL" userId="93f31087-8566-4d16-a7a1-f20635823349" providerId="ADAL" clId="{5FD57DA6-B29E-4232-B85E-A1B5AC5CB1AE}" dt="2023-01-28T06:14:50.271" v="5531" actId="34122"/>
          <ac:inkMkLst>
            <pc:docMk/>
            <pc:sldMk cId="2019887590" sldId="328"/>
            <ac:inkMk id="10" creationId="{0FB18D1C-4F0C-E584-F463-37B140948163}"/>
          </ac:inkMkLst>
        </pc:inkChg>
        <pc:inkChg chg="del topLvl">
          <ac:chgData name="TRIGUEROS MUÑOZ, MIGUEL" userId="93f31087-8566-4d16-a7a1-f20635823349" providerId="ADAL" clId="{5FD57DA6-B29E-4232-B85E-A1B5AC5CB1AE}" dt="2023-01-28T06:14:50.271" v="5531" actId="34122"/>
          <ac:inkMkLst>
            <pc:docMk/>
            <pc:sldMk cId="2019887590" sldId="328"/>
            <ac:inkMk id="11" creationId="{691801F1-0A4A-5221-E2B2-F54ACE809272}"/>
          </ac:inkMkLst>
        </pc:inkChg>
        <pc:inkChg chg="del">
          <ac:chgData name="TRIGUEROS MUÑOZ, MIGUEL" userId="93f31087-8566-4d16-a7a1-f20635823349" providerId="ADAL" clId="{5FD57DA6-B29E-4232-B85E-A1B5AC5CB1AE}" dt="2023-01-28T06:14:50.271" v="5531" actId="34122"/>
          <ac:inkMkLst>
            <pc:docMk/>
            <pc:sldMk cId="2019887590" sldId="328"/>
            <ac:inkMk id="12" creationId="{E8B59A73-916B-DAC5-72B4-08A75BC2E78B}"/>
          </ac:inkMkLst>
        </pc:inkChg>
        <pc:inkChg chg="del">
          <ac:chgData name="TRIGUEROS MUÑOZ, MIGUEL" userId="93f31087-8566-4d16-a7a1-f20635823349" providerId="ADAL" clId="{5FD57DA6-B29E-4232-B85E-A1B5AC5CB1AE}" dt="2023-01-22T10:50:28.339" v="5449" actId="478"/>
          <ac:inkMkLst>
            <pc:docMk/>
            <pc:sldMk cId="2019887590" sldId="328"/>
            <ac:inkMk id="13" creationId="{F8CA7A42-7429-389D-E986-AAF9AD769252}"/>
          </ac:inkMkLst>
        </pc:inkChg>
        <pc:inkChg chg="del">
          <ac:chgData name="TRIGUEROS MUÑOZ, MIGUEL" userId="93f31087-8566-4d16-a7a1-f20635823349" providerId="ADAL" clId="{5FD57DA6-B29E-4232-B85E-A1B5AC5CB1AE}" dt="2023-01-22T10:50:34.775" v="5452" actId="478"/>
          <ac:inkMkLst>
            <pc:docMk/>
            <pc:sldMk cId="2019887590" sldId="328"/>
            <ac:inkMk id="14" creationId="{48D03F98-9FAC-EB4F-47A3-23DD8184C151}"/>
          </ac:inkMkLst>
        </pc:inkChg>
        <pc:inkChg chg="del">
          <ac:chgData name="TRIGUEROS MUÑOZ, MIGUEL" userId="93f31087-8566-4d16-a7a1-f20635823349" providerId="ADAL" clId="{5FD57DA6-B29E-4232-B85E-A1B5AC5CB1AE}" dt="2023-01-22T10:50:37.333" v="5454" actId="478"/>
          <ac:inkMkLst>
            <pc:docMk/>
            <pc:sldMk cId="2019887590" sldId="328"/>
            <ac:inkMk id="15" creationId="{00F27D75-613E-C833-49C1-EBDC26795996}"/>
          </ac:inkMkLst>
        </pc:inkChg>
        <pc:inkChg chg="del">
          <ac:chgData name="TRIGUEROS MUÑOZ, MIGUEL" userId="93f31087-8566-4d16-a7a1-f20635823349" providerId="ADAL" clId="{5FD57DA6-B29E-4232-B85E-A1B5AC5CB1AE}" dt="2023-01-28T06:14:50.271" v="5531" actId="34122"/>
          <ac:inkMkLst>
            <pc:docMk/>
            <pc:sldMk cId="2019887590" sldId="328"/>
            <ac:inkMk id="17" creationId="{60409C75-8191-D7F8-7D99-CF816FCFCF8F}"/>
          </ac:inkMkLst>
        </pc:inkChg>
        <pc:inkChg chg="del">
          <ac:chgData name="TRIGUEROS MUÑOZ, MIGUEL" userId="93f31087-8566-4d16-a7a1-f20635823349" providerId="ADAL" clId="{5FD57DA6-B29E-4232-B85E-A1B5AC5CB1AE}" dt="2023-01-28T06:14:50.271" v="5531" actId="34122"/>
          <ac:inkMkLst>
            <pc:docMk/>
            <pc:sldMk cId="2019887590" sldId="328"/>
            <ac:inkMk id="20" creationId="{5EC5CC05-95D4-3414-B380-442F416175C4}"/>
          </ac:inkMkLst>
        </pc:inkChg>
        <pc:inkChg chg="del">
          <ac:chgData name="TRIGUEROS MUÑOZ, MIGUEL" userId="93f31087-8566-4d16-a7a1-f20635823349" providerId="ADAL" clId="{5FD57DA6-B29E-4232-B85E-A1B5AC5CB1AE}" dt="2023-01-28T06:14:50.271" v="5531" actId="34122"/>
          <ac:inkMkLst>
            <pc:docMk/>
            <pc:sldMk cId="2019887590" sldId="328"/>
            <ac:inkMk id="22" creationId="{92521C94-CB0B-F763-069B-02EE61AA51CE}"/>
          </ac:inkMkLst>
        </pc:inkChg>
        <pc:cxnChg chg="del">
          <ac:chgData name="TRIGUEROS MUÑOZ, MIGUEL" userId="93f31087-8566-4d16-a7a1-f20635823349" providerId="ADAL" clId="{5FD57DA6-B29E-4232-B85E-A1B5AC5CB1AE}" dt="2023-01-22T10:50:56.651" v="5460" actId="478"/>
          <ac:cxnSpMkLst>
            <pc:docMk/>
            <pc:sldMk cId="2019887590" sldId="328"/>
            <ac:cxnSpMk id="4" creationId="{8D4ABBEC-FDB8-9574-568F-F67B55305501}"/>
          </ac:cxnSpMkLst>
        </pc:cxnChg>
        <pc:cxnChg chg="add mod">
          <ac:chgData name="TRIGUEROS MUÑOZ, MIGUEL" userId="93f31087-8566-4d16-a7a1-f20635823349" providerId="ADAL" clId="{5FD57DA6-B29E-4232-B85E-A1B5AC5CB1AE}" dt="2023-01-28T07:20:01.492" v="6342" actId="1076"/>
          <ac:cxnSpMkLst>
            <pc:docMk/>
            <pc:sldMk cId="2019887590" sldId="328"/>
            <ac:cxnSpMk id="21" creationId="{AECE7EBC-93CD-B2D6-22DE-A500AE4685E5}"/>
          </ac:cxnSpMkLst>
        </pc:cxnChg>
      </pc:sldChg>
      <pc:sldChg chg="add del">
        <pc:chgData name="TRIGUEROS MUÑOZ, MIGUEL" userId="93f31087-8566-4d16-a7a1-f20635823349" providerId="ADAL" clId="{5FD57DA6-B29E-4232-B85E-A1B5AC5CB1AE}" dt="2023-01-28T07:07:03.677" v="6277" actId="2696"/>
        <pc:sldMkLst>
          <pc:docMk/>
          <pc:sldMk cId="218366400" sldId="329"/>
        </pc:sldMkLst>
      </pc:sldChg>
      <pc:sldChg chg="addSp delSp modSp add mod">
        <pc:chgData name="TRIGUEROS MUÑOZ, MIGUEL" userId="93f31087-8566-4d16-a7a1-f20635823349" providerId="ADAL" clId="{5FD57DA6-B29E-4232-B85E-A1B5AC5CB1AE}" dt="2023-01-28T07:05:52.720" v="6276" actId="1076"/>
        <pc:sldMkLst>
          <pc:docMk/>
          <pc:sldMk cId="221568864" sldId="330"/>
        </pc:sldMkLst>
        <pc:graphicFrameChg chg="mod modGraphic">
          <ac:chgData name="TRIGUEROS MUÑOZ, MIGUEL" userId="93f31087-8566-4d16-a7a1-f20635823349" providerId="ADAL" clId="{5FD57DA6-B29E-4232-B85E-A1B5AC5CB1AE}" dt="2023-01-28T06:25:08.715" v="5645"/>
          <ac:graphicFrameMkLst>
            <pc:docMk/>
            <pc:sldMk cId="221568864" sldId="330"/>
            <ac:graphicFrameMk id="9" creationId="{A18853B9-530C-D5F0-7348-FC0F4E82D76B}"/>
          </ac:graphicFrameMkLst>
        </pc:graphicFrameChg>
        <pc:picChg chg="add mod ord">
          <ac:chgData name="TRIGUEROS MUÑOZ, MIGUEL" userId="93f31087-8566-4d16-a7a1-f20635823349" providerId="ADAL" clId="{5FD57DA6-B29E-4232-B85E-A1B5AC5CB1AE}" dt="2023-01-28T07:05:52.720" v="6276" actId="1076"/>
          <ac:picMkLst>
            <pc:docMk/>
            <pc:sldMk cId="221568864" sldId="330"/>
            <ac:picMk id="3" creationId="{918A87EF-BFAD-D4F5-006A-76B36021C684}"/>
          </ac:picMkLst>
        </pc:picChg>
        <pc:picChg chg="del">
          <ac:chgData name="TRIGUEROS MUÑOZ, MIGUEL" userId="93f31087-8566-4d16-a7a1-f20635823349" providerId="ADAL" clId="{5FD57DA6-B29E-4232-B85E-A1B5AC5CB1AE}" dt="2023-01-28T07:05:30.662" v="6272" actId="478"/>
          <ac:picMkLst>
            <pc:docMk/>
            <pc:sldMk cId="221568864" sldId="330"/>
            <ac:picMk id="8" creationId="{F4BED4E9-D0CE-80B3-C1C5-1454F296B344}"/>
          </ac:picMkLst>
        </pc:picChg>
      </pc:sldChg>
      <pc:sldChg chg="addSp modSp add mod">
        <pc:chgData name="TRIGUEROS MUÑOZ, MIGUEL" userId="93f31087-8566-4d16-a7a1-f20635823349" providerId="ADAL" clId="{5FD57DA6-B29E-4232-B85E-A1B5AC5CB1AE}" dt="2023-01-29T10:29:34.981" v="10089" actId="14100"/>
        <pc:sldMkLst>
          <pc:docMk/>
          <pc:sldMk cId="902733379" sldId="331"/>
        </pc:sldMkLst>
        <pc:spChg chg="mod">
          <ac:chgData name="TRIGUEROS MUÑOZ, MIGUEL" userId="93f31087-8566-4d16-a7a1-f20635823349" providerId="ADAL" clId="{5FD57DA6-B29E-4232-B85E-A1B5AC5CB1AE}" dt="2023-01-29T10:29:31.673" v="10088" actId="14100"/>
          <ac:spMkLst>
            <pc:docMk/>
            <pc:sldMk cId="902733379" sldId="331"/>
            <ac:spMk id="7" creationId="{F097F5DA-2959-700D-9301-2EA5D52A119F}"/>
          </ac:spMkLst>
        </pc:spChg>
        <pc:cxnChg chg="add mod">
          <ac:chgData name="TRIGUEROS MUÑOZ, MIGUEL" userId="93f31087-8566-4d16-a7a1-f20635823349" providerId="ADAL" clId="{5FD57DA6-B29E-4232-B85E-A1B5AC5CB1AE}" dt="2023-01-29T10:29:34.981" v="10089" actId="14100"/>
          <ac:cxnSpMkLst>
            <pc:docMk/>
            <pc:sldMk cId="902733379" sldId="331"/>
            <ac:cxnSpMk id="4" creationId="{1FCEEE35-C7F4-7F18-0D91-6F43171168D4}"/>
          </ac:cxnSpMkLst>
        </pc:cxnChg>
      </pc:sldChg>
      <pc:sldChg chg="addSp delSp modSp add mod modAnim">
        <pc:chgData name="TRIGUEROS MUÑOZ, MIGUEL" userId="93f31087-8566-4d16-a7a1-f20635823349" providerId="ADAL" clId="{5FD57DA6-B29E-4232-B85E-A1B5AC5CB1AE}" dt="2023-01-28T07:18:14.756" v="6336"/>
        <pc:sldMkLst>
          <pc:docMk/>
          <pc:sldMk cId="4127143883" sldId="332"/>
        </pc:sldMkLst>
        <pc:spChg chg="mod">
          <ac:chgData name="TRIGUEROS MUÑOZ, MIGUEL" userId="93f31087-8566-4d16-a7a1-f20635823349" providerId="ADAL" clId="{5FD57DA6-B29E-4232-B85E-A1B5AC5CB1AE}" dt="2023-01-28T07:11:55.815" v="6304" actId="20577"/>
          <ac:spMkLst>
            <pc:docMk/>
            <pc:sldMk cId="4127143883" sldId="332"/>
            <ac:spMk id="7" creationId="{F097F5DA-2959-700D-9301-2EA5D52A119F}"/>
          </ac:spMkLst>
        </pc:spChg>
        <pc:grpChg chg="del">
          <ac:chgData name="TRIGUEROS MUÑOZ, MIGUEL" userId="93f31087-8566-4d16-a7a1-f20635823349" providerId="ADAL" clId="{5FD57DA6-B29E-4232-B85E-A1B5AC5CB1AE}" dt="2023-01-28T07:13:05.053" v="6310" actId="478"/>
          <ac:grpSpMkLst>
            <pc:docMk/>
            <pc:sldMk cId="4127143883" sldId="332"/>
            <ac:grpSpMk id="14" creationId="{F4689E53-4CFD-4542-B564-2F6C9FDCD905}"/>
          </ac:grpSpMkLst>
        </pc:grpChg>
        <pc:graphicFrameChg chg="add mod modGraphic">
          <ac:chgData name="TRIGUEROS MUÑOZ, MIGUEL" userId="93f31087-8566-4d16-a7a1-f20635823349" providerId="ADAL" clId="{5FD57DA6-B29E-4232-B85E-A1B5AC5CB1AE}" dt="2023-01-28T07:13:50.757" v="6318" actId="14100"/>
          <ac:graphicFrameMkLst>
            <pc:docMk/>
            <pc:sldMk cId="4127143883" sldId="332"/>
            <ac:graphicFrameMk id="10" creationId="{65D03F8F-409A-2238-DD07-753F25BA4E72}"/>
          </ac:graphicFrameMkLst>
        </pc:graphicFrameChg>
        <pc:graphicFrameChg chg="del mod">
          <ac:chgData name="TRIGUEROS MUÑOZ, MIGUEL" userId="93f31087-8566-4d16-a7a1-f20635823349" providerId="ADAL" clId="{5FD57DA6-B29E-4232-B85E-A1B5AC5CB1AE}" dt="2023-01-28T07:13:24.519" v="6311" actId="478"/>
          <ac:graphicFrameMkLst>
            <pc:docMk/>
            <pc:sldMk cId="4127143883" sldId="332"/>
            <ac:graphicFrameMk id="23" creationId="{8EB4CAA8-B31C-8F6E-AEAE-EA9F444CAD63}"/>
          </ac:graphicFrameMkLst>
        </pc:graphicFrameChg>
        <pc:picChg chg="del">
          <ac:chgData name="TRIGUEROS MUÑOZ, MIGUEL" userId="93f31087-8566-4d16-a7a1-f20635823349" providerId="ADAL" clId="{5FD57DA6-B29E-4232-B85E-A1B5AC5CB1AE}" dt="2023-01-28T07:13:03.221" v="6309" actId="478"/>
          <ac:picMkLst>
            <pc:docMk/>
            <pc:sldMk cId="4127143883" sldId="332"/>
            <ac:picMk id="3" creationId="{D0948B6F-7FCE-5192-44FA-4F222D0A8755}"/>
          </ac:picMkLst>
        </pc:picChg>
        <pc:picChg chg="add mod">
          <ac:chgData name="TRIGUEROS MUÑOZ, MIGUEL" userId="93f31087-8566-4d16-a7a1-f20635823349" providerId="ADAL" clId="{5FD57DA6-B29E-4232-B85E-A1B5AC5CB1AE}" dt="2023-01-28T07:13:42.064" v="6316" actId="14100"/>
          <ac:picMkLst>
            <pc:docMk/>
            <pc:sldMk cId="4127143883" sldId="332"/>
            <ac:picMk id="11" creationId="{BB51C991-3233-4C7A-404B-5B67881363B0}"/>
          </ac:picMkLst>
        </pc:picChg>
        <pc:picChg chg="add mod ord">
          <ac:chgData name="TRIGUEROS MUÑOZ, MIGUEL" userId="93f31087-8566-4d16-a7a1-f20635823349" providerId="ADAL" clId="{5FD57DA6-B29E-4232-B85E-A1B5AC5CB1AE}" dt="2023-01-28T07:17:49.131" v="6331" actId="166"/>
          <ac:picMkLst>
            <pc:docMk/>
            <pc:sldMk cId="4127143883" sldId="332"/>
            <ac:picMk id="12" creationId="{4726B039-96CC-9720-4B6A-586388C6F6E5}"/>
          </ac:picMkLst>
        </pc:picChg>
        <pc:picChg chg="add mod">
          <ac:chgData name="TRIGUEROS MUÑOZ, MIGUEL" userId="93f31087-8566-4d16-a7a1-f20635823349" providerId="ADAL" clId="{5FD57DA6-B29E-4232-B85E-A1B5AC5CB1AE}" dt="2023-01-28T07:16:37.867" v="6325"/>
          <ac:picMkLst>
            <pc:docMk/>
            <pc:sldMk cId="4127143883" sldId="332"/>
            <ac:picMk id="15" creationId="{CECAEFED-98E2-5CB5-4828-EDF3ABEE8F7D}"/>
          </ac:picMkLst>
        </pc:picChg>
        <pc:cxnChg chg="add mod">
          <ac:chgData name="TRIGUEROS MUÑOZ, MIGUEL" userId="93f31087-8566-4d16-a7a1-f20635823349" providerId="ADAL" clId="{5FD57DA6-B29E-4232-B85E-A1B5AC5CB1AE}" dt="2023-01-28T07:18:04.851" v="6335" actId="1076"/>
          <ac:cxnSpMkLst>
            <pc:docMk/>
            <pc:sldMk cId="4127143883" sldId="332"/>
            <ac:cxnSpMk id="16" creationId="{E31315FC-3373-B7E7-DF58-7196F9EC3765}"/>
          </ac:cxnSpMkLst>
        </pc:cxnChg>
      </pc:sldChg>
      <pc:sldChg chg="modSp add mod ord">
        <pc:chgData name="TRIGUEROS MUÑOZ, MIGUEL" userId="93f31087-8566-4d16-a7a1-f20635823349" providerId="ADAL" clId="{5FD57DA6-B29E-4232-B85E-A1B5AC5CB1AE}" dt="2023-01-28T07:31:38.646" v="6454"/>
        <pc:sldMkLst>
          <pc:docMk/>
          <pc:sldMk cId="2687185989" sldId="333"/>
        </pc:sldMkLst>
        <pc:spChg chg="mod">
          <ac:chgData name="TRIGUEROS MUÑOZ, MIGUEL" userId="93f31087-8566-4d16-a7a1-f20635823349" providerId="ADAL" clId="{5FD57DA6-B29E-4232-B85E-A1B5AC5CB1AE}" dt="2023-01-28T07:30:54.748" v="6451" actId="14100"/>
          <ac:spMkLst>
            <pc:docMk/>
            <pc:sldMk cId="2687185989" sldId="333"/>
            <ac:spMk id="7" creationId="{F097F5DA-2959-700D-9301-2EA5D52A119F}"/>
          </ac:spMkLst>
        </pc:spChg>
        <pc:picChg chg="mod">
          <ac:chgData name="TRIGUEROS MUÑOZ, MIGUEL" userId="93f31087-8566-4d16-a7a1-f20635823349" providerId="ADAL" clId="{5FD57DA6-B29E-4232-B85E-A1B5AC5CB1AE}" dt="2023-01-28T07:31:20.822" v="6452" actId="14100"/>
          <ac:picMkLst>
            <pc:docMk/>
            <pc:sldMk cId="2687185989" sldId="333"/>
            <ac:picMk id="9" creationId="{A8C4CAAE-6C20-EAE4-ACE8-71DC67A7E039}"/>
          </ac:picMkLst>
        </pc:picChg>
      </pc:sldChg>
      <pc:sldChg chg="addSp delSp modSp add mod modAnim">
        <pc:chgData name="TRIGUEROS MUÑOZ, MIGUEL" userId="93f31087-8566-4d16-a7a1-f20635823349" providerId="ADAL" clId="{5FD57DA6-B29E-4232-B85E-A1B5AC5CB1AE}" dt="2023-01-29T10:55:29.136" v="10275" actId="20577"/>
        <pc:sldMkLst>
          <pc:docMk/>
          <pc:sldMk cId="2135012100" sldId="334"/>
        </pc:sldMkLst>
        <pc:spChg chg="mod">
          <ac:chgData name="TRIGUEROS MUÑOZ, MIGUEL" userId="93f31087-8566-4d16-a7a1-f20635823349" providerId="ADAL" clId="{5FD57DA6-B29E-4232-B85E-A1B5AC5CB1AE}" dt="2023-01-29T10:55:29.136" v="10275" actId="20577"/>
          <ac:spMkLst>
            <pc:docMk/>
            <pc:sldMk cId="2135012100" sldId="334"/>
            <ac:spMk id="7" creationId="{F097F5DA-2959-700D-9301-2EA5D52A119F}"/>
          </ac:spMkLst>
        </pc:spChg>
        <pc:picChg chg="add mod ord modCrop">
          <ac:chgData name="TRIGUEROS MUÑOZ, MIGUEL" userId="93f31087-8566-4d16-a7a1-f20635823349" providerId="ADAL" clId="{5FD57DA6-B29E-4232-B85E-A1B5AC5CB1AE}" dt="2023-01-29T10:47:00.864" v="10215" actId="732"/>
          <ac:picMkLst>
            <pc:docMk/>
            <pc:sldMk cId="2135012100" sldId="334"/>
            <ac:picMk id="3" creationId="{204BB209-81D4-D6C9-9E48-DE8C6FC1412D}"/>
          </ac:picMkLst>
        </pc:picChg>
        <pc:picChg chg="del">
          <ac:chgData name="TRIGUEROS MUÑOZ, MIGUEL" userId="93f31087-8566-4d16-a7a1-f20635823349" providerId="ADAL" clId="{5FD57DA6-B29E-4232-B85E-A1B5AC5CB1AE}" dt="2023-01-28T07:32:03.385" v="6460" actId="478"/>
          <ac:picMkLst>
            <pc:docMk/>
            <pc:sldMk cId="2135012100" sldId="334"/>
            <ac:picMk id="9" creationId="{A8C4CAAE-6C20-EAE4-ACE8-71DC67A7E039}"/>
          </ac:picMkLst>
        </pc:picChg>
        <pc:cxnChg chg="add mod">
          <ac:chgData name="TRIGUEROS MUÑOZ, MIGUEL" userId="93f31087-8566-4d16-a7a1-f20635823349" providerId="ADAL" clId="{5FD57DA6-B29E-4232-B85E-A1B5AC5CB1AE}" dt="2023-01-28T10:37:39.646" v="6812" actId="1076"/>
          <ac:cxnSpMkLst>
            <pc:docMk/>
            <pc:sldMk cId="2135012100" sldId="334"/>
            <ac:cxnSpMk id="4" creationId="{79332DA7-1F84-8501-AF2A-8E009DD29FC1}"/>
          </ac:cxnSpMkLst>
        </pc:cxnChg>
        <pc:cxnChg chg="add mod">
          <ac:chgData name="TRIGUEROS MUÑOZ, MIGUEL" userId="93f31087-8566-4d16-a7a1-f20635823349" providerId="ADAL" clId="{5FD57DA6-B29E-4232-B85E-A1B5AC5CB1AE}" dt="2023-01-28T10:40:01.462" v="6826" actId="1076"/>
          <ac:cxnSpMkLst>
            <pc:docMk/>
            <pc:sldMk cId="2135012100" sldId="334"/>
            <ac:cxnSpMk id="10" creationId="{653200CA-9467-79BE-C601-0921562E5460}"/>
          </ac:cxnSpMkLst>
        </pc:cxnChg>
      </pc:sldChg>
      <pc:sldChg chg="modSp add mod">
        <pc:chgData name="TRIGUEROS MUÑOZ, MIGUEL" userId="93f31087-8566-4d16-a7a1-f20635823349" providerId="ADAL" clId="{5FD57DA6-B29E-4232-B85E-A1B5AC5CB1AE}" dt="2023-01-29T10:57:37.244" v="10285" actId="20577"/>
        <pc:sldMkLst>
          <pc:docMk/>
          <pc:sldMk cId="2206153505" sldId="335"/>
        </pc:sldMkLst>
        <pc:spChg chg="mod">
          <ac:chgData name="TRIGUEROS MUÑOZ, MIGUEL" userId="93f31087-8566-4d16-a7a1-f20635823349" providerId="ADAL" clId="{5FD57DA6-B29E-4232-B85E-A1B5AC5CB1AE}" dt="2023-01-29T10:57:37.244" v="10285" actId="20577"/>
          <ac:spMkLst>
            <pc:docMk/>
            <pc:sldMk cId="2206153505" sldId="335"/>
            <ac:spMk id="7" creationId="{F097F5DA-2959-700D-9301-2EA5D52A119F}"/>
          </ac:spMkLst>
        </pc:spChg>
        <pc:picChg chg="mod modCrop">
          <ac:chgData name="TRIGUEROS MUÑOZ, MIGUEL" userId="93f31087-8566-4d16-a7a1-f20635823349" providerId="ADAL" clId="{5FD57DA6-B29E-4232-B85E-A1B5AC5CB1AE}" dt="2023-01-28T07:50:10.900" v="6762" actId="14100"/>
          <ac:picMkLst>
            <pc:docMk/>
            <pc:sldMk cId="2206153505" sldId="335"/>
            <ac:picMk id="3" creationId="{204BB209-81D4-D6C9-9E48-DE8C6FC1412D}"/>
          </ac:picMkLst>
        </pc:picChg>
      </pc:sldChg>
      <pc:sldChg chg="addSp delSp modSp add mod">
        <pc:chgData name="TRIGUEROS MUÑOZ, MIGUEL" userId="93f31087-8566-4d16-a7a1-f20635823349" providerId="ADAL" clId="{5FD57DA6-B29E-4232-B85E-A1B5AC5CB1AE}" dt="2023-01-29T10:59:16.575" v="10286" actId="20577"/>
        <pc:sldMkLst>
          <pc:docMk/>
          <pc:sldMk cId="4178751098" sldId="336"/>
        </pc:sldMkLst>
        <pc:spChg chg="mod">
          <ac:chgData name="TRIGUEROS MUÑOZ, MIGUEL" userId="93f31087-8566-4d16-a7a1-f20635823349" providerId="ADAL" clId="{5FD57DA6-B29E-4232-B85E-A1B5AC5CB1AE}" dt="2023-01-29T10:59:16.575" v="10286" actId="20577"/>
          <ac:spMkLst>
            <pc:docMk/>
            <pc:sldMk cId="4178751098" sldId="336"/>
            <ac:spMk id="7" creationId="{F097F5DA-2959-700D-9301-2EA5D52A119F}"/>
          </ac:spMkLst>
        </pc:spChg>
        <pc:picChg chg="del">
          <ac:chgData name="TRIGUEROS MUÑOZ, MIGUEL" userId="93f31087-8566-4d16-a7a1-f20635823349" providerId="ADAL" clId="{5FD57DA6-B29E-4232-B85E-A1B5AC5CB1AE}" dt="2023-01-28T10:43:41.733" v="6867" actId="478"/>
          <ac:picMkLst>
            <pc:docMk/>
            <pc:sldMk cId="4178751098" sldId="336"/>
            <ac:picMk id="3" creationId="{204BB209-81D4-D6C9-9E48-DE8C6FC1412D}"/>
          </ac:picMkLst>
        </pc:picChg>
        <pc:picChg chg="add mod ord">
          <ac:chgData name="TRIGUEROS MUÑOZ, MIGUEL" userId="93f31087-8566-4d16-a7a1-f20635823349" providerId="ADAL" clId="{5FD57DA6-B29E-4232-B85E-A1B5AC5CB1AE}" dt="2023-01-28T10:44:13.150" v="6875" actId="1036"/>
          <ac:picMkLst>
            <pc:docMk/>
            <pc:sldMk cId="4178751098" sldId="336"/>
            <ac:picMk id="4" creationId="{094C0F85-E3A8-14C8-BC1F-50EF4D93A25C}"/>
          </ac:picMkLst>
        </pc:picChg>
      </pc:sldChg>
      <pc:sldChg chg="addSp delSp modSp new mod modAnim">
        <pc:chgData name="TRIGUEROS MUÑOZ, MIGUEL" userId="93f31087-8566-4d16-a7a1-f20635823349" providerId="ADAL" clId="{5FD57DA6-B29E-4232-B85E-A1B5AC5CB1AE}" dt="2023-01-29T06:31:08.300" v="8163"/>
        <pc:sldMkLst>
          <pc:docMk/>
          <pc:sldMk cId="1624665383" sldId="337"/>
        </pc:sldMkLst>
        <pc:spChg chg="mod">
          <ac:chgData name="TRIGUEROS MUÑOZ, MIGUEL" userId="93f31087-8566-4d16-a7a1-f20635823349" providerId="ADAL" clId="{5FD57DA6-B29E-4232-B85E-A1B5AC5CB1AE}" dt="2023-01-28T10:48:43.690" v="6942" actId="27636"/>
          <ac:spMkLst>
            <pc:docMk/>
            <pc:sldMk cId="1624665383" sldId="337"/>
            <ac:spMk id="2" creationId="{36A14693-05B3-206D-05AF-094B1D121783}"/>
          </ac:spMkLst>
        </pc:spChg>
        <pc:spChg chg="del mod">
          <ac:chgData name="TRIGUEROS MUÑOZ, MIGUEL" userId="93f31087-8566-4d16-a7a1-f20635823349" providerId="ADAL" clId="{5FD57DA6-B29E-4232-B85E-A1B5AC5CB1AE}" dt="2023-01-28T10:48:45.484" v="6943"/>
          <ac:spMkLst>
            <pc:docMk/>
            <pc:sldMk cId="1624665383" sldId="337"/>
            <ac:spMk id="3" creationId="{E0AB10F8-67B8-9BCF-523D-7F3DEBA207E1}"/>
          </ac:spMkLst>
        </pc:spChg>
        <pc:spChg chg="add del mod">
          <ac:chgData name="TRIGUEROS MUÑOZ, MIGUEL" userId="93f31087-8566-4d16-a7a1-f20635823349" providerId="ADAL" clId="{5FD57DA6-B29E-4232-B85E-A1B5AC5CB1AE}" dt="2023-01-28T10:49:22.163" v="6949"/>
          <ac:spMkLst>
            <pc:docMk/>
            <pc:sldMk cId="1624665383" sldId="337"/>
            <ac:spMk id="5" creationId="{63E89284-4548-C51D-E4C6-20504EB1F3D7}"/>
          </ac:spMkLst>
        </pc:spChg>
        <pc:spChg chg="add mod">
          <ac:chgData name="TRIGUEROS MUÑOZ, MIGUEL" userId="93f31087-8566-4d16-a7a1-f20635823349" providerId="ADAL" clId="{5FD57DA6-B29E-4232-B85E-A1B5AC5CB1AE}" dt="2023-01-28T10:54:17.723" v="7137" actId="20577"/>
          <ac:spMkLst>
            <pc:docMk/>
            <pc:sldMk cId="1624665383" sldId="337"/>
            <ac:spMk id="6" creationId="{5C85BBD8-8EE0-8C7C-B449-77C1CE534B72}"/>
          </ac:spMkLst>
        </pc:spChg>
        <pc:spChg chg="add mod">
          <ac:chgData name="TRIGUEROS MUÑOZ, MIGUEL" userId="93f31087-8566-4d16-a7a1-f20635823349" providerId="ADAL" clId="{5FD57DA6-B29E-4232-B85E-A1B5AC5CB1AE}" dt="2023-01-28T12:02:20.269" v="8133" actId="1076"/>
          <ac:spMkLst>
            <pc:docMk/>
            <pc:sldMk cId="1624665383" sldId="337"/>
            <ac:spMk id="7" creationId="{1CAA242B-9F16-78DB-2D41-F7762156F0C5}"/>
          </ac:spMkLst>
        </pc:spChg>
        <pc:picChg chg="add mod modCrop">
          <ac:chgData name="TRIGUEROS MUÑOZ, MIGUEL" userId="93f31087-8566-4d16-a7a1-f20635823349" providerId="ADAL" clId="{5FD57DA6-B29E-4232-B85E-A1B5AC5CB1AE}" dt="2023-01-28T10:50:15.019" v="6980" actId="1076"/>
          <ac:picMkLst>
            <pc:docMk/>
            <pc:sldMk cId="1624665383" sldId="337"/>
            <ac:picMk id="4" creationId="{5BAF31A5-A43F-EAE5-3B73-632FD37C7517}"/>
          </ac:picMkLst>
        </pc:picChg>
      </pc:sldChg>
      <pc:sldChg chg="addSp delSp modSp add mod modAnim">
        <pc:chgData name="TRIGUEROS MUÑOZ, MIGUEL" userId="93f31087-8566-4d16-a7a1-f20635823349" providerId="ADAL" clId="{5FD57DA6-B29E-4232-B85E-A1B5AC5CB1AE}" dt="2023-01-29T06:36:17.198" v="8214" actId="6549"/>
        <pc:sldMkLst>
          <pc:docMk/>
          <pc:sldMk cId="13508217" sldId="338"/>
        </pc:sldMkLst>
        <pc:spChg chg="mod">
          <ac:chgData name="TRIGUEROS MUÑOZ, MIGUEL" userId="93f31087-8566-4d16-a7a1-f20635823349" providerId="ADAL" clId="{5FD57DA6-B29E-4232-B85E-A1B5AC5CB1AE}" dt="2023-01-28T11:29:28.384" v="7469" actId="20577"/>
          <ac:spMkLst>
            <pc:docMk/>
            <pc:sldMk cId="13508217" sldId="338"/>
            <ac:spMk id="2" creationId="{36A14693-05B3-206D-05AF-094B1D121783}"/>
          </ac:spMkLst>
        </pc:spChg>
        <pc:spChg chg="mod">
          <ac:chgData name="TRIGUEROS MUÑOZ, MIGUEL" userId="93f31087-8566-4d16-a7a1-f20635823349" providerId="ADAL" clId="{5FD57DA6-B29E-4232-B85E-A1B5AC5CB1AE}" dt="2023-01-28T11:13:09.727" v="7434" actId="1036"/>
          <ac:spMkLst>
            <pc:docMk/>
            <pc:sldMk cId="13508217" sldId="338"/>
            <ac:spMk id="6" creationId="{5C85BBD8-8EE0-8C7C-B449-77C1CE534B72}"/>
          </ac:spMkLst>
        </pc:spChg>
        <pc:spChg chg="add mod topLvl">
          <ac:chgData name="TRIGUEROS MUÑOZ, MIGUEL" userId="93f31087-8566-4d16-a7a1-f20635823349" providerId="ADAL" clId="{5FD57DA6-B29E-4232-B85E-A1B5AC5CB1AE}" dt="2023-01-28T11:14:32.019" v="7448" actId="164"/>
          <ac:spMkLst>
            <pc:docMk/>
            <pc:sldMk cId="13508217" sldId="338"/>
            <ac:spMk id="12" creationId="{A9E92F52-24B2-9889-BEE0-159F37AC7A98}"/>
          </ac:spMkLst>
        </pc:spChg>
        <pc:spChg chg="add mod topLvl">
          <ac:chgData name="TRIGUEROS MUÑOZ, MIGUEL" userId="93f31087-8566-4d16-a7a1-f20635823349" providerId="ADAL" clId="{5FD57DA6-B29E-4232-B85E-A1B5AC5CB1AE}" dt="2023-01-28T11:14:32.019" v="7448" actId="164"/>
          <ac:spMkLst>
            <pc:docMk/>
            <pc:sldMk cId="13508217" sldId="338"/>
            <ac:spMk id="13" creationId="{68D3FA0E-4E26-6587-3142-045438B43DB7}"/>
          </ac:spMkLst>
        </pc:spChg>
        <pc:spChg chg="add mod topLvl">
          <ac:chgData name="TRIGUEROS MUÑOZ, MIGUEL" userId="93f31087-8566-4d16-a7a1-f20635823349" providerId="ADAL" clId="{5FD57DA6-B29E-4232-B85E-A1B5AC5CB1AE}" dt="2023-01-28T11:14:32.019" v="7448" actId="164"/>
          <ac:spMkLst>
            <pc:docMk/>
            <pc:sldMk cId="13508217" sldId="338"/>
            <ac:spMk id="14" creationId="{0611A105-642B-9244-372C-02A7F3E41155}"/>
          </ac:spMkLst>
        </pc:spChg>
        <pc:spChg chg="add mod topLvl">
          <ac:chgData name="TRIGUEROS MUÑOZ, MIGUEL" userId="93f31087-8566-4d16-a7a1-f20635823349" providerId="ADAL" clId="{5FD57DA6-B29E-4232-B85E-A1B5AC5CB1AE}" dt="2023-01-28T11:14:32.019" v="7448" actId="164"/>
          <ac:spMkLst>
            <pc:docMk/>
            <pc:sldMk cId="13508217" sldId="338"/>
            <ac:spMk id="15" creationId="{B4C98B1B-8847-0437-2A87-1737EE1CE502}"/>
          </ac:spMkLst>
        </pc:spChg>
        <pc:spChg chg="add mod topLvl">
          <ac:chgData name="TRIGUEROS MUÑOZ, MIGUEL" userId="93f31087-8566-4d16-a7a1-f20635823349" providerId="ADAL" clId="{5FD57DA6-B29E-4232-B85E-A1B5AC5CB1AE}" dt="2023-01-28T11:14:32.019" v="7448" actId="164"/>
          <ac:spMkLst>
            <pc:docMk/>
            <pc:sldMk cId="13508217" sldId="338"/>
            <ac:spMk id="16" creationId="{3244EE60-13C1-48E7-8711-F68526A5AE35}"/>
          </ac:spMkLst>
        </pc:spChg>
        <pc:spChg chg="add mod topLvl">
          <ac:chgData name="TRIGUEROS MUÑOZ, MIGUEL" userId="93f31087-8566-4d16-a7a1-f20635823349" providerId="ADAL" clId="{5FD57DA6-B29E-4232-B85E-A1B5AC5CB1AE}" dt="2023-01-28T11:14:32.019" v="7448" actId="164"/>
          <ac:spMkLst>
            <pc:docMk/>
            <pc:sldMk cId="13508217" sldId="338"/>
            <ac:spMk id="17" creationId="{C595063A-3156-27D4-000F-AEA86F020FA9}"/>
          </ac:spMkLst>
        </pc:spChg>
        <pc:spChg chg="add mod topLvl">
          <ac:chgData name="TRIGUEROS MUÑOZ, MIGUEL" userId="93f31087-8566-4d16-a7a1-f20635823349" providerId="ADAL" clId="{5FD57DA6-B29E-4232-B85E-A1B5AC5CB1AE}" dt="2023-01-28T11:14:32.019" v="7448" actId="164"/>
          <ac:spMkLst>
            <pc:docMk/>
            <pc:sldMk cId="13508217" sldId="338"/>
            <ac:spMk id="18" creationId="{6D2C315E-1C56-83B7-0380-32BAD694839C}"/>
          </ac:spMkLst>
        </pc:spChg>
        <pc:spChg chg="add mod topLvl">
          <ac:chgData name="TRIGUEROS MUÑOZ, MIGUEL" userId="93f31087-8566-4d16-a7a1-f20635823349" providerId="ADAL" clId="{5FD57DA6-B29E-4232-B85E-A1B5AC5CB1AE}" dt="2023-01-29T06:34:23.510" v="8213" actId="1076"/>
          <ac:spMkLst>
            <pc:docMk/>
            <pc:sldMk cId="13508217" sldId="338"/>
            <ac:spMk id="21" creationId="{08763778-EF08-1B4F-01D3-38936718C22E}"/>
          </ac:spMkLst>
        </pc:spChg>
        <pc:spChg chg="add mod">
          <ac:chgData name="TRIGUEROS MUÑOZ, MIGUEL" userId="93f31087-8566-4d16-a7a1-f20635823349" providerId="ADAL" clId="{5FD57DA6-B29E-4232-B85E-A1B5AC5CB1AE}" dt="2023-01-29T06:36:17.198" v="8214" actId="6549"/>
          <ac:spMkLst>
            <pc:docMk/>
            <pc:sldMk cId="13508217" sldId="338"/>
            <ac:spMk id="23" creationId="{2DAAB4EE-DA21-3397-1BCC-5AD1624F9827}"/>
          </ac:spMkLst>
        </pc:spChg>
        <pc:grpChg chg="add del mod">
          <ac:chgData name="TRIGUEROS MUÑOZ, MIGUEL" userId="93f31087-8566-4d16-a7a1-f20635823349" providerId="ADAL" clId="{5FD57DA6-B29E-4232-B85E-A1B5AC5CB1AE}" dt="2023-01-28T11:14:23.149" v="7447" actId="165"/>
          <ac:grpSpMkLst>
            <pc:docMk/>
            <pc:sldMk cId="13508217" sldId="338"/>
            <ac:grpSpMk id="19" creationId="{988496E6-9402-C370-706B-78B6F75D62EE}"/>
          </ac:grpSpMkLst>
        </pc:grpChg>
        <pc:grpChg chg="add mod">
          <ac:chgData name="TRIGUEROS MUÑOZ, MIGUEL" userId="93f31087-8566-4d16-a7a1-f20635823349" providerId="ADAL" clId="{5FD57DA6-B29E-4232-B85E-A1B5AC5CB1AE}" dt="2023-01-29T06:32:03.286" v="8164" actId="1076"/>
          <ac:grpSpMkLst>
            <pc:docMk/>
            <pc:sldMk cId="13508217" sldId="338"/>
            <ac:grpSpMk id="22" creationId="{42D7F8B5-38DA-831D-BFDB-CB33AC6BD241}"/>
          </ac:grpSpMkLst>
        </pc:grpChg>
        <pc:inkChg chg="add del">
          <ac:chgData name="TRIGUEROS MUÑOZ, MIGUEL" userId="93f31087-8566-4d16-a7a1-f20635823349" providerId="ADAL" clId="{5FD57DA6-B29E-4232-B85E-A1B5AC5CB1AE}" dt="2023-01-28T11:06:58.946" v="7358" actId="9405"/>
          <ac:inkMkLst>
            <pc:docMk/>
            <pc:sldMk cId="13508217" sldId="338"/>
            <ac:inkMk id="7" creationId="{0D06B70C-A5BD-9924-CA17-2777BA6DB3F8}"/>
          </ac:inkMkLst>
        </pc:inkChg>
        <pc:inkChg chg="add del">
          <ac:chgData name="TRIGUEROS MUÑOZ, MIGUEL" userId="93f31087-8566-4d16-a7a1-f20635823349" providerId="ADAL" clId="{5FD57DA6-B29E-4232-B85E-A1B5AC5CB1AE}" dt="2023-01-28T11:06:58.588" v="7357" actId="9405"/>
          <ac:inkMkLst>
            <pc:docMk/>
            <pc:sldMk cId="13508217" sldId="338"/>
            <ac:inkMk id="8" creationId="{B814604C-6949-0472-09C7-0ACFE566EBE4}"/>
          </ac:inkMkLst>
        </pc:inkChg>
        <pc:cxnChg chg="add mod ord topLvl">
          <ac:chgData name="TRIGUEROS MUÑOZ, MIGUEL" userId="93f31087-8566-4d16-a7a1-f20635823349" providerId="ADAL" clId="{5FD57DA6-B29E-4232-B85E-A1B5AC5CB1AE}" dt="2023-01-28T11:14:32.019" v="7448" actId="164"/>
          <ac:cxnSpMkLst>
            <pc:docMk/>
            <pc:sldMk cId="13508217" sldId="338"/>
            <ac:cxnSpMk id="5" creationId="{5EC120BA-9DAC-9EF7-A397-E23EBE81AF12}"/>
          </ac:cxnSpMkLst>
        </pc:cxnChg>
        <pc:cxnChg chg="add mod topLvl">
          <ac:chgData name="TRIGUEROS MUÑOZ, MIGUEL" userId="93f31087-8566-4d16-a7a1-f20635823349" providerId="ADAL" clId="{5FD57DA6-B29E-4232-B85E-A1B5AC5CB1AE}" dt="2023-01-28T11:14:32.019" v="7448" actId="164"/>
          <ac:cxnSpMkLst>
            <pc:docMk/>
            <pc:sldMk cId="13508217" sldId="338"/>
            <ac:cxnSpMk id="10" creationId="{0D866B55-3842-4D2D-3D6C-E800A8FD66D3}"/>
          </ac:cxnSpMkLst>
        </pc:cxnChg>
        <pc:cxnChg chg="add mod topLvl">
          <ac:chgData name="TRIGUEROS MUÑOZ, MIGUEL" userId="93f31087-8566-4d16-a7a1-f20635823349" providerId="ADAL" clId="{5FD57DA6-B29E-4232-B85E-A1B5AC5CB1AE}" dt="2023-01-28T11:14:32.019" v="7448" actId="164"/>
          <ac:cxnSpMkLst>
            <pc:docMk/>
            <pc:sldMk cId="13508217" sldId="338"/>
            <ac:cxnSpMk id="11" creationId="{C4798A76-4C32-CE7E-65C9-3C45BE61C8FE}"/>
          </ac:cxnSpMkLst>
        </pc:cxnChg>
        <pc:cxnChg chg="add mod">
          <ac:chgData name="TRIGUEROS MUÑOZ, MIGUEL" userId="93f31087-8566-4d16-a7a1-f20635823349" providerId="ADAL" clId="{5FD57DA6-B29E-4232-B85E-A1B5AC5CB1AE}" dt="2023-01-29T06:32:05.839" v="8165" actId="1076"/>
          <ac:cxnSpMkLst>
            <pc:docMk/>
            <pc:sldMk cId="13508217" sldId="338"/>
            <ac:cxnSpMk id="20" creationId="{7F36DF96-10A1-352D-CDAB-0AEBABC3EDB5}"/>
          </ac:cxnSpMkLst>
        </pc:cxnChg>
      </pc:sldChg>
      <pc:sldChg chg="addSp delSp modSp add mod delAnim">
        <pc:chgData name="TRIGUEROS MUÑOZ, MIGUEL" userId="93f31087-8566-4d16-a7a1-f20635823349" providerId="ADAL" clId="{5FD57DA6-B29E-4232-B85E-A1B5AC5CB1AE}" dt="2023-01-29T06:38:05.085" v="8238" actId="113"/>
        <pc:sldMkLst>
          <pc:docMk/>
          <pc:sldMk cId="2438511908" sldId="339"/>
        </pc:sldMkLst>
        <pc:spChg chg="mod">
          <ac:chgData name="TRIGUEROS MUÑOZ, MIGUEL" userId="93f31087-8566-4d16-a7a1-f20635823349" providerId="ADAL" clId="{5FD57DA6-B29E-4232-B85E-A1B5AC5CB1AE}" dt="2023-01-28T11:30:02.329" v="7477" actId="20577"/>
          <ac:spMkLst>
            <pc:docMk/>
            <pc:sldMk cId="2438511908" sldId="339"/>
            <ac:spMk id="2" creationId="{36A14693-05B3-206D-05AF-094B1D121783}"/>
          </ac:spMkLst>
        </pc:spChg>
        <pc:spChg chg="mod">
          <ac:chgData name="TRIGUEROS MUÑOZ, MIGUEL" userId="93f31087-8566-4d16-a7a1-f20635823349" providerId="ADAL" clId="{5FD57DA6-B29E-4232-B85E-A1B5AC5CB1AE}" dt="2023-01-29T06:38:05.085" v="8238" actId="113"/>
          <ac:spMkLst>
            <pc:docMk/>
            <pc:sldMk cId="2438511908" sldId="339"/>
            <ac:spMk id="6" creationId="{5C85BBD8-8EE0-8C7C-B449-77C1CE534B72}"/>
          </ac:spMkLst>
        </pc:spChg>
        <pc:spChg chg="add del mod">
          <ac:chgData name="TRIGUEROS MUÑOZ, MIGUEL" userId="93f31087-8566-4d16-a7a1-f20635823349" providerId="ADAL" clId="{5FD57DA6-B29E-4232-B85E-A1B5AC5CB1AE}" dt="2023-01-28T11:30:11.025" v="7479" actId="478"/>
          <ac:spMkLst>
            <pc:docMk/>
            <pc:sldMk cId="2438511908" sldId="339"/>
            <ac:spMk id="7" creationId="{95BD048B-5DA7-7E12-7B3B-4C1882165473}"/>
          </ac:spMkLst>
        </pc:spChg>
        <pc:spChg chg="del mod">
          <ac:chgData name="TRIGUEROS MUÑOZ, MIGUEL" userId="93f31087-8566-4d16-a7a1-f20635823349" providerId="ADAL" clId="{5FD57DA6-B29E-4232-B85E-A1B5AC5CB1AE}" dt="2023-01-28T11:30:23.553" v="7484" actId="478"/>
          <ac:spMkLst>
            <pc:docMk/>
            <pc:sldMk cId="2438511908" sldId="339"/>
            <ac:spMk id="21" creationId="{08763778-EF08-1B4F-01D3-38936718C22E}"/>
          </ac:spMkLst>
        </pc:spChg>
        <pc:grpChg chg="del">
          <ac:chgData name="TRIGUEROS MUÑOZ, MIGUEL" userId="93f31087-8566-4d16-a7a1-f20635823349" providerId="ADAL" clId="{5FD57DA6-B29E-4232-B85E-A1B5AC5CB1AE}" dt="2023-01-28T11:30:19.245" v="7481" actId="478"/>
          <ac:grpSpMkLst>
            <pc:docMk/>
            <pc:sldMk cId="2438511908" sldId="339"/>
            <ac:grpSpMk id="22" creationId="{42D7F8B5-38DA-831D-BFDB-CB33AC6BD241}"/>
          </ac:grpSpMkLst>
        </pc:grpChg>
        <pc:picChg chg="del">
          <ac:chgData name="TRIGUEROS MUÑOZ, MIGUEL" userId="93f31087-8566-4d16-a7a1-f20635823349" providerId="ADAL" clId="{5FD57DA6-B29E-4232-B85E-A1B5AC5CB1AE}" dt="2023-01-28T11:30:08.507" v="7478" actId="478"/>
          <ac:picMkLst>
            <pc:docMk/>
            <pc:sldMk cId="2438511908" sldId="339"/>
            <ac:picMk id="4" creationId="{5BAF31A5-A43F-EAE5-3B73-632FD37C7517}"/>
          </ac:picMkLst>
        </pc:picChg>
        <pc:cxnChg chg="add mod">
          <ac:chgData name="TRIGUEROS MUÑOZ, MIGUEL" userId="93f31087-8566-4d16-a7a1-f20635823349" providerId="ADAL" clId="{5FD57DA6-B29E-4232-B85E-A1B5AC5CB1AE}" dt="2023-01-28T12:04:22.210" v="8138" actId="1076"/>
          <ac:cxnSpMkLst>
            <pc:docMk/>
            <pc:sldMk cId="2438511908" sldId="339"/>
            <ac:cxnSpMk id="8" creationId="{D6E31964-5A23-9871-4713-59E5F90C78F0}"/>
          </ac:cxnSpMkLst>
        </pc:cxnChg>
        <pc:cxnChg chg="del">
          <ac:chgData name="TRIGUEROS MUÑOZ, MIGUEL" userId="93f31087-8566-4d16-a7a1-f20635823349" providerId="ADAL" clId="{5FD57DA6-B29E-4232-B85E-A1B5AC5CB1AE}" dt="2023-01-28T11:30:21.789" v="7483" actId="478"/>
          <ac:cxnSpMkLst>
            <pc:docMk/>
            <pc:sldMk cId="2438511908" sldId="339"/>
            <ac:cxnSpMk id="20" creationId="{7F36DF96-10A1-352D-CDAB-0AEBABC3EDB5}"/>
          </ac:cxnSpMkLst>
        </pc:cxnChg>
      </pc:sldChg>
      <pc:sldChg chg="addSp modSp add mod modAnim">
        <pc:chgData name="TRIGUEROS MUÑOZ, MIGUEL" userId="93f31087-8566-4d16-a7a1-f20635823349" providerId="ADAL" clId="{5FD57DA6-B29E-4232-B85E-A1B5AC5CB1AE}" dt="2023-01-29T06:38:09.382" v="8240" actId="113"/>
        <pc:sldMkLst>
          <pc:docMk/>
          <pc:sldMk cId="1250559640" sldId="340"/>
        </pc:sldMkLst>
        <pc:spChg chg="mod">
          <ac:chgData name="TRIGUEROS MUÑOZ, MIGUEL" userId="93f31087-8566-4d16-a7a1-f20635823349" providerId="ADAL" clId="{5FD57DA6-B29E-4232-B85E-A1B5AC5CB1AE}" dt="2023-01-29T06:38:09.382" v="8240" actId="113"/>
          <ac:spMkLst>
            <pc:docMk/>
            <pc:sldMk cId="1250559640" sldId="340"/>
            <ac:spMk id="6" creationId="{5C85BBD8-8EE0-8C7C-B449-77C1CE534B72}"/>
          </ac:spMkLst>
        </pc:spChg>
        <pc:cxnChg chg="add mod">
          <ac:chgData name="TRIGUEROS MUÑOZ, MIGUEL" userId="93f31087-8566-4d16-a7a1-f20635823349" providerId="ADAL" clId="{5FD57DA6-B29E-4232-B85E-A1B5AC5CB1AE}" dt="2023-01-28T12:06:12.996" v="8155" actId="1076"/>
          <ac:cxnSpMkLst>
            <pc:docMk/>
            <pc:sldMk cId="1250559640" sldId="340"/>
            <ac:cxnSpMk id="3" creationId="{25D2F743-3B9A-856F-9A7A-F047CC0685C8}"/>
          </ac:cxnSpMkLst>
        </pc:cxnChg>
      </pc:sldChg>
      <pc:sldChg chg="addSp modSp add mod modAnim">
        <pc:chgData name="TRIGUEROS MUÑOZ, MIGUEL" userId="93f31087-8566-4d16-a7a1-f20635823349" providerId="ADAL" clId="{5FD57DA6-B29E-4232-B85E-A1B5AC5CB1AE}" dt="2023-01-29T11:01:53.577" v="10290" actId="1076"/>
        <pc:sldMkLst>
          <pc:docMk/>
          <pc:sldMk cId="4252141736" sldId="341"/>
        </pc:sldMkLst>
        <pc:spChg chg="add mod">
          <ac:chgData name="TRIGUEROS MUÑOZ, MIGUEL" userId="93f31087-8566-4d16-a7a1-f20635823349" providerId="ADAL" clId="{5FD57DA6-B29E-4232-B85E-A1B5AC5CB1AE}" dt="2023-01-29T11:01:53.577" v="10290" actId="1076"/>
          <ac:spMkLst>
            <pc:docMk/>
            <pc:sldMk cId="4252141736" sldId="341"/>
            <ac:spMk id="4" creationId="{FAAB3F06-BA2D-1E16-813E-A64ADED79B51}"/>
          </ac:spMkLst>
        </pc:spChg>
        <pc:spChg chg="mod">
          <ac:chgData name="TRIGUEROS MUÑOZ, MIGUEL" userId="93f31087-8566-4d16-a7a1-f20635823349" providerId="ADAL" clId="{5FD57DA6-B29E-4232-B85E-A1B5AC5CB1AE}" dt="2023-01-28T11:49:11.519" v="8058" actId="404"/>
          <ac:spMkLst>
            <pc:docMk/>
            <pc:sldMk cId="4252141736" sldId="341"/>
            <ac:spMk id="6" creationId="{5C85BBD8-8EE0-8C7C-B449-77C1CE534B72}"/>
          </ac:spMkLst>
        </pc:spChg>
        <pc:picChg chg="add mod ord">
          <ac:chgData name="TRIGUEROS MUÑOZ, MIGUEL" userId="93f31087-8566-4d16-a7a1-f20635823349" providerId="ADAL" clId="{5FD57DA6-B29E-4232-B85E-A1B5AC5CB1AE}" dt="2023-01-28T11:49:19.590" v="8059" actId="166"/>
          <ac:picMkLst>
            <pc:docMk/>
            <pc:sldMk cId="4252141736" sldId="341"/>
            <ac:picMk id="3" creationId="{F69F4E67-E62E-4AA5-5FEB-FAD129A829A4}"/>
          </ac:picMkLst>
        </pc:picChg>
      </pc:sldChg>
      <pc:sldChg chg="modSp add modAnim">
        <pc:chgData name="TRIGUEROS MUÑOZ, MIGUEL" userId="93f31087-8566-4d16-a7a1-f20635823349" providerId="ADAL" clId="{5FD57DA6-B29E-4232-B85E-A1B5AC5CB1AE}" dt="2023-01-29T06:41:36.246" v="8281"/>
        <pc:sldMkLst>
          <pc:docMk/>
          <pc:sldMk cId="1946742023" sldId="342"/>
        </pc:sldMkLst>
        <pc:spChg chg="mod">
          <ac:chgData name="TRIGUEROS MUÑOZ, MIGUEL" userId="93f31087-8566-4d16-a7a1-f20635823349" providerId="ADAL" clId="{5FD57DA6-B29E-4232-B85E-A1B5AC5CB1AE}" dt="2023-01-29T06:41:10.846" v="8278" actId="20577"/>
          <ac:spMkLst>
            <pc:docMk/>
            <pc:sldMk cId="1946742023" sldId="342"/>
            <ac:spMk id="7" creationId="{1CAA242B-9F16-78DB-2D41-F7762156F0C5}"/>
          </ac:spMkLst>
        </pc:spChg>
      </pc:sldChg>
      <pc:sldChg chg="delSp modSp add mod delAnim modAnim">
        <pc:chgData name="TRIGUEROS MUÑOZ, MIGUEL" userId="93f31087-8566-4d16-a7a1-f20635823349" providerId="ADAL" clId="{5FD57DA6-B29E-4232-B85E-A1B5AC5CB1AE}" dt="2023-01-29T07:05:59.691" v="8824" actId="27636"/>
        <pc:sldMkLst>
          <pc:docMk/>
          <pc:sldMk cId="3197951045" sldId="343"/>
        </pc:sldMkLst>
        <pc:spChg chg="mod">
          <ac:chgData name="TRIGUEROS MUÑOZ, MIGUEL" userId="93f31087-8566-4d16-a7a1-f20635823349" providerId="ADAL" clId="{5FD57DA6-B29E-4232-B85E-A1B5AC5CB1AE}" dt="2023-01-29T07:05:59.691" v="8824" actId="27636"/>
          <ac:spMkLst>
            <pc:docMk/>
            <pc:sldMk cId="3197951045" sldId="343"/>
            <ac:spMk id="6" creationId="{5C85BBD8-8EE0-8C7C-B449-77C1CE534B72}"/>
          </ac:spMkLst>
        </pc:spChg>
        <pc:spChg chg="del">
          <ac:chgData name="TRIGUEROS MUÑOZ, MIGUEL" userId="93f31087-8566-4d16-a7a1-f20635823349" providerId="ADAL" clId="{5FD57DA6-B29E-4232-B85E-A1B5AC5CB1AE}" dt="2023-01-29T06:42:11.603" v="8283" actId="478"/>
          <ac:spMkLst>
            <pc:docMk/>
            <pc:sldMk cId="3197951045" sldId="343"/>
            <ac:spMk id="7" creationId="{1CAA242B-9F16-78DB-2D41-F7762156F0C5}"/>
          </ac:spMkLst>
        </pc:spChg>
      </pc:sldChg>
      <pc:sldChg chg="addSp modSp new mod">
        <pc:chgData name="TRIGUEROS MUÑOZ, MIGUEL" userId="93f31087-8566-4d16-a7a1-f20635823349" providerId="ADAL" clId="{5FD57DA6-B29E-4232-B85E-A1B5AC5CB1AE}" dt="2023-01-29T10:16:44.006" v="9987" actId="20577"/>
        <pc:sldMkLst>
          <pc:docMk/>
          <pc:sldMk cId="1449005981" sldId="344"/>
        </pc:sldMkLst>
        <pc:spChg chg="mod">
          <ac:chgData name="TRIGUEROS MUÑOZ, MIGUEL" userId="93f31087-8566-4d16-a7a1-f20635823349" providerId="ADAL" clId="{5FD57DA6-B29E-4232-B85E-A1B5AC5CB1AE}" dt="2023-01-29T10:16:44.006" v="9987" actId="20577"/>
          <ac:spMkLst>
            <pc:docMk/>
            <pc:sldMk cId="1449005981" sldId="344"/>
            <ac:spMk id="2" creationId="{328279B4-B37E-F178-C289-738BE41C53B7}"/>
          </ac:spMkLst>
        </pc:spChg>
        <pc:spChg chg="mod">
          <ac:chgData name="TRIGUEROS MUÑOZ, MIGUEL" userId="93f31087-8566-4d16-a7a1-f20635823349" providerId="ADAL" clId="{5FD57DA6-B29E-4232-B85E-A1B5AC5CB1AE}" dt="2023-01-29T07:37:56.291" v="9072" actId="2710"/>
          <ac:spMkLst>
            <pc:docMk/>
            <pc:sldMk cId="1449005981" sldId="344"/>
            <ac:spMk id="3" creationId="{5D917A49-C75D-6276-7FF2-954A7802BE96}"/>
          </ac:spMkLst>
        </pc:spChg>
        <pc:picChg chg="add mod ord">
          <ac:chgData name="TRIGUEROS MUÑOZ, MIGUEL" userId="93f31087-8566-4d16-a7a1-f20635823349" providerId="ADAL" clId="{5FD57DA6-B29E-4232-B85E-A1B5AC5CB1AE}" dt="2023-01-29T07:42:00.734" v="9082" actId="14100"/>
          <ac:picMkLst>
            <pc:docMk/>
            <pc:sldMk cId="1449005981" sldId="344"/>
            <ac:picMk id="4" creationId="{63FAEE85-467B-97FE-EB76-D361F576DDA1}"/>
          </ac:picMkLst>
        </pc:picChg>
      </pc:sldChg>
      <pc:sldChg chg="addSp delSp modSp add mod">
        <pc:chgData name="TRIGUEROS MUÑOZ, MIGUEL" userId="93f31087-8566-4d16-a7a1-f20635823349" providerId="ADAL" clId="{5FD57DA6-B29E-4232-B85E-A1B5AC5CB1AE}" dt="2023-01-29T07:44:20.815" v="9136" actId="14100"/>
        <pc:sldMkLst>
          <pc:docMk/>
          <pc:sldMk cId="2434036808" sldId="345"/>
        </pc:sldMkLst>
        <pc:spChg chg="add del mod">
          <ac:chgData name="TRIGUEROS MUÑOZ, MIGUEL" userId="93f31087-8566-4d16-a7a1-f20635823349" providerId="ADAL" clId="{5FD57DA6-B29E-4232-B85E-A1B5AC5CB1AE}" dt="2023-01-29T07:44:15.990" v="9134" actId="6549"/>
          <ac:spMkLst>
            <pc:docMk/>
            <pc:sldMk cId="2434036808" sldId="345"/>
            <ac:spMk id="3" creationId="{5D917A49-C75D-6276-7FF2-954A7802BE96}"/>
          </ac:spMkLst>
        </pc:spChg>
        <pc:spChg chg="add del mod">
          <ac:chgData name="TRIGUEROS MUÑOZ, MIGUEL" userId="93f31087-8566-4d16-a7a1-f20635823349" providerId="ADAL" clId="{5FD57DA6-B29E-4232-B85E-A1B5AC5CB1AE}" dt="2023-01-29T07:43:11.432" v="9088" actId="478"/>
          <ac:spMkLst>
            <pc:docMk/>
            <pc:sldMk cId="2434036808" sldId="345"/>
            <ac:spMk id="6" creationId="{1BA16E94-1E47-533C-F870-40520D962749}"/>
          </ac:spMkLst>
        </pc:spChg>
        <pc:picChg chg="add del">
          <ac:chgData name="TRIGUEROS MUÑOZ, MIGUEL" userId="93f31087-8566-4d16-a7a1-f20635823349" providerId="ADAL" clId="{5FD57DA6-B29E-4232-B85E-A1B5AC5CB1AE}" dt="2023-01-29T07:43:33.958" v="9090" actId="478"/>
          <ac:picMkLst>
            <pc:docMk/>
            <pc:sldMk cId="2434036808" sldId="345"/>
            <ac:picMk id="4" creationId="{63FAEE85-467B-97FE-EB76-D361F576DDA1}"/>
          </ac:picMkLst>
        </pc:picChg>
        <pc:picChg chg="add mod">
          <ac:chgData name="TRIGUEROS MUÑOZ, MIGUEL" userId="93f31087-8566-4d16-a7a1-f20635823349" providerId="ADAL" clId="{5FD57DA6-B29E-4232-B85E-A1B5AC5CB1AE}" dt="2023-01-29T07:44:20.815" v="9136" actId="14100"/>
          <ac:picMkLst>
            <pc:docMk/>
            <pc:sldMk cId="2434036808" sldId="345"/>
            <ac:picMk id="7" creationId="{12DF22E9-A2AC-05CD-56B0-9AA4984B0084}"/>
          </ac:picMkLst>
        </pc:picChg>
      </pc:sldChg>
      <pc:sldChg chg="addSp delSp modSp add mod modAnim">
        <pc:chgData name="TRIGUEROS MUÑOZ, MIGUEL" userId="93f31087-8566-4d16-a7a1-f20635823349" providerId="ADAL" clId="{5FD57DA6-B29E-4232-B85E-A1B5AC5CB1AE}" dt="2023-01-29T10:12:53.484" v="9933" actId="20577"/>
        <pc:sldMkLst>
          <pc:docMk/>
          <pc:sldMk cId="1963308392" sldId="346"/>
        </pc:sldMkLst>
        <pc:spChg chg="mod">
          <ac:chgData name="TRIGUEROS MUÑOZ, MIGUEL" userId="93f31087-8566-4d16-a7a1-f20635823349" providerId="ADAL" clId="{5FD57DA6-B29E-4232-B85E-A1B5AC5CB1AE}" dt="2023-01-29T10:12:53.484" v="9933" actId="20577"/>
          <ac:spMkLst>
            <pc:docMk/>
            <pc:sldMk cId="1963308392" sldId="346"/>
            <ac:spMk id="3" creationId="{5D917A49-C75D-6276-7FF2-954A7802BE96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4" creationId="{BF88F944-6F61-44C8-CFF6-08FEC53C6E1A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5" creationId="{9966FE6C-9334-205F-3C7D-A280C438816C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6" creationId="{A8CD502A-3507-D23F-C557-658E0095EC51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8" creationId="{DC5E1A57-BFE6-2E4C-23A4-312A2F29002A}"/>
          </ac:spMkLst>
        </pc:spChg>
        <pc:spChg chg="add del mod">
          <ac:chgData name="TRIGUEROS MUÑOZ, MIGUEL" userId="93f31087-8566-4d16-a7a1-f20635823349" providerId="ADAL" clId="{5FD57DA6-B29E-4232-B85E-A1B5AC5CB1AE}" dt="2023-01-29T07:48:49.539" v="9319" actId="478"/>
          <ac:spMkLst>
            <pc:docMk/>
            <pc:sldMk cId="1963308392" sldId="346"/>
            <ac:spMk id="9" creationId="{E698790F-0D3F-D9D6-747E-3DBBE603B69F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10" creationId="{FE198922-0B06-0506-FA5B-8FF2027A7F9A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11" creationId="{4691DC0E-FB13-D9F3-B863-FE9230DBF1A1}"/>
          </ac:spMkLst>
        </pc:spChg>
        <pc:spChg chg="add del mod">
          <ac:chgData name="TRIGUEROS MUÑOZ, MIGUEL" userId="93f31087-8566-4d16-a7a1-f20635823349" providerId="ADAL" clId="{5FD57DA6-B29E-4232-B85E-A1B5AC5CB1AE}" dt="2023-01-29T07:56:59.548" v="9401" actId="767"/>
          <ac:spMkLst>
            <pc:docMk/>
            <pc:sldMk cId="1963308392" sldId="346"/>
            <ac:spMk id="54" creationId="{8CC3CEB2-70F1-8924-347D-90B6E7E4B93D}"/>
          </ac:spMkLst>
        </pc:spChg>
        <pc:spChg chg="add del mod">
          <ac:chgData name="TRIGUEROS MUÑOZ, MIGUEL" userId="93f31087-8566-4d16-a7a1-f20635823349" providerId="ADAL" clId="{5FD57DA6-B29E-4232-B85E-A1B5AC5CB1AE}" dt="2023-01-29T07:57:09.872" v="9403" actId="767"/>
          <ac:spMkLst>
            <pc:docMk/>
            <pc:sldMk cId="1963308392" sldId="346"/>
            <ac:spMk id="55" creationId="{656D610F-9A50-5B57-DC34-55DCC4C2A6CA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56" creationId="{8B84EF17-25BB-FF7B-5195-FC0AA65B2807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57" creationId="{B2140093-0C7F-8805-936E-6390EE4E02F2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58" creationId="{BE364B99-8A14-2C56-CAFA-4D62274BAC9D}"/>
          </ac:spMkLst>
        </pc:spChg>
        <pc:spChg chg="add mod">
          <ac:chgData name="TRIGUEROS MUÑOZ, MIGUEL" userId="93f31087-8566-4d16-a7a1-f20635823349" providerId="ADAL" clId="{5FD57DA6-B29E-4232-B85E-A1B5AC5CB1AE}" dt="2023-01-29T10:09:07.285" v="9882" actId="164"/>
          <ac:spMkLst>
            <pc:docMk/>
            <pc:sldMk cId="1963308392" sldId="346"/>
            <ac:spMk id="59" creationId="{DACD7110-A45D-4549-DBD1-C6F29B5ADD74}"/>
          </ac:spMkLst>
        </pc:spChg>
        <pc:grpChg chg="add mod">
          <ac:chgData name="TRIGUEROS MUÑOZ, MIGUEL" userId="93f31087-8566-4d16-a7a1-f20635823349" providerId="ADAL" clId="{5FD57DA6-B29E-4232-B85E-A1B5AC5CB1AE}" dt="2023-01-29T10:09:07.285" v="9882" actId="164"/>
          <ac:grpSpMkLst>
            <pc:docMk/>
            <pc:sldMk cId="1963308392" sldId="346"/>
            <ac:grpSpMk id="60" creationId="{D8214506-7F6F-297B-7F0E-7406D0E729FB}"/>
          </ac:grpSpMkLst>
        </pc:grpChg>
        <pc:picChg chg="mod">
          <ac:chgData name="TRIGUEROS MUÑOZ, MIGUEL" userId="93f31087-8566-4d16-a7a1-f20635823349" providerId="ADAL" clId="{5FD57DA6-B29E-4232-B85E-A1B5AC5CB1AE}" dt="2023-01-29T07:44:57.125" v="9139" actId="1076"/>
          <ac:picMkLst>
            <pc:docMk/>
            <pc:sldMk cId="1963308392" sldId="346"/>
            <ac:picMk id="7" creationId="{12DF22E9-A2AC-05CD-56B0-9AA4984B0084}"/>
          </ac:picMkLst>
        </pc:picChg>
        <pc:cxnChg chg="add mod">
          <ac:chgData name="TRIGUEROS MUÑOZ, MIGUEL" userId="93f31087-8566-4d16-a7a1-f20635823349" providerId="ADAL" clId="{5FD57DA6-B29E-4232-B85E-A1B5AC5CB1AE}" dt="2023-01-29T10:09:07.285" v="9882" actId="164"/>
          <ac:cxnSpMkLst>
            <pc:docMk/>
            <pc:sldMk cId="1963308392" sldId="346"/>
            <ac:cxnSpMk id="13" creationId="{3D773DD6-E996-1813-DAE4-06B1EC83643E}"/>
          </ac:cxnSpMkLst>
        </pc:cxnChg>
        <pc:cxnChg chg="add mod">
          <ac:chgData name="TRIGUEROS MUÑOZ, MIGUEL" userId="93f31087-8566-4d16-a7a1-f20635823349" providerId="ADAL" clId="{5FD57DA6-B29E-4232-B85E-A1B5AC5CB1AE}" dt="2023-01-29T10:09:07.285" v="9882" actId="164"/>
          <ac:cxnSpMkLst>
            <pc:docMk/>
            <pc:sldMk cId="1963308392" sldId="346"/>
            <ac:cxnSpMk id="15" creationId="{3FFB350E-78D7-1019-1FD8-9AAE3B6BF6C6}"/>
          </ac:cxnSpMkLst>
        </pc:cxnChg>
        <pc:cxnChg chg="add mod">
          <ac:chgData name="TRIGUEROS MUÑOZ, MIGUEL" userId="93f31087-8566-4d16-a7a1-f20635823349" providerId="ADAL" clId="{5FD57DA6-B29E-4232-B85E-A1B5AC5CB1AE}" dt="2023-01-29T10:09:07.285" v="9882" actId="164"/>
          <ac:cxnSpMkLst>
            <pc:docMk/>
            <pc:sldMk cId="1963308392" sldId="346"/>
            <ac:cxnSpMk id="16" creationId="{16642054-9206-BDEA-6409-6CBCAED541CA}"/>
          </ac:cxnSpMkLst>
        </pc:cxnChg>
        <pc:cxnChg chg="add mod">
          <ac:chgData name="TRIGUEROS MUÑOZ, MIGUEL" userId="93f31087-8566-4d16-a7a1-f20635823349" providerId="ADAL" clId="{5FD57DA6-B29E-4232-B85E-A1B5AC5CB1AE}" dt="2023-01-29T10:09:07.285" v="9882" actId="164"/>
          <ac:cxnSpMkLst>
            <pc:docMk/>
            <pc:sldMk cId="1963308392" sldId="346"/>
            <ac:cxnSpMk id="19" creationId="{64F4F357-109D-D430-FD34-727088B8F224}"/>
          </ac:cxnSpMkLst>
        </pc:cxnChg>
        <pc:cxnChg chg="add mod">
          <ac:chgData name="TRIGUEROS MUÑOZ, MIGUEL" userId="93f31087-8566-4d16-a7a1-f20635823349" providerId="ADAL" clId="{5FD57DA6-B29E-4232-B85E-A1B5AC5CB1AE}" dt="2023-01-29T10:09:07.285" v="9882" actId="164"/>
          <ac:cxnSpMkLst>
            <pc:docMk/>
            <pc:sldMk cId="1963308392" sldId="346"/>
            <ac:cxnSpMk id="22" creationId="{2FACB989-F917-663C-C2FA-3F1D9E9975F3}"/>
          </ac:cxnSpMkLst>
        </pc:cxnChg>
        <pc:cxnChg chg="add mod">
          <ac:chgData name="TRIGUEROS MUÑOZ, MIGUEL" userId="93f31087-8566-4d16-a7a1-f20635823349" providerId="ADAL" clId="{5FD57DA6-B29E-4232-B85E-A1B5AC5CB1AE}" dt="2023-01-29T10:09:07.285" v="9882" actId="164"/>
          <ac:cxnSpMkLst>
            <pc:docMk/>
            <pc:sldMk cId="1963308392" sldId="346"/>
            <ac:cxnSpMk id="28" creationId="{FDFDE9BE-CFFF-4479-0229-472B2E58FEF3}"/>
          </ac:cxnSpMkLst>
        </pc:cxnChg>
        <pc:cxnChg chg="add mod">
          <ac:chgData name="TRIGUEROS MUÑOZ, MIGUEL" userId="93f31087-8566-4d16-a7a1-f20635823349" providerId="ADAL" clId="{5FD57DA6-B29E-4232-B85E-A1B5AC5CB1AE}" dt="2023-01-29T10:09:07.285" v="9882" actId="164"/>
          <ac:cxnSpMkLst>
            <pc:docMk/>
            <pc:sldMk cId="1963308392" sldId="346"/>
            <ac:cxnSpMk id="32" creationId="{16EC65CE-A567-A612-B9E0-85B68A7BA048}"/>
          </ac:cxnSpMkLst>
        </pc:cxnChg>
      </pc:sldChg>
      <pc:sldChg chg="addSp delSp modSp add mod modAnim">
        <pc:chgData name="TRIGUEROS MUÑOZ, MIGUEL" userId="93f31087-8566-4d16-a7a1-f20635823349" providerId="ADAL" clId="{5FD57DA6-B29E-4232-B85E-A1B5AC5CB1AE}" dt="2023-01-29T10:16:52.312" v="9988" actId="20577"/>
        <pc:sldMkLst>
          <pc:docMk/>
          <pc:sldMk cId="2377115467" sldId="347"/>
        </pc:sldMkLst>
        <pc:spChg chg="mod">
          <ac:chgData name="TRIGUEROS MUÑOZ, MIGUEL" userId="93f31087-8566-4d16-a7a1-f20635823349" providerId="ADAL" clId="{5FD57DA6-B29E-4232-B85E-A1B5AC5CB1AE}" dt="2023-01-29T10:16:52.312" v="9988" actId="20577"/>
          <ac:spMkLst>
            <pc:docMk/>
            <pc:sldMk cId="2377115467" sldId="347"/>
            <ac:spMk id="2" creationId="{328279B4-B37E-F178-C289-738BE41C53B7}"/>
          </ac:spMkLst>
        </pc:spChg>
        <pc:spChg chg="mod ord">
          <ac:chgData name="TRIGUEROS MUÑOZ, MIGUEL" userId="93f31087-8566-4d16-a7a1-f20635823349" providerId="ADAL" clId="{5FD57DA6-B29E-4232-B85E-A1B5AC5CB1AE}" dt="2023-01-29T10:06:40.534" v="9876" actId="167"/>
          <ac:spMkLst>
            <pc:docMk/>
            <pc:sldMk cId="2377115467" sldId="347"/>
            <ac:spMk id="3" creationId="{5D917A49-C75D-6276-7FF2-954A7802BE96}"/>
          </ac:spMkLst>
        </pc:spChg>
        <pc:spChg chg="mod">
          <ac:chgData name="TRIGUEROS MUÑOZ, MIGUEL" userId="93f31087-8566-4d16-a7a1-f20635823349" providerId="ADAL" clId="{5FD57DA6-B29E-4232-B85E-A1B5AC5CB1AE}" dt="2023-01-29T10:03:47.276" v="9821" actId="164"/>
          <ac:spMkLst>
            <pc:docMk/>
            <pc:sldMk cId="2377115467" sldId="347"/>
            <ac:spMk id="4" creationId="{BF88F944-6F61-44C8-CFF6-08FEC53C6E1A}"/>
          </ac:spMkLst>
        </pc:spChg>
        <pc:spChg chg="mod">
          <ac:chgData name="TRIGUEROS MUÑOZ, MIGUEL" userId="93f31087-8566-4d16-a7a1-f20635823349" providerId="ADAL" clId="{5FD57DA6-B29E-4232-B85E-A1B5AC5CB1AE}" dt="2023-01-29T10:03:47.276" v="9821" actId="164"/>
          <ac:spMkLst>
            <pc:docMk/>
            <pc:sldMk cId="2377115467" sldId="347"/>
            <ac:spMk id="5" creationId="{9966FE6C-9334-205F-3C7D-A280C438816C}"/>
          </ac:spMkLst>
        </pc:spChg>
        <pc:spChg chg="mod">
          <ac:chgData name="TRIGUEROS MUÑOZ, MIGUEL" userId="93f31087-8566-4d16-a7a1-f20635823349" providerId="ADAL" clId="{5FD57DA6-B29E-4232-B85E-A1B5AC5CB1AE}" dt="2023-01-29T10:03:47.276" v="9821" actId="164"/>
          <ac:spMkLst>
            <pc:docMk/>
            <pc:sldMk cId="2377115467" sldId="347"/>
            <ac:spMk id="6" creationId="{A8CD502A-3507-D23F-C557-658E0095EC51}"/>
          </ac:spMkLst>
        </pc:spChg>
        <pc:spChg chg="mod">
          <ac:chgData name="TRIGUEROS MUÑOZ, MIGUEL" userId="93f31087-8566-4d16-a7a1-f20635823349" providerId="ADAL" clId="{5FD57DA6-B29E-4232-B85E-A1B5AC5CB1AE}" dt="2023-01-29T10:03:47.276" v="9821" actId="164"/>
          <ac:spMkLst>
            <pc:docMk/>
            <pc:sldMk cId="2377115467" sldId="347"/>
            <ac:spMk id="8" creationId="{DC5E1A57-BFE6-2E4C-23A4-312A2F29002A}"/>
          </ac:spMkLst>
        </pc:spChg>
        <pc:spChg chg="mod">
          <ac:chgData name="TRIGUEROS MUÑOZ, MIGUEL" userId="93f31087-8566-4d16-a7a1-f20635823349" providerId="ADAL" clId="{5FD57DA6-B29E-4232-B85E-A1B5AC5CB1AE}" dt="2023-01-29T10:03:47.276" v="9821" actId="164"/>
          <ac:spMkLst>
            <pc:docMk/>
            <pc:sldMk cId="2377115467" sldId="347"/>
            <ac:spMk id="10" creationId="{FE198922-0B06-0506-FA5B-8FF2027A7F9A}"/>
          </ac:spMkLst>
        </pc:spChg>
        <pc:spChg chg="mod">
          <ac:chgData name="TRIGUEROS MUÑOZ, MIGUEL" userId="93f31087-8566-4d16-a7a1-f20635823349" providerId="ADAL" clId="{5FD57DA6-B29E-4232-B85E-A1B5AC5CB1AE}" dt="2023-01-29T10:03:47.276" v="9821" actId="164"/>
          <ac:spMkLst>
            <pc:docMk/>
            <pc:sldMk cId="2377115467" sldId="347"/>
            <ac:spMk id="11" creationId="{4691DC0E-FB13-D9F3-B863-FE9230DBF1A1}"/>
          </ac:spMkLst>
        </pc:spChg>
        <pc:spChg chg="add mod">
          <ac:chgData name="TRIGUEROS MUÑOZ, MIGUEL" userId="93f31087-8566-4d16-a7a1-f20635823349" providerId="ADAL" clId="{5FD57DA6-B29E-4232-B85E-A1B5AC5CB1AE}" dt="2023-01-29T10:03:47.276" v="9821" actId="164"/>
          <ac:spMkLst>
            <pc:docMk/>
            <pc:sldMk cId="2377115467" sldId="347"/>
            <ac:spMk id="17" creationId="{BE91FC40-ED4A-6FD2-2DC0-3E4C27E45D7C}"/>
          </ac:spMkLst>
        </pc:spChg>
        <pc:spChg chg="del mod">
          <ac:chgData name="TRIGUEROS MUÑOZ, MIGUEL" userId="93f31087-8566-4d16-a7a1-f20635823349" providerId="ADAL" clId="{5FD57DA6-B29E-4232-B85E-A1B5AC5CB1AE}" dt="2023-01-29T08:13:00.003" v="9670" actId="478"/>
          <ac:spMkLst>
            <pc:docMk/>
            <pc:sldMk cId="2377115467" sldId="347"/>
            <ac:spMk id="56" creationId="{8B84EF17-25BB-FF7B-5195-FC0AA65B2807}"/>
          </ac:spMkLst>
        </pc:spChg>
        <pc:spChg chg="del mod">
          <ac:chgData name="TRIGUEROS MUÑOZ, MIGUEL" userId="93f31087-8566-4d16-a7a1-f20635823349" providerId="ADAL" clId="{5FD57DA6-B29E-4232-B85E-A1B5AC5CB1AE}" dt="2023-01-29T08:12:58.418" v="9669" actId="478"/>
          <ac:spMkLst>
            <pc:docMk/>
            <pc:sldMk cId="2377115467" sldId="347"/>
            <ac:spMk id="57" creationId="{B2140093-0C7F-8805-936E-6390EE4E02F2}"/>
          </ac:spMkLst>
        </pc:spChg>
        <pc:spChg chg="add del mod">
          <ac:chgData name="TRIGUEROS MUÑOZ, MIGUEL" userId="93f31087-8566-4d16-a7a1-f20635823349" providerId="ADAL" clId="{5FD57DA6-B29E-4232-B85E-A1B5AC5CB1AE}" dt="2023-01-29T10:03:47.276" v="9821" actId="164"/>
          <ac:spMkLst>
            <pc:docMk/>
            <pc:sldMk cId="2377115467" sldId="347"/>
            <ac:spMk id="58" creationId="{BE364B99-8A14-2C56-CAFA-4D62274BAC9D}"/>
          </ac:spMkLst>
        </pc:spChg>
        <pc:spChg chg="add del mod">
          <ac:chgData name="TRIGUEROS MUÑOZ, MIGUEL" userId="93f31087-8566-4d16-a7a1-f20635823349" providerId="ADAL" clId="{5FD57DA6-B29E-4232-B85E-A1B5AC5CB1AE}" dt="2023-01-29T10:03:47.276" v="9821" actId="164"/>
          <ac:spMkLst>
            <pc:docMk/>
            <pc:sldMk cId="2377115467" sldId="347"/>
            <ac:spMk id="59" creationId="{DACD7110-A45D-4549-DBD1-C6F29B5ADD74}"/>
          </ac:spMkLst>
        </pc:spChg>
        <pc:spChg chg="add mod ord">
          <ac:chgData name="TRIGUEROS MUÑOZ, MIGUEL" userId="93f31087-8566-4d16-a7a1-f20635823349" providerId="ADAL" clId="{5FD57DA6-B29E-4232-B85E-A1B5AC5CB1AE}" dt="2023-01-29T10:06:58.107" v="9878" actId="167"/>
          <ac:spMkLst>
            <pc:docMk/>
            <pc:sldMk cId="2377115467" sldId="347"/>
            <ac:spMk id="67" creationId="{3DDE8DF8-D412-4592-987E-A78963569857}"/>
          </ac:spMkLst>
        </pc:spChg>
        <pc:grpChg chg="add mod">
          <ac:chgData name="TRIGUEROS MUÑOZ, MIGUEL" userId="93f31087-8566-4d16-a7a1-f20635823349" providerId="ADAL" clId="{5FD57DA6-B29E-4232-B85E-A1B5AC5CB1AE}" dt="2023-01-29T10:07:11.411" v="9879" actId="1076"/>
          <ac:grpSpMkLst>
            <pc:docMk/>
            <pc:sldMk cId="2377115467" sldId="347"/>
            <ac:grpSpMk id="68" creationId="{82EBA840-9E2D-2FC9-3E94-2D2F5A437DD7}"/>
          </ac:grpSpMkLst>
        </pc:grpChg>
        <pc:picChg chg="del">
          <ac:chgData name="TRIGUEROS MUÑOZ, MIGUEL" userId="93f31087-8566-4d16-a7a1-f20635823349" providerId="ADAL" clId="{5FD57DA6-B29E-4232-B85E-A1B5AC5CB1AE}" dt="2023-01-29T08:06:28.220" v="9422" actId="478"/>
          <ac:picMkLst>
            <pc:docMk/>
            <pc:sldMk cId="2377115467" sldId="347"/>
            <ac:picMk id="7" creationId="{12DF22E9-A2AC-05CD-56B0-9AA4984B0084}"/>
          </ac:picMkLst>
        </pc:picChg>
        <pc:cxnChg chg="mod">
          <ac:chgData name="TRIGUEROS MUÑOZ, MIGUEL" userId="93f31087-8566-4d16-a7a1-f20635823349" providerId="ADAL" clId="{5FD57DA6-B29E-4232-B85E-A1B5AC5CB1AE}" dt="2023-01-29T10:03:47.276" v="9821" actId="164"/>
          <ac:cxnSpMkLst>
            <pc:docMk/>
            <pc:sldMk cId="2377115467" sldId="347"/>
            <ac:cxnSpMk id="13" creationId="{3D773DD6-E996-1813-DAE4-06B1EC83643E}"/>
          </ac:cxnSpMkLst>
        </pc:cxnChg>
        <pc:cxnChg chg="add del mod">
          <ac:chgData name="TRIGUEROS MUÑOZ, MIGUEL" userId="93f31087-8566-4d16-a7a1-f20635823349" providerId="ADAL" clId="{5FD57DA6-B29E-4232-B85E-A1B5AC5CB1AE}" dt="2023-01-29T08:13:54.094" v="9682" actId="478"/>
          <ac:cxnSpMkLst>
            <pc:docMk/>
            <pc:sldMk cId="2377115467" sldId="347"/>
            <ac:cxnSpMk id="15" creationId="{3FFB350E-78D7-1019-1FD8-9AAE3B6BF6C6}"/>
          </ac:cxnSpMkLst>
        </pc:cxnChg>
        <pc:cxnChg chg="mod">
          <ac:chgData name="TRIGUEROS MUÑOZ, MIGUEL" userId="93f31087-8566-4d16-a7a1-f20635823349" providerId="ADAL" clId="{5FD57DA6-B29E-4232-B85E-A1B5AC5CB1AE}" dt="2023-01-29T10:03:47.276" v="9821" actId="164"/>
          <ac:cxnSpMkLst>
            <pc:docMk/>
            <pc:sldMk cId="2377115467" sldId="347"/>
            <ac:cxnSpMk id="16" creationId="{16642054-9206-BDEA-6409-6CBCAED541CA}"/>
          </ac:cxnSpMkLst>
        </pc:cxnChg>
        <pc:cxnChg chg="mod">
          <ac:chgData name="TRIGUEROS MUÑOZ, MIGUEL" userId="93f31087-8566-4d16-a7a1-f20635823349" providerId="ADAL" clId="{5FD57DA6-B29E-4232-B85E-A1B5AC5CB1AE}" dt="2023-01-29T10:03:47.276" v="9821" actId="164"/>
          <ac:cxnSpMkLst>
            <pc:docMk/>
            <pc:sldMk cId="2377115467" sldId="347"/>
            <ac:cxnSpMk id="19" creationId="{64F4F357-109D-D430-FD34-727088B8F224}"/>
          </ac:cxnSpMkLst>
        </pc:cxnChg>
        <pc:cxnChg chg="add del mod">
          <ac:chgData name="TRIGUEROS MUÑOZ, MIGUEL" userId="93f31087-8566-4d16-a7a1-f20635823349" providerId="ADAL" clId="{5FD57DA6-B29E-4232-B85E-A1B5AC5CB1AE}" dt="2023-01-29T08:19:37.397" v="9727" actId="478"/>
          <ac:cxnSpMkLst>
            <pc:docMk/>
            <pc:sldMk cId="2377115467" sldId="347"/>
            <ac:cxnSpMk id="20" creationId="{B97F0A3A-797D-E1E0-3B66-BBFD85CBCFBA}"/>
          </ac:cxnSpMkLst>
        </pc:cxnChg>
        <pc:cxnChg chg="mod">
          <ac:chgData name="TRIGUEROS MUÑOZ, MIGUEL" userId="93f31087-8566-4d16-a7a1-f20635823349" providerId="ADAL" clId="{5FD57DA6-B29E-4232-B85E-A1B5AC5CB1AE}" dt="2023-01-29T10:03:47.276" v="9821" actId="164"/>
          <ac:cxnSpMkLst>
            <pc:docMk/>
            <pc:sldMk cId="2377115467" sldId="347"/>
            <ac:cxnSpMk id="22" creationId="{2FACB989-F917-663C-C2FA-3F1D9E9975F3}"/>
          </ac:cxnSpMkLst>
        </pc:cxnChg>
        <pc:cxnChg chg="add del mod">
          <ac:chgData name="TRIGUEROS MUÑOZ, MIGUEL" userId="93f31087-8566-4d16-a7a1-f20635823349" providerId="ADAL" clId="{5FD57DA6-B29E-4232-B85E-A1B5AC5CB1AE}" dt="2023-01-29T08:16:45.759" v="9707" actId="478"/>
          <ac:cxnSpMkLst>
            <pc:docMk/>
            <pc:sldMk cId="2377115467" sldId="347"/>
            <ac:cxnSpMk id="23" creationId="{BE69F85C-9716-FE72-092A-2710A0D24105}"/>
          </ac:cxnSpMkLst>
        </pc:cxnChg>
        <pc:cxnChg chg="mod">
          <ac:chgData name="TRIGUEROS MUÑOZ, MIGUEL" userId="93f31087-8566-4d16-a7a1-f20635823349" providerId="ADAL" clId="{5FD57DA6-B29E-4232-B85E-A1B5AC5CB1AE}" dt="2023-01-29T10:03:47.276" v="9821" actId="164"/>
          <ac:cxnSpMkLst>
            <pc:docMk/>
            <pc:sldMk cId="2377115467" sldId="347"/>
            <ac:cxnSpMk id="28" creationId="{FDFDE9BE-CFFF-4479-0229-472B2E58FEF3}"/>
          </ac:cxnSpMkLst>
        </pc:cxnChg>
        <pc:cxnChg chg="mod">
          <ac:chgData name="TRIGUEROS MUÑOZ, MIGUEL" userId="93f31087-8566-4d16-a7a1-f20635823349" providerId="ADAL" clId="{5FD57DA6-B29E-4232-B85E-A1B5AC5CB1AE}" dt="2023-01-29T10:03:47.276" v="9821" actId="164"/>
          <ac:cxnSpMkLst>
            <pc:docMk/>
            <pc:sldMk cId="2377115467" sldId="347"/>
            <ac:cxnSpMk id="32" creationId="{16EC65CE-A567-A612-B9E0-85B68A7BA048}"/>
          </ac:cxnSpMkLst>
        </pc:cxnChg>
        <pc:cxnChg chg="add mod">
          <ac:chgData name="TRIGUEROS MUÑOZ, MIGUEL" userId="93f31087-8566-4d16-a7a1-f20635823349" providerId="ADAL" clId="{5FD57DA6-B29E-4232-B85E-A1B5AC5CB1AE}" dt="2023-01-29T10:03:47.276" v="9821" actId="164"/>
          <ac:cxnSpMkLst>
            <pc:docMk/>
            <pc:sldMk cId="2377115467" sldId="347"/>
            <ac:cxnSpMk id="34" creationId="{DA9200E2-7D56-92B9-44E0-D026C8CB6934}"/>
          </ac:cxnSpMkLst>
        </pc:cxnChg>
        <pc:cxnChg chg="add mod">
          <ac:chgData name="TRIGUEROS MUÑOZ, MIGUEL" userId="93f31087-8566-4d16-a7a1-f20635823349" providerId="ADAL" clId="{5FD57DA6-B29E-4232-B85E-A1B5AC5CB1AE}" dt="2023-01-29T10:03:47.276" v="9821" actId="164"/>
          <ac:cxnSpMkLst>
            <pc:docMk/>
            <pc:sldMk cId="2377115467" sldId="347"/>
            <ac:cxnSpMk id="52" creationId="{B13B674B-B6BB-4C92-3574-AEC2FCC4636E}"/>
          </ac:cxnSpMkLst>
        </pc:cxnChg>
      </pc:sldChg>
      <pc:sldChg chg="modSp add mod">
        <pc:chgData name="TRIGUEROS MUÑOZ, MIGUEL" userId="93f31087-8566-4d16-a7a1-f20635823349" providerId="ADAL" clId="{5FD57DA6-B29E-4232-B85E-A1B5AC5CB1AE}" dt="2023-01-29T10:17:29.429" v="10007" actId="1076"/>
        <pc:sldMkLst>
          <pc:docMk/>
          <pc:sldMk cId="2553573702" sldId="348"/>
        </pc:sldMkLst>
        <pc:spChg chg="mod">
          <ac:chgData name="TRIGUEROS MUÑOZ, MIGUEL" userId="93f31087-8566-4d16-a7a1-f20635823349" providerId="ADAL" clId="{5FD57DA6-B29E-4232-B85E-A1B5AC5CB1AE}" dt="2023-01-29T10:17:24.011" v="10006" actId="13926"/>
          <ac:spMkLst>
            <pc:docMk/>
            <pc:sldMk cId="2553573702" sldId="348"/>
            <ac:spMk id="7" creationId="{F097F5DA-2959-700D-9301-2EA5D52A119F}"/>
          </ac:spMkLst>
        </pc:spChg>
        <pc:grpChg chg="mod">
          <ac:chgData name="TRIGUEROS MUÑOZ, MIGUEL" userId="93f31087-8566-4d16-a7a1-f20635823349" providerId="ADAL" clId="{5FD57DA6-B29E-4232-B85E-A1B5AC5CB1AE}" dt="2023-01-29T10:17:29.429" v="10007" actId="1076"/>
          <ac:grpSpMkLst>
            <pc:docMk/>
            <pc:sldMk cId="2553573702" sldId="348"/>
            <ac:grpSpMk id="15" creationId="{91387A6C-8718-2F11-9BFB-BBE5E1DBE57F}"/>
          </ac:grpSpMkLst>
        </pc:grpChg>
      </pc:sldChg>
      <pc:sldMasterChg chg="addSp delSp modSp mod addSldLayout delSldLayout modSldLayout">
        <pc:chgData name="TRIGUEROS MUÑOZ, MIGUEL" userId="93f31087-8566-4d16-a7a1-f20635823349" providerId="ADAL" clId="{5FD57DA6-B29E-4232-B85E-A1B5AC5CB1AE}" dt="2023-01-21T06:44:09.833" v="3316" actId="20577"/>
        <pc:sldMasterMkLst>
          <pc:docMk/>
          <pc:sldMasterMk cId="138951284" sldId="2147483668"/>
        </pc:sldMasterMkLst>
        <pc:spChg chg="mod">
          <ac:chgData name="TRIGUEROS MUÑOZ, MIGUEL" userId="93f31087-8566-4d16-a7a1-f20635823349" providerId="ADAL" clId="{5FD57DA6-B29E-4232-B85E-A1B5AC5CB1AE}" dt="2023-01-15T10:06:20.629" v="1078" actId="14100"/>
          <ac:spMkLst>
            <pc:docMk/>
            <pc:sldMasterMk cId="138951284" sldId="2147483668"/>
            <ac:spMk id="2" creationId="{00000000-0000-0000-0000-000000000000}"/>
          </ac:spMkLst>
        </pc:spChg>
        <pc:spChg chg="mod">
          <ac:chgData name="TRIGUEROS MUÑOZ, MIGUEL" userId="93f31087-8566-4d16-a7a1-f20635823349" providerId="ADAL" clId="{5FD57DA6-B29E-4232-B85E-A1B5AC5CB1AE}" dt="2023-01-15T10:45:44.594" v="1210"/>
          <ac:spMkLst>
            <pc:docMk/>
            <pc:sldMasterMk cId="138951284" sldId="2147483668"/>
            <ac:spMk id="3" creationId="{00000000-0000-0000-0000-000000000000}"/>
          </ac:spMkLst>
        </pc:spChg>
        <pc:spChg chg="del mod">
          <ac:chgData name="TRIGUEROS MUÑOZ, MIGUEL" userId="93f31087-8566-4d16-a7a1-f20635823349" providerId="ADAL" clId="{5FD57DA6-B29E-4232-B85E-A1B5AC5CB1AE}" dt="2023-01-15T09:42:26.594" v="454" actId="478"/>
          <ac:spMkLst>
            <pc:docMk/>
            <pc:sldMasterMk cId="138951284" sldId="2147483668"/>
            <ac:spMk id="4" creationId="{00000000-0000-0000-0000-000000000000}"/>
          </ac:spMkLst>
        </pc:spChg>
        <pc:spChg chg="del mod">
          <ac:chgData name="TRIGUEROS MUÑOZ, MIGUEL" userId="93f31087-8566-4d16-a7a1-f20635823349" providerId="ADAL" clId="{5FD57DA6-B29E-4232-B85E-A1B5AC5CB1AE}" dt="2023-01-15T09:41:02.643" v="404" actId="478"/>
          <ac:spMkLst>
            <pc:docMk/>
            <pc:sldMasterMk cId="138951284" sldId="2147483668"/>
            <ac:spMk id="5" creationId="{00000000-0000-0000-0000-000000000000}"/>
          </ac:spMkLst>
        </pc:spChg>
        <pc:spChg chg="del">
          <ac:chgData name="TRIGUEROS MUÑOZ, MIGUEL" userId="93f31087-8566-4d16-a7a1-f20635823349" providerId="ADAL" clId="{5FD57DA6-B29E-4232-B85E-A1B5AC5CB1AE}" dt="2023-01-15T09:41:44.716" v="446" actId="478"/>
          <ac:spMkLst>
            <pc:docMk/>
            <pc:sldMasterMk cId="138951284" sldId="2147483668"/>
            <ac:spMk id="6" creationId="{00000000-0000-0000-0000-000000000000}"/>
          </ac:spMkLst>
        </pc:spChg>
        <pc:spChg chg="add mod">
          <ac:chgData name="TRIGUEROS MUÑOZ, MIGUEL" userId="93f31087-8566-4d16-a7a1-f20635823349" providerId="ADAL" clId="{5FD57DA6-B29E-4232-B85E-A1B5AC5CB1AE}" dt="2023-01-21T06:44:09.833" v="3316" actId="20577"/>
          <ac:spMkLst>
            <pc:docMk/>
            <pc:sldMasterMk cId="138951284" sldId="2147483668"/>
            <ac:spMk id="18" creationId="{EACFC7F6-5778-D0A9-C8A3-049EB7EA5BB6}"/>
          </ac:spMkLst>
        </pc:spChg>
        <pc:spChg chg="add mod">
          <ac:chgData name="TRIGUEROS MUÑOZ, MIGUEL" userId="93f31087-8566-4d16-a7a1-f20635823349" providerId="ADAL" clId="{5FD57DA6-B29E-4232-B85E-A1B5AC5CB1AE}" dt="2023-01-15T09:46:14.958" v="474" actId="1076"/>
          <ac:spMkLst>
            <pc:docMk/>
            <pc:sldMasterMk cId="138951284" sldId="2147483668"/>
            <ac:spMk id="20" creationId="{E2DF455F-28EC-411C-45A3-C69363E09B1A}"/>
          </ac:spMkLst>
        </pc:spChg>
        <pc:grpChg chg="add del">
          <ac:chgData name="TRIGUEROS MUÑOZ, MIGUEL" userId="93f31087-8566-4d16-a7a1-f20635823349" providerId="ADAL" clId="{5FD57DA6-B29E-4232-B85E-A1B5AC5CB1AE}" dt="2023-01-15T09:39:44.746" v="402" actId="478"/>
          <ac:grpSpMkLst>
            <pc:docMk/>
            <pc:sldMasterMk cId="138951284" sldId="2147483668"/>
            <ac:grpSpMk id="17" creationId="{00000000-0000-0000-0000-000000000000}"/>
          </ac:grpSpMkLst>
        </pc:grpChg>
        <pc:picChg chg="mod">
          <ac:chgData name="TRIGUEROS MUÑOZ, MIGUEL" userId="93f31087-8566-4d16-a7a1-f20635823349" providerId="ADAL" clId="{5FD57DA6-B29E-4232-B85E-A1B5AC5CB1AE}" dt="2023-01-15T09:46:09.504" v="473" actId="1076"/>
          <ac:picMkLst>
            <pc:docMk/>
            <pc:sldMasterMk cId="138951284" sldId="2147483668"/>
            <ac:picMk id="19" creationId="{AA00D4CA-9F02-C217-1A71-A101EAA384CB}"/>
          </ac:picMkLst>
        </pc:picChg>
        <pc:sldLayoutChg chg="delSp modSp mod">
          <pc:chgData name="TRIGUEROS MUÑOZ, MIGUEL" userId="93f31087-8566-4d16-a7a1-f20635823349" providerId="ADAL" clId="{5FD57DA6-B29E-4232-B85E-A1B5AC5CB1AE}" dt="2023-01-15T09:45:47.139" v="468" actId="478"/>
          <pc:sldLayoutMkLst>
            <pc:docMk/>
            <pc:sldMasterMk cId="138951284" sldId="2147483668"/>
            <pc:sldLayoutMk cId="2151700916" sldId="2147483669"/>
          </pc:sldLayoutMkLst>
          <pc:spChg chg="del mod">
            <ac:chgData name="TRIGUEROS MUÑOZ, MIGUEL" userId="93f31087-8566-4d16-a7a1-f20635823349" providerId="ADAL" clId="{5FD57DA6-B29E-4232-B85E-A1B5AC5CB1AE}" dt="2023-01-15T09:45:45.734" v="467" actId="478"/>
            <ac:spMkLst>
              <pc:docMk/>
              <pc:sldMasterMk cId="138951284" sldId="2147483668"/>
              <pc:sldLayoutMk cId="2151700916" sldId="2147483669"/>
              <ac:spMk id="8" creationId="{AE3049DF-A480-77B0-C1C9-F6A157F31D9C}"/>
            </ac:spMkLst>
          </pc:spChg>
          <pc:spChg chg="del">
            <ac:chgData name="TRIGUEROS MUÑOZ, MIGUEL" userId="93f31087-8566-4d16-a7a1-f20635823349" providerId="ADAL" clId="{5FD57DA6-B29E-4232-B85E-A1B5AC5CB1AE}" dt="2023-01-15T09:45:43.306" v="465" actId="478"/>
            <ac:spMkLst>
              <pc:docMk/>
              <pc:sldMasterMk cId="138951284" sldId="2147483668"/>
              <pc:sldLayoutMk cId="2151700916" sldId="2147483669"/>
              <ac:spMk id="9" creationId="{8100B48C-AFC7-6B3E-350F-D289CA0F304F}"/>
            </ac:spMkLst>
          </pc:spChg>
          <pc:spChg chg="del">
            <ac:chgData name="TRIGUEROS MUÑOZ, MIGUEL" userId="93f31087-8566-4d16-a7a1-f20635823349" providerId="ADAL" clId="{5FD57DA6-B29E-4232-B85E-A1B5AC5CB1AE}" dt="2023-01-15T09:45:47.139" v="468" actId="478"/>
            <ac:spMkLst>
              <pc:docMk/>
              <pc:sldMasterMk cId="138951284" sldId="2147483668"/>
              <pc:sldLayoutMk cId="2151700916" sldId="2147483669"/>
              <ac:spMk id="10" creationId="{2A13A0AB-4612-F620-3EED-C60DF9953E8B}"/>
            </ac:spMkLst>
          </pc:spChg>
        </pc:sldLayoutChg>
        <pc:sldLayoutChg chg="addSp delSp modSp mod">
          <pc:chgData name="TRIGUEROS MUÑOZ, MIGUEL" userId="93f31087-8566-4d16-a7a1-f20635823349" providerId="ADAL" clId="{5FD57DA6-B29E-4232-B85E-A1B5AC5CB1AE}" dt="2023-01-15T10:55:15.180" v="1738" actId="1038"/>
          <pc:sldLayoutMkLst>
            <pc:docMk/>
            <pc:sldMasterMk cId="138951284" sldId="2147483668"/>
            <pc:sldLayoutMk cId="1423141970" sldId="2147483670"/>
          </pc:sldLayoutMkLst>
          <pc:spChg chg="mod">
            <ac:chgData name="TRIGUEROS MUÑOZ, MIGUEL" userId="93f31087-8566-4d16-a7a1-f20635823349" providerId="ADAL" clId="{5FD57DA6-B29E-4232-B85E-A1B5AC5CB1AE}" dt="2023-01-15T10:06:34.437" v="1079" actId="14100"/>
            <ac:spMkLst>
              <pc:docMk/>
              <pc:sldMasterMk cId="138951284" sldId="2147483668"/>
              <pc:sldLayoutMk cId="1423141970" sldId="2147483670"/>
              <ac:spMk id="2" creationId="{00000000-0000-0000-0000-000000000000}"/>
            </ac:spMkLst>
          </pc:spChg>
          <pc:spChg chg="mod">
            <ac:chgData name="TRIGUEROS MUÑOZ, MIGUEL" userId="93f31087-8566-4d16-a7a1-f20635823349" providerId="ADAL" clId="{5FD57DA6-B29E-4232-B85E-A1B5AC5CB1AE}" dt="2023-01-15T10:55:15.180" v="1738" actId="1038"/>
            <ac:spMkLst>
              <pc:docMk/>
              <pc:sldMasterMk cId="138951284" sldId="2147483668"/>
              <pc:sldLayoutMk cId="1423141970" sldId="2147483670"/>
              <ac:spMk id="3" creationId="{00000000-0000-0000-0000-000000000000}"/>
            </ac:spMkLst>
          </pc:spChg>
          <pc:spChg chg="del">
            <ac:chgData name="TRIGUEROS MUÑOZ, MIGUEL" userId="93f31087-8566-4d16-a7a1-f20635823349" providerId="ADAL" clId="{5FD57DA6-B29E-4232-B85E-A1B5AC5CB1AE}" dt="2023-01-15T09:32:51.447" v="385" actId="478"/>
            <ac:spMkLst>
              <pc:docMk/>
              <pc:sldMasterMk cId="138951284" sldId="2147483668"/>
              <pc:sldLayoutMk cId="1423141970" sldId="2147483670"/>
              <ac:spMk id="4" creationId="{00000000-0000-0000-0000-000000000000}"/>
            </ac:spMkLst>
          </pc:spChg>
          <pc:spChg chg="del mod">
            <ac:chgData name="TRIGUEROS MUÑOZ, MIGUEL" userId="93f31087-8566-4d16-a7a1-f20635823349" providerId="ADAL" clId="{5FD57DA6-B29E-4232-B85E-A1B5AC5CB1AE}" dt="2023-01-15T09:41:56.285" v="447" actId="478"/>
            <ac:spMkLst>
              <pc:docMk/>
              <pc:sldMasterMk cId="138951284" sldId="2147483668"/>
              <pc:sldLayoutMk cId="1423141970" sldId="2147483670"/>
              <ac:spMk id="5" creationId="{00000000-0000-0000-0000-000000000000}"/>
            </ac:spMkLst>
          </pc:spChg>
          <pc:spChg chg="del">
            <ac:chgData name="TRIGUEROS MUÑOZ, MIGUEL" userId="93f31087-8566-4d16-a7a1-f20635823349" providerId="ADAL" clId="{5FD57DA6-B29E-4232-B85E-A1B5AC5CB1AE}" dt="2023-01-15T09:41:58.059" v="448" actId="478"/>
            <ac:spMkLst>
              <pc:docMk/>
              <pc:sldMasterMk cId="138951284" sldId="2147483668"/>
              <pc:sldLayoutMk cId="1423141970" sldId="2147483670"/>
              <ac:spMk id="6" creationId="{00000000-0000-0000-0000-000000000000}"/>
            </ac:spMkLst>
          </pc:spChg>
          <pc:spChg chg="add del mod">
            <ac:chgData name="TRIGUEROS MUÑOZ, MIGUEL" userId="93f31087-8566-4d16-a7a1-f20635823349" providerId="ADAL" clId="{5FD57DA6-B29E-4232-B85E-A1B5AC5CB1AE}" dt="2023-01-15T09:42:13.192" v="450" actId="767"/>
            <ac:spMkLst>
              <pc:docMk/>
              <pc:sldMasterMk cId="138951284" sldId="2147483668"/>
              <pc:sldLayoutMk cId="1423141970" sldId="2147483670"/>
              <ac:spMk id="7" creationId="{BC47B8BC-B54B-8B49-FFE0-40640E305110}"/>
            </ac:spMkLst>
          </pc:spChg>
        </pc:sldLayoutChg>
        <pc:sldLayoutChg chg="add del mod modTransition">
          <pc:chgData name="TRIGUEROS MUÑOZ, MIGUEL" userId="93f31087-8566-4d16-a7a1-f20635823349" providerId="ADAL" clId="{5FD57DA6-B29E-4232-B85E-A1B5AC5CB1AE}" dt="2023-01-15T09:32:28.126" v="383" actId="2696"/>
          <pc:sldLayoutMkLst>
            <pc:docMk/>
            <pc:sldMasterMk cId="138951284" sldId="2147483668"/>
            <pc:sldLayoutMk cId="4024917265" sldId="2147483686"/>
          </pc:sldLayoutMkLst>
        </pc:sldLayoutChg>
      </pc:sldMasterChg>
    </pc:docChg>
  </pc:docChgLst>
</pc:chgInfo>
</file>

<file path=ppt/comments/modernComment_142_29C9499E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89CE047C-E187-4A78-82E1-01C2ECCE887C}" authorId="{343F3F8B-DCA6-FAF0-4A92-A6BBBBCD913E}" created="2023-05-09T15:42:49.529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701057438" sldId="322"/>
      <ac:picMk id="5" creationId="{B31328B7-D3FB-B265-33BF-6DDA7C032B26}"/>
    </ac:deMkLst>
    <p188:txBody>
      <a:bodyPr/>
      <a:lstStyle/>
      <a:p>
        <a:r>
          <a:rPr lang="es-ES"/>
          <a:t>Mejorar el ejemplo, no me gusta que le de valor al atributo nre pero luego no lo use, sino que lo manda como parámetro.
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>
            <a:extLst>
              <a:ext uri="{FF2B5EF4-FFF2-40B4-BE49-F238E27FC236}">
                <a16:creationId xmlns:a16="http://schemas.microsoft.com/office/drawing/2014/main" id="{C2081A56-CC7C-E6A3-8C00-AB421FDCFD19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34E5AF2-5A5A-3388-D92E-DA016151F9B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A89FAE3-5837-4C1B-BC4B-90063F16532C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A7263E9F-C8DC-1F97-AA62-4AAB5BD3624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0E984C9-C433-F37D-714F-A22D319DF65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A12C0DB-E44F-4629-AD09-AAD10AC79FDD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2642621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19:50:01.20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24575,'2'0'0,"0"0"0,0 1 0,1-1 0,-1 1 0,0-1 0,0 1 0,0 0 0,0 0 0,0 0 0,-1 0 0,1 1 0,0-1 0,0 0 0,-1 1 0,1-1 0,-1 1 0,1 0 0,-1-1 0,0 1 0,3 4 0,19 43 0,-22-47 0,9 28 0,-1 1 0,-2 0 0,8 59 0,-3 103 0,-12-183 0,0 906-268,-40-3-1555,-3 105 675,37 77 510,6-1059-3676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5:43:48.36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725 0 24575,'-17'20'0,"-24"34"0,-4 5 0,-19 12 0,-36 43 0,-96 134 0,124-144 0,4-6 0,-26 20 0,78-94-1365,5-2-5461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5:43:49.404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0 24575,'7'1'0,"-1"-1"0,1 1 0,0 1 0,0-1 0,0 1 0,0 0 0,-1 1 0,1-1 0,-1 1 0,0 1 0,0-1 0,0 1 0,0 0 0,-1 0 0,1 1 0,4 5 0,8 10 0,0 0 0,27 44 0,-14-18 0,34 46 0,-27-36 0,82 92 0,-106-132 0,-1 0 0,0 1 0,-1 0 0,16 31 0,28 80 0,-7-24 304,-34-77-722,-2 0 1,-1 1 0,15 51 0,-22-57-6409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5:43:52.700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1482 54 24575,'-72'0'0,"-142"5"0,188-2 0,0 1 0,0 2 0,0 0 0,0 1 0,1 2 0,-26 12 0,-161 73 0,-1 0 0,156-65 0,0 2 0,-99 73 0,125-79 0,1 0 0,1 3 0,-28 33 0,45-46 0,1 1 0,0 1 0,1-1 0,1 2 0,0-1 0,2 1 0,0 0 0,-6 25 0,-11 34 0,14-49 0,-11 51 0,20-70 0,0 0 0,0-1 0,1 1 0,0 0 0,0 0 0,1 0 0,0-1 0,1 1 0,-1 0 0,5 10 0,5 5 0,0-1 0,1-1 0,1 0 0,1 0 0,1-2 0,1 0 0,1 0 0,35 30 0,-16-19 0,2-2 0,2-1 0,75 40 0,6-13 0,-108-49 0,1-1 0,-1 0 0,1-1 0,0 0 0,0-1 0,1-1 0,-1 0 0,0-1 0,1 0 0,-1-1 0,1-1 0,18-3 0,-6-1 0,0-1 0,0-2 0,0-1 0,-1 0 0,35-19 0,-32 12 0,-1-2 0,0 0 0,-1-2 0,32-31 0,-24 17 0,-1-2 0,37-51 0,-44 45 0,-2-1 0,23-53 0,-43 85 0,40-106 0,-3 7 0,-7 40 0,20-49 0,-45 97 0,1 0 0,0 1 0,17-22 0,-17 27 0,0-1 0,-1-1 0,0 0 0,-2 0 0,9-26 0,4-11 0,-17 47 0,0-1 0,0 0 0,-1 0 0,0 0 0,-1 0 0,0 0 0,0 0 0,0-14 0,-2 11 0,-1 0 0,0 0 0,-1 0 0,-1 0 0,1 0 0,-2 0 0,-5-13 0,6 20 0,1 0 0,-1 0 0,0 0 0,0 0 0,-1 1 0,1 0 0,-1-1 0,0 1 0,0 0 0,0 1 0,-1-1 0,1 1 0,-1 0 0,0 0 0,0 0 0,0 1 0,-9-4 0,-7 2-59,0 0 1,-1 1-1,1 1 0,0 1 0,-39 4 0,29-2-953,2 0-5814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5:43:54.359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20 24575,'0'-1'0,"0"0"0,0 0 0,1 1 0,-1-1 0,1 0 0,-1 0 0,1 0 0,-1 0 0,1 1 0,-1-1 0,1 0 0,0 0 0,-1 1 0,1-1 0,0 1 0,-1-1 0,1 1 0,0-1 0,0 1 0,0-1 0,0 1 0,0 0 0,-1-1 0,1 1 0,0 0 0,0 0 0,2-1 0,27-2 0,-12 7 0,-1 0 0,0 1 0,0 0 0,0 2 0,0 0 0,-1 0 0,16 12 0,-21-13 0,0 1 0,0 0 0,-1 1 0,0 0 0,0 1 0,-1 0 0,0 0 0,13 18 0,-20-24 0,0 0 0,0 0 0,-1 0 0,1 1 0,0-1 0,-1 1 0,0-1 0,0 1 0,0 0 0,0-1 0,-1 1 0,0 0 0,1-1 0,-1 1 0,0 0 0,-1 0 0,1-1 0,-1 1 0,0 0 0,1-1 0,-2 1 0,1-1 0,0 1 0,-1-1 0,1 1 0,-1-1 0,0 0 0,0 0 0,-1 0 0,1 0 0,0 0 0,-1-1 0,0 1 0,-3 2 0,-1 0 0,-1 0 0,1-1 0,-1 1 0,0-1 0,-1-1 0,1 0 0,-1 0 0,1-1 0,-1 0 0,-13 2 0,-22 6 0,42-10 0,-1 1 0,1-1 0,-1 1 0,1 0 0,-1 0 0,1 1 0,0-1 0,0 0 0,0 1 0,0-1 0,0 1 0,0 0 0,0-1 0,0 1 0,1 0 0,-1 0 0,1 0 0,-1 1 0,1-1 0,0 0 0,0 0 0,0 1 0,0-1 0,0 1 0,0-1 0,1 1 0,-1-1 0,1 1 0,0-1 0,0 4 0,0 5 0,2 1 0,-1-1 0,2 1 0,-1-1 0,7 16 0,-1-1 0,18 90-1365,-18-89-5461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5:43:56.18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142 2 24575,'-20'0'0,"10"-1"0,1 1 0,0 0 0,0 1 0,0 0 0,-13 3 0,19-3 0,1 0 0,-1 0 0,0 0 0,0 1 0,1 0 0,-1-1 0,1 1 0,-1 0 0,1 0 0,0 0 0,0 0 0,0 1 0,0-1 0,0 0 0,0 1 0,1-1 0,-1 1 0,1 0 0,0 0 0,-2 4 0,2-3 0,-1 0 0,1 0 0,0 1 0,0-1 0,1 0 0,-1 1 0,1-1 0,0 1 0,0-1 0,0 1 0,1-1 0,-1 1 0,1-1 0,0 0 0,1 1 0,-1-1 0,1 0 0,0 0 0,0 0 0,0 0 0,0 0 0,1 0 0,3 3 0,-2-2 0,2 0 0,-1 0 0,0 0 0,1-1 0,0 0 0,0 0 0,0-1 0,1 0 0,-1 0 0,1 0 0,0-1 0,-1 0 0,15 3 0,3 0 0,31 11 0,-17-4 0,-37-12 0,1 1 0,0-1 0,-1 1 0,1-1 0,0 0 0,0 0 0,-1 1 0,1-1 0,0 0 0,0-1 0,-1 1 0,1 0 0,2-1 0,-3 1 0,-1-1 0,1 1 0,-1 0 0,1-1 0,-1 1 0,0 0 0,1-1 0,-1 1 0,1-1 0,-1 1 0,0-1 0,1 1 0,-1 0 0,0-1 0,0 1 0,0-1 0,1 1 0,-1-1 0,0 0 0,0 1 0,0-1 0,0 1 0,0-1 0,0 1 0,0-1 0,0 1 0,0-2 0,0 0 0,-1-1 0,0 0 0,0 0 0,0 0 0,0 1 0,-1-1 0,1 1 0,-1-1 0,1 1 0,-1-1 0,0 1 0,0 0 0,-3-3 0,-95-71 0,81 63 0,-6-2-1365,2 4-5461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08T06:15:39.422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171 64 672,'0'0'1548,"-4"-4"-1225,-15-11 370,-18-14 3621,33 27-3604,1-1 0,-1 2-1,1-1 1,-1 1 0,0-1-1,1 1 1,-2 1 0,2-1-1,-1 0 1,-6 0 0,9 3-668,1-1 0,-1 0 1,0 1-1,0-1 0,1 1 1,-1-1-1,0 1 1,1-1-1,0 1 0,0-1 1,0 1-1,0 0 0,0 2 1,0-1 34,-15 173 154,9-82-199,3 195 506,9-238-484,1-1 1,22 80 0,-16-82-6,-3 0 0,-1 0 1,1 50-1,-10-87-46,0 161 98,-2-160-93,0 0 0,-1 0 0,0 0 0,-1 0 0,-1-1-1,0 0 1,0 0 0,-1 0 0,0-1 0,-1 1 0,1-1 0,-18 17 0,24-26-27,-1 0-1,0 0 1,1-1 0,-1 1 0,0 0 0,1-1-1,-1 0 1,0 1 0,1 0 0,-1-1 0,0 1 0,0-1-1,1 1 1,-1-1 0,0 1 0,0-1 0,1 0-1,-1 1 1,0-1 0,-1 0 0,1 0 0,0 0 0,1 0-1,-1 0 1,0 0 0,0 0 0,0 0 0,0 0-1,0 0 1,1-1 0,-1 1 0,0 0 0,-2-2 0,2 1-20,1 0 1,-1 0 0,0 0 0,0 0 0,0-1 0,0 1 0,0 0 0,1-1 0,-1 1-1,1-1 1,-1 1 0,1 0 0,-1-1 0,1 0 0,0 1 0,0 0 0,0-1 0,0-1-1,0-4-57,0 0 0,1 0-1,0 0 1,1-7 0,-1 11 66,-1 1 1,1 1-1,0-2 0,0 1 1,0 1-1,-1-1 0,1 0 1,1 1-1,-1-1 1,1 0-1,-2 0 0,2 1 1,0-1-1,0 1 0,-1-1 1,1 2-1,3-4 1,-4 3-39,-3 18-40,1-1 164,1 0 0,0 0-1,1 0 1,2 0 0,-1 0-1,1 0 1,1 0 0,1-1-1,13 30 1,10 17 192,20 67-1,-39-99-142,-1 1 0,-1 0-1,-2 0 1,2 46 0,-7 285 272,-6-296-107,-19 86 0,14-95 42,1 0 0,-1 77 1,11-133-318,0 0 0,0-1 1,0 1-1,0 0 0,0 0 1,1-1-1,-1 0 0,0 1 1,0 0-1,1 0 0,-1-1 1,0 1-1,1 0 0,-1 0 1,1-1-1,-1 0 0,0 1 1,0-1-1,1 1 0,-1-1 1,1 1-1,0-1 0,-1 1 1,1-1-1,0 1 0,-1-1 1,1 1-1,-1-1 0,1 0 1,0 0-1,-1 0 0,1 0 1,1 0-1,23-1 874,-24-7-4691,-1 3-779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19:50:03.026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24575,'117'389'0,"-3"-13"0,-58-148 0,-55-224 0,14 38 0,-15-41 0,1 0 0,-1 0 0,0-1 0,1 1 0,-1 0 0,1 0 0,-1-1 0,1 1 0,-1 0 0,1-1 0,-1 1 0,1 0 0,0-1 0,-1 1 0,1-1 0,0 1 0,0-1 0,-1 1 0,1-1 0,0 0 0,0 1 0,0-1 0,-1 0 0,1 0 0,0 0 0,0 1 0,0-1 0,0 0 0,0 0 0,-1 0 0,1 0 0,0-1 0,0 1 0,0 0 0,0 0 0,0 0 0,-1-1 0,1 1 0,0 0 0,0-1 0,0 1 0,1-2 0,7-6 0,0 0 0,0-1 0,0-1 0,12-18 0,4-4 0,273-384 0,-141 183 0,-126 194 0,38-40 0,-28 34 0,-41 45-2,14-18 120,-14 18-164,0-1 0,0 1-1,1 0 1,-1-1 0,0 1-1,0-1 1,1 1 0,-1-1 0,0 1-1,0-1 1,0 0 0,0 1-1,0-1 1,0 1 0,0-1 0,0 1-1,0-1 1,0 1 0,0-1-1,0 1 1,-1-1 0,1 1 0,0-1-1,0 1 1,0-1 0,-1 1-1,1-1 1,0 1 0,0 0 0,-1-1-1,0 0 1,-10-4-6780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19:52:09.567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0 1 24575,'2'0'0,"0"0"0,0 1 0,1-1 0,-1 1 0,0-1 0,0 1 0,0 0 0,0 0 0,0 0 0,-1 0 0,1 1 0,0-1 0,0 0 0,-1 1 0,1-1 0,-1 1 0,1 0 0,-1-1 0,0 1 0,3 4 0,19 43 0,-22-47 0,9 28 0,-1 1 0,-2 0 0,8 59 0,-3 103 0,-12-183 0,0 906-268,-40-3-1555,-3 105 675,37 77 510,6-1059-3676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4-19T19:52:09.568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1 24575,'117'389'0,"-3"-13"0,-58-148 0,-55-224 0,14 38 0,-15-41 0,1 0 0,-1 0 0,0-1 0,1 1 0,-1 0 0,1 0 0,-1-1 0,1 1 0,-1 0 0,1-1 0,-1 1 0,1 0 0,0-1 0,-1 1 0,1-1 0,0 1 0,0-1 0,-1 1 0,1-1 0,0 0 0,0 1 0,0-1 0,-1 0 0,1 0 0,0 0 0,0 1 0,0-1 0,0 0 0,0 0 0,-1 0 0,1 0 0,0-1 0,0 1 0,0 0 0,0 0 0,0 0 0,-1-1 0,1 1 0,0 0 0,0-1 0,0 1 0,1-2 0,7-6 0,0 0 0,0-1 0,0-1 0,12-18 0,4-4 0,273-384 0,-141 183 0,-126 194 0,38-40 0,-28 34 0,-41 45-2,14-18 120,-14 18-164,0-1 0,0 1-1,1 0 1,-1-1 0,0 1-1,0-1 1,1 1 0,-1-1 0,0 1-1,0-1 1,0 0 0,0 1-1,0-1 1,0 1 0,0-1 0,0 1-1,0-1 1,0 1 0,0-1-1,0 1 1,-1-1 0,1 1 0,0-1-1,0 1 1,0-1 0,-1 1-1,1-1 1,0 1 0,0 0 0,-1-1-1,0 0 1,-10-4-6780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15:43:06.24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3,'43'-1,"-16"0,0 1,-1 1,1 1,-1 1,41 11,-14 1,0-2,1-3,99 6,168-15,-155-3,494 2,-636 1,-1 2,0 1,0 1,0 1,23 9,-17-5,1-2,38 6,-13-9,71-5,-79-1,-28 0,0-1,0-2,0 0,24-8,-21 5,-1 2,40-6,-29 9,-3 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15:43:07.977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1,'13'0,"54"-1,0 3,1 3,72 15,-97-12,1-2,50 2,88-9,33 3,-88 15,-99-14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</inkml:traceFormat>
        <inkml:channelProperties>
          <inkml:channelProperty channel="X" name="resolution" value="1000" units="1/cm"/>
          <inkml:channelProperty channel="Y" name="resolution" value="1000" units="1/cm"/>
        </inkml:channelProperties>
      </inkml:inkSource>
      <inkml:timestamp xml:id="ts0" timeString="2023-05-09T15:43:10.833"/>
    </inkml:context>
    <inkml:brush xml:id="br0">
      <inkml:brushProperty name="width" value="0.3" units="cm"/>
      <inkml:brushProperty name="height" value="0.6" units="cm"/>
      <inkml:brushProperty name="color" value="#FFFC00"/>
      <inkml:brushProperty name="tip" value="rectangle"/>
      <inkml:brushProperty name="rasterOp" value="maskPen"/>
      <inkml:brushProperty name="ignorePressure" value="1"/>
    </inkml:brush>
  </inkml:definitions>
  <inkml:trace contextRef="#ctx0" brushRef="#br0">1 0,'1033'0,"-1015"0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5:43:22.995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 49 24575,'888'0'0,"-871"1"0,-1 1 0,1 1 0,0 0 0,27 10 0,-22-6 0,37 6 0,12-7 0,130-5 0,-87-3 0,1 3 0,122-3 0,-190-3 0,49-11 0,31-5 0,24-4 0,-107 16 0,0 1 0,70-3 0,72 13-1365,-161-2-5461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5-09T15:43:24.243"/>
    </inkml:context>
    <inkml:brush xml:id="br0">
      <inkml:brushProperty name="width" value="0.05" units="cm"/>
      <inkml:brushProperty name="height" value="0.05" units="cm"/>
      <inkml:brushProperty name="color" value="#E71224"/>
    </inkml:brush>
  </inkml:definitions>
  <inkml:trace contextRef="#ctx0" brushRef="#br0">1286 1 24575,'-1'2'0,"1"-1"0,-1 1 0,1-1 0,-1 1 0,0-1 0,0 0 0,0 1 0,1-1 0,-1 1 0,-1-1 0,1 0 0,0 0 0,0 0 0,-2 2 0,-5 5 0,-20 29 0,-41 75 0,17-25 0,-10 3 0,-4-3 0,-152 155 0,-161 127 0,252-225 0,11-12 0,92-108-273,0 1 0,2 1 0,1 1 0,-22 37 0,31-40-6553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30CE4F-1CC3-4218-AE26-10F7BF338F8F}" type="datetimeFigureOut">
              <a:rPr lang="es-ES" smtClean="0"/>
              <a:t>09/05/2023</a:t>
            </a:fld>
            <a:endParaRPr lang="es-ES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4552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S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S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D4D5CE-A1FD-4991-ABF7-40E084C78E41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6400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/>
          </a:p>
        </p:txBody>
      </p:sp>
      <p:sp>
        <p:nvSpPr>
          <p:cNvPr id="11" name="Título 10">
            <a:extLst>
              <a:ext uri="{FF2B5EF4-FFF2-40B4-BE49-F238E27FC236}">
                <a16:creationId xmlns:a16="http://schemas.microsoft.com/office/drawing/2014/main" id="{A1E5D97F-AFB0-796F-E6AF-47B0045FAA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</p:spTree>
    <p:extLst>
      <p:ext uri="{BB962C8B-B14F-4D97-AF65-F5344CB8AC3E}">
        <p14:creationId xmlns:p14="http://schemas.microsoft.com/office/powerpoint/2010/main" val="2151700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3896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1715943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394604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1018885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768820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5293663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8280950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4007839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2390"/>
            <a:ext cx="6914729" cy="66633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342" y="1268760"/>
            <a:ext cx="7806090" cy="46085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141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ctivida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242390"/>
            <a:ext cx="6914729" cy="666330"/>
          </a:xfrm>
        </p:spPr>
        <p:txBody>
          <a:bodyPr/>
          <a:lstStyle>
            <a:lvl1pPr>
              <a:defRPr>
                <a:solidFill>
                  <a:srgbClr val="0070C0"/>
                </a:solidFill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4342" y="1268760"/>
            <a:ext cx="7806090" cy="4608512"/>
          </a:xfrm>
        </p:spPr>
        <p:txBody>
          <a:bodyPr/>
          <a:lstStyle>
            <a:lvl1pPr marL="0" indent="0" algn="just">
              <a:buNone/>
              <a:defRPr>
                <a:solidFill>
                  <a:srgbClr val="0070C0"/>
                </a:solidFill>
              </a:defRPr>
            </a:lvl1pPr>
            <a:lvl2pPr marL="457200" indent="0" algn="just">
              <a:buNone/>
              <a:defRPr>
                <a:solidFill>
                  <a:srgbClr val="0594FF"/>
                </a:solidFill>
              </a:defRPr>
            </a:lvl2pPr>
            <a:lvl3pPr marL="914400" indent="0" algn="just">
              <a:buNone/>
              <a:defRPr>
                <a:solidFill>
                  <a:srgbClr val="0594FF"/>
                </a:solidFill>
              </a:defRPr>
            </a:lvl3pPr>
            <a:lvl4pPr marL="1371600" indent="0" algn="just">
              <a:buNone/>
              <a:defRPr>
                <a:solidFill>
                  <a:srgbClr val="0594FF"/>
                </a:solidFill>
              </a:defRPr>
            </a:lvl4pPr>
            <a:lvl5pPr marL="1828800" indent="0" algn="just">
              <a:buNone/>
              <a:defRPr>
                <a:solidFill>
                  <a:srgbClr val="0594FF"/>
                </a:solidFill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92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dirty="0"/>
              <a:t>Haga clic para modificar los estilos de texto del patrón</a:t>
            </a:r>
          </a:p>
        </p:txBody>
      </p:sp>
    </p:spTree>
    <p:extLst>
      <p:ext uri="{BB962C8B-B14F-4D97-AF65-F5344CB8AC3E}">
        <p14:creationId xmlns:p14="http://schemas.microsoft.com/office/powerpoint/2010/main" val="36512233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8143783" cy="651029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99" y="1592418"/>
            <a:ext cx="3758215" cy="475511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1999" y="1592417"/>
            <a:ext cx="3622089" cy="4755116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2581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5704673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78143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77296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s-ES"/>
              <a:t>Haga clic para modificar el estilo de título del patrón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659485" y="6200400"/>
            <a:ext cx="684132" cy="365125"/>
          </a:xfrm>
          <a:prstGeom prst="rect">
            <a:avLst/>
          </a:prstGeom>
        </p:spPr>
        <p:txBody>
          <a:bodyPr/>
          <a:lstStyle/>
          <a:p>
            <a:fld id="{1D8BD707-D9CF-40AE-B4C6-C98DA3205C09}" type="datetimeFigureOut">
              <a:rPr lang="en-US" smtClean="0"/>
              <a:t>5/9/2023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70845" y="5128069"/>
            <a:ext cx="4622973" cy="365125"/>
          </a:xfrm>
          <a:prstGeom prst="rect">
            <a:avLst/>
          </a:prstGeom>
        </p:spPr>
        <p:txBody>
          <a:bodyPr/>
          <a:lstStyle/>
          <a:p>
            <a:endParaRPr lang="es-E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432705" y="6065837"/>
            <a:ext cx="512638" cy="365125"/>
          </a:xfrm>
          <a:prstGeom prst="rect">
            <a:avLst/>
          </a:prstGeom>
        </p:spPr>
        <p:txBody>
          <a:bodyPr/>
          <a:lstStyle/>
          <a:p>
            <a:fld id="{B6F15528-21DE-4FAA-801E-634DDDAF4B2B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831628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 userDrawn="1"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242390"/>
            <a:ext cx="7207304" cy="6487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 dirty="0"/>
              <a:t>Haga clic para modificar el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9473" y="1041225"/>
            <a:ext cx="7696303" cy="528855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  <a:p>
            <a:pPr lvl="4"/>
            <a:endParaRPr lang="en-US"/>
          </a:p>
        </p:txBody>
      </p:sp>
      <p:pic>
        <p:nvPicPr>
          <p:cNvPr id="19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AA00D4CA-9F02-C217-1A71-A101EAA384C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6918" y="188640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EACFC7F6-5778-D0A9-C8A3-049EB7EA5BB6}"/>
              </a:ext>
            </a:extLst>
          </p:cNvPr>
          <p:cNvSpPr txBox="1"/>
          <p:nvPr userDrawn="1"/>
        </p:nvSpPr>
        <p:spPr>
          <a:xfrm>
            <a:off x="493798" y="6483685"/>
            <a:ext cx="461047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000" dirty="0">
                <a:solidFill>
                  <a:schemeClr val="accent2"/>
                </a:solidFill>
              </a:rPr>
              <a:t>U5 OPTIMIZACIÓN DE SOFTWARE</a:t>
            </a:r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E2DF455F-28EC-411C-45A3-C69363E09B1A}"/>
              </a:ext>
            </a:extLst>
          </p:cNvPr>
          <p:cNvSpPr txBox="1"/>
          <p:nvPr userDrawn="1"/>
        </p:nvSpPr>
        <p:spPr>
          <a:xfrm>
            <a:off x="8664491" y="6572703"/>
            <a:ext cx="52654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fld id="{7FCB5A76-5047-41F7-8750-120966B0D2FF}" type="slidenum">
              <a:rPr lang="es-ES" sz="1000" smtClean="0">
                <a:solidFill>
                  <a:schemeClr val="accent4"/>
                </a:solidFill>
              </a:rPr>
              <a:t>‹Nº›</a:t>
            </a:fld>
            <a:endParaRPr lang="es-ES" sz="1000">
              <a:solidFill>
                <a:schemeClr val="accent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8951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9" r:id="rId1"/>
    <p:sldLayoutId id="2147483670" r:id="rId2"/>
    <p:sldLayoutId id="2147483685" r:id="rId3"/>
    <p:sldLayoutId id="2147483671" r:id="rId4"/>
    <p:sldLayoutId id="2147483672" r:id="rId5"/>
    <p:sldLayoutId id="2147483673" r:id="rId6"/>
    <p:sldLayoutId id="2147483674" r:id="rId7"/>
    <p:sldLayoutId id="2147483675" r:id="rId8"/>
    <p:sldLayoutId id="2147483676" r:id="rId9"/>
    <p:sldLayoutId id="2147483677" r:id="rId10"/>
    <p:sldLayoutId id="2147483678" r:id="rId11"/>
    <p:sldLayoutId id="2147483679" r:id="rId12"/>
    <p:sldLayoutId id="2147483680" r:id="rId13"/>
    <p:sldLayoutId id="2147483681" r:id="rId14"/>
    <p:sldLayoutId id="2147483682" r:id="rId15"/>
    <p:sldLayoutId id="2147483683" r:id="rId16"/>
    <p:sldLayoutId id="2147483684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800" kern="1200">
          <a:solidFill>
            <a:schemeClr val="accent2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600" kern="1200">
          <a:solidFill>
            <a:schemeClr val="accent6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4"/>
        </a:buClr>
        <a:buSzPct val="10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customXml" Target="../ink/ink4.xml"/><Relationship Id="rId4" Type="http://schemas.openxmlformats.org/officeDocument/2006/relationships/image" Target="../media/image12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customXml" Target="../ink/ink7.xml"/><Relationship Id="rId13" Type="http://schemas.openxmlformats.org/officeDocument/2006/relationships/image" Target="../media/image22.png"/><Relationship Id="rId18" Type="http://schemas.openxmlformats.org/officeDocument/2006/relationships/customXml" Target="../ink/ink12.xml"/><Relationship Id="rId3" Type="http://schemas.openxmlformats.org/officeDocument/2006/relationships/image" Target="../media/image17.png"/><Relationship Id="rId21" Type="http://schemas.openxmlformats.org/officeDocument/2006/relationships/image" Target="../media/image26.png"/><Relationship Id="rId7" Type="http://schemas.openxmlformats.org/officeDocument/2006/relationships/image" Target="../media/image19.png"/><Relationship Id="rId12" Type="http://schemas.openxmlformats.org/officeDocument/2006/relationships/customXml" Target="../ink/ink9.xml"/><Relationship Id="rId17" Type="http://schemas.openxmlformats.org/officeDocument/2006/relationships/image" Target="../media/image24.png"/><Relationship Id="rId2" Type="http://schemas.microsoft.com/office/2018/10/relationships/comments" Target="../comments/modernComment_142_29C9499E.xml"/><Relationship Id="rId16" Type="http://schemas.openxmlformats.org/officeDocument/2006/relationships/customXml" Target="../ink/ink11.xml"/><Relationship Id="rId20" Type="http://schemas.openxmlformats.org/officeDocument/2006/relationships/customXml" Target="../ink/ink13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6.xml"/><Relationship Id="rId11" Type="http://schemas.openxmlformats.org/officeDocument/2006/relationships/image" Target="../media/image21.png"/><Relationship Id="rId5" Type="http://schemas.openxmlformats.org/officeDocument/2006/relationships/image" Target="../media/image18.png"/><Relationship Id="rId15" Type="http://schemas.openxmlformats.org/officeDocument/2006/relationships/image" Target="../media/image23.png"/><Relationship Id="rId23" Type="http://schemas.openxmlformats.org/officeDocument/2006/relationships/image" Target="../media/image27.png"/><Relationship Id="rId10" Type="http://schemas.openxmlformats.org/officeDocument/2006/relationships/customXml" Target="../ink/ink8.xml"/><Relationship Id="rId19" Type="http://schemas.openxmlformats.org/officeDocument/2006/relationships/image" Target="../media/image25.png"/><Relationship Id="rId4" Type="http://schemas.openxmlformats.org/officeDocument/2006/relationships/customXml" Target="../ink/ink5.xml"/><Relationship Id="rId9" Type="http://schemas.openxmlformats.org/officeDocument/2006/relationships/image" Target="../media/image20.png"/><Relationship Id="rId14" Type="http://schemas.openxmlformats.org/officeDocument/2006/relationships/customXml" Target="../ink/ink10.xml"/><Relationship Id="rId22" Type="http://schemas.openxmlformats.org/officeDocument/2006/relationships/customXml" Target="../ink/ink1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customXml" Target="../ink/ink15.xml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0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s://pruebadibujo.wordpress.com/2016/09/22/el-codigo-fuente-audiovisual/" TargetMode="External"/><Relationship Id="rId3" Type="http://schemas.openxmlformats.org/officeDocument/2006/relationships/hyperlink" Target="https://blogmiguelruiz.wordpress.com/author/blogdeinformaticamiguel/" TargetMode="External"/><Relationship Id="rId7" Type="http://schemas.openxmlformats.org/officeDocument/2006/relationships/image" Target="../media/image5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pablofb.com/2008/11/debo-dar-al-cliente-el-codigo-fuente/" TargetMode="External"/><Relationship Id="rId5" Type="http://schemas.openxmlformats.org/officeDocument/2006/relationships/image" Target="../media/image4.jpg"/><Relationship Id="rId4" Type="http://schemas.openxmlformats.org/officeDocument/2006/relationships/hyperlink" Target="https://creativecommons.org/licenses/by-nc-sa/3.0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B6B5ACD-B995-716B-F5F7-1C14289F141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281" y="854529"/>
            <a:ext cx="7148339" cy="2904346"/>
          </a:xfrm>
        </p:spPr>
        <p:txBody>
          <a:bodyPr/>
          <a:lstStyle/>
          <a:p>
            <a:pPr algn="l"/>
            <a:r>
              <a:rPr lang="es-ES" dirty="0"/>
              <a:t>U5 OPTIMIZACIÓN DE SOFTWARE: REFACTORIZACIÓN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224F4294-9767-96BB-A7D3-EBFE8CEFC64B}"/>
              </a:ext>
            </a:extLst>
          </p:cNvPr>
          <p:cNvSpPr txBox="1"/>
          <p:nvPr/>
        </p:nvSpPr>
        <p:spPr>
          <a:xfrm>
            <a:off x="5011912" y="5447790"/>
            <a:ext cx="3071183" cy="6212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60499" algn="r">
              <a:lnSpc>
                <a:spcPts val="2147"/>
              </a:lnSpc>
            </a:pPr>
            <a:r>
              <a:rPr sz="1400" dirty="0" err="1">
                <a:solidFill>
                  <a:schemeClr val="accent4"/>
                </a:solidFill>
                <a:latin typeface="MDUHDN+Century Gothic"/>
                <a:cs typeface="MDUHDN+Century Gothic"/>
              </a:rPr>
              <a:t>versión</a:t>
            </a:r>
            <a:r>
              <a:rPr sz="1400" spc="-36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23.04</a:t>
            </a:r>
            <a:endParaRPr sz="1400" dirty="0">
              <a:solidFill>
                <a:schemeClr val="accent4"/>
              </a:solidFill>
              <a:latin typeface="MDUHDN+Century Gothic"/>
              <a:cs typeface="MDUHDN+Century Gothic"/>
            </a:endParaRPr>
          </a:p>
          <a:p>
            <a:pPr algn="r">
              <a:lnSpc>
                <a:spcPts val="2147"/>
              </a:lnSpc>
              <a:spcBef>
                <a:spcPts val="811"/>
              </a:spcBef>
            </a:pP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Bajo </a:t>
            </a:r>
            <a:r>
              <a:rPr sz="1400" dirty="0" err="1">
                <a:solidFill>
                  <a:schemeClr val="accent4"/>
                </a:solidFill>
                <a:latin typeface="MDUHDN+Century Gothic"/>
                <a:cs typeface="MDUHDN+Century Gothic"/>
              </a:rPr>
              <a:t>licencia</a:t>
            </a:r>
            <a:r>
              <a:rPr sz="1400" spc="-41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CC</a:t>
            </a:r>
            <a:r>
              <a:rPr sz="1400" spc="-1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B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Y</a:t>
            </a:r>
            <a:r>
              <a:rPr lang="es-ES" sz="1400" spc="119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-</a:t>
            </a: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N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C-</a:t>
            </a:r>
            <a:r>
              <a:rPr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SA </a:t>
            </a:r>
            <a:r>
              <a:rPr sz="1400" spc="-1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4.0</a:t>
            </a:r>
          </a:p>
        </p:txBody>
      </p:sp>
      <p:sp>
        <p:nvSpPr>
          <p:cNvPr id="9" name="object 6">
            <a:extLst>
              <a:ext uri="{FF2B5EF4-FFF2-40B4-BE49-F238E27FC236}">
                <a16:creationId xmlns:a16="http://schemas.microsoft.com/office/drawing/2014/main" id="{163AF1D7-99DA-EAC5-BC03-9B1BE7C81353}"/>
              </a:ext>
            </a:extLst>
          </p:cNvPr>
          <p:cNvSpPr txBox="1"/>
          <p:nvPr/>
        </p:nvSpPr>
        <p:spPr>
          <a:xfrm>
            <a:off x="814695" y="5350644"/>
            <a:ext cx="3912449" cy="105727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144"/>
              </a:lnSpc>
            </a:pP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Entornos</a:t>
            </a:r>
            <a:r>
              <a:rPr lang="es-ES" sz="1400" spc="25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de</a:t>
            </a:r>
            <a:r>
              <a:rPr lang="es-ES" sz="1400" spc="1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Desarrollo</a:t>
            </a:r>
            <a:r>
              <a:rPr lang="es-ES" sz="1400" spc="-13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 </a:t>
            </a:r>
            <a:r>
              <a:rPr lang="es-ES" sz="1400" dirty="0">
                <a:solidFill>
                  <a:schemeClr val="accent4"/>
                </a:solidFill>
                <a:latin typeface="VCWNGD+Century Gothic"/>
                <a:cs typeface="VCWNGD+Century Gothic"/>
              </a:rPr>
              <a:t>– </a:t>
            </a: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1ºDAW</a:t>
            </a:r>
          </a:p>
          <a:p>
            <a:pPr>
              <a:lnSpc>
                <a:spcPts val="2144"/>
              </a:lnSpc>
            </a:pP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Miguel Trigueros Muñoz</a:t>
            </a:r>
          </a:p>
          <a:p>
            <a:pPr>
              <a:lnSpc>
                <a:spcPts val="2144"/>
              </a:lnSpc>
            </a:pPr>
            <a:r>
              <a:rPr lang="es-ES" sz="1400" dirty="0">
                <a:solidFill>
                  <a:schemeClr val="accent4"/>
                </a:solidFill>
                <a:latin typeface="MDUHDN+Century Gothic"/>
                <a:cs typeface="MDUHDN+Century Gothic"/>
              </a:rPr>
              <a:t>Basado en el trabajo de</a:t>
            </a:r>
          </a:p>
          <a:p>
            <a:pPr>
              <a:lnSpc>
                <a:spcPts val="2144"/>
              </a:lnSpc>
            </a:pPr>
            <a:endParaRPr sz="1400" dirty="0">
              <a:solidFill>
                <a:schemeClr val="accent4"/>
              </a:solidFill>
              <a:latin typeface="MDUHDN+Century Gothic"/>
              <a:cs typeface="MDUHDN+Century Gothic"/>
            </a:endParaRPr>
          </a:p>
        </p:txBody>
      </p:sp>
      <p:pic>
        <p:nvPicPr>
          <p:cNvPr id="3" name="Picture 2" descr="Qué tipo de licencias de imágenes hay y cuáles puedes utilizar">
            <a:extLst>
              <a:ext uri="{FF2B5EF4-FFF2-40B4-BE49-F238E27FC236}">
                <a16:creationId xmlns:a16="http://schemas.microsoft.com/office/drawing/2014/main" id="{B4540A4D-DE5D-DF8E-FCB1-EB54AB7AC00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400" y="6407921"/>
            <a:ext cx="967068" cy="3384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174">
            <a:extLst>
              <a:ext uri="{FF2B5EF4-FFF2-40B4-BE49-F238E27FC236}">
                <a16:creationId xmlns:a16="http://schemas.microsoft.com/office/drawing/2014/main" id="{EC803D22-A21E-DDAA-28B3-A8ED84D55AB7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3778" y="2446298"/>
            <a:ext cx="5899344" cy="2106849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088657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B77046D-2331-311F-BD35-DB5DFC249D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598" y="2700868"/>
            <a:ext cx="6653050" cy="1826581"/>
          </a:xfrm>
        </p:spPr>
        <p:txBody>
          <a:bodyPr/>
          <a:lstStyle/>
          <a:p>
            <a:r>
              <a:rPr lang="es-ES" dirty="0"/>
              <a:t>Patrones</a:t>
            </a:r>
            <a:r>
              <a:rPr lang="es-ES" baseline="0" dirty="0"/>
              <a:t> de refactorización</a:t>
            </a:r>
            <a:endParaRPr lang="es-ES" dirty="0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8294F6BA-BE28-FAB0-E648-8EF67A178A9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068036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4D453A2-2E39-3474-9F5B-E7D7321DA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refactorización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B62CE01-65EB-C72C-38D0-593072D103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Un patrón ofrece</a:t>
            </a:r>
            <a:r>
              <a:rPr lang="es-ES" baseline="0" dirty="0"/>
              <a:t> una solución estándar a problemas que se </a:t>
            </a:r>
            <a:r>
              <a:rPr lang="es-ES" baseline="0" dirty="0">
                <a:solidFill>
                  <a:schemeClr val="accent4"/>
                </a:solidFill>
              </a:rPr>
              <a:t>repiten</a:t>
            </a:r>
            <a:r>
              <a:rPr lang="es-ES" baseline="0" dirty="0"/>
              <a:t> habitualmente en programación</a:t>
            </a:r>
          </a:p>
          <a:p>
            <a:pPr lvl="1"/>
            <a:r>
              <a:rPr lang="es-ES" dirty="0"/>
              <a:t>La solución ha sido validada anteriormente</a:t>
            </a:r>
          </a:p>
          <a:p>
            <a:pPr lvl="1"/>
            <a:r>
              <a:rPr lang="es-ES" dirty="0"/>
              <a:t>Suele tener un nombre</a:t>
            </a:r>
          </a:p>
          <a:p>
            <a:pPr lvl="1"/>
            <a:r>
              <a:rPr lang="es-ES" dirty="0">
                <a:solidFill>
                  <a:srgbClr val="FF0000"/>
                </a:solidFill>
              </a:rPr>
              <a:t>También hay patrones de diseño</a:t>
            </a:r>
          </a:p>
          <a:p>
            <a:pPr lvl="2"/>
            <a:r>
              <a:rPr lang="es-ES" dirty="0"/>
              <a:t>Adaptador, </a:t>
            </a:r>
            <a:r>
              <a:rPr lang="es-ES" dirty="0" err="1"/>
              <a:t>singleton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FA94229-09EC-7319-BC31-8BB7BBA936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4342" y="3652819"/>
            <a:ext cx="4858399" cy="1718043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C3C1F23-C569-D424-AE55-8E5DF2DF85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9814" y="3652819"/>
            <a:ext cx="3181867" cy="2300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8764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9234C-91AA-A5AE-D848-17A07B098F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refactorización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1A7BD02-C913-4C5A-99BF-97013BC7EB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Renombrar</a:t>
            </a:r>
          </a:p>
          <a:p>
            <a:pPr lvl="1"/>
            <a:r>
              <a:rPr lang="es-ES" dirty="0"/>
              <a:t>Variables, métodos, clases, paquetes…</a:t>
            </a:r>
          </a:p>
        </p:txBody>
      </p:sp>
      <p:pic>
        <p:nvPicPr>
          <p:cNvPr id="4" name="Picture 18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C4B2AB51-E098-C73C-8741-F84A7EF465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5127" y="2060027"/>
            <a:ext cx="7524520" cy="43531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0850466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B04DE-223B-33E2-26DB-3274D6DC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refactorización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C0D3D-4B83-66ED-B037-9561054A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Mover</a:t>
            </a:r>
          </a:p>
          <a:p>
            <a:pPr lvl="1"/>
            <a:r>
              <a:rPr lang="es-ES" dirty="0"/>
              <a:t>Método entre clases</a:t>
            </a:r>
          </a:p>
          <a:p>
            <a:pPr lvl="1"/>
            <a:r>
              <a:rPr lang="es-ES" dirty="0"/>
              <a:t>Clase entre paquetes</a:t>
            </a:r>
          </a:p>
          <a:p>
            <a:pPr lvl="1"/>
            <a:r>
              <a:rPr lang="es-ES" dirty="0"/>
              <a:t>Siempre teniendo</a:t>
            </a:r>
            <a:r>
              <a:rPr lang="es-ES" baseline="0" dirty="0"/>
              <a:t> en cuenta las referencias</a:t>
            </a:r>
            <a:endParaRPr lang="es-ES" dirty="0"/>
          </a:p>
        </p:txBody>
      </p:sp>
      <p:pic>
        <p:nvPicPr>
          <p:cNvPr id="4" name="Picture 18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38BE416-1AB3-43D2-0875-8F157E34A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86702" y="3914589"/>
            <a:ext cx="3622129" cy="2577599"/>
          </a:xfrm>
          <a:prstGeom prst="rect">
            <a:avLst/>
          </a:prstGeom>
          <a:noFill/>
        </p:spPr>
      </p:pic>
      <p:grpSp>
        <p:nvGrpSpPr>
          <p:cNvPr id="7" name="Grupo 6">
            <a:extLst>
              <a:ext uri="{FF2B5EF4-FFF2-40B4-BE49-F238E27FC236}">
                <a16:creationId xmlns:a16="http://schemas.microsoft.com/office/drawing/2014/main" id="{9D3FADD9-91E9-4852-A21F-5C96E4B46D9D}"/>
              </a:ext>
            </a:extLst>
          </p:cNvPr>
          <p:cNvGrpSpPr/>
          <p:nvPr/>
        </p:nvGrpSpPr>
        <p:grpSpPr>
          <a:xfrm>
            <a:off x="4652903" y="4529652"/>
            <a:ext cx="370800" cy="1819800"/>
            <a:chOff x="3583382" y="4298425"/>
            <a:chExt cx="370800" cy="18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5" name="Entrada de lápiz 4">
                  <a:extLst>
                    <a:ext uri="{FF2B5EF4-FFF2-40B4-BE49-F238E27FC236}">
                      <a16:creationId xmlns:a16="http://schemas.microsoft.com/office/drawing/2014/main" id="{4E7022B5-7BE4-4CAF-88F5-CDEF2D55E51A}"/>
                    </a:ext>
                  </a:extLst>
                </p14:cNvPr>
                <p14:cNvContentPartPr/>
                <p14:nvPr/>
              </p14:nvContentPartPr>
              <p14:xfrm>
                <a:off x="3688862" y="4298425"/>
                <a:ext cx="42480" cy="1599120"/>
              </p14:xfrm>
            </p:contentPart>
          </mc:Choice>
          <mc:Fallback xmlns="">
            <p:pic>
              <p:nvPicPr>
                <p:cNvPr id="5" name="Entrada de lápiz 4">
                  <a:extLst>
                    <a:ext uri="{FF2B5EF4-FFF2-40B4-BE49-F238E27FC236}">
                      <a16:creationId xmlns:a16="http://schemas.microsoft.com/office/drawing/2014/main" id="{4E7022B5-7BE4-4CAF-88F5-CDEF2D55E51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79862" y="4289425"/>
                  <a:ext cx="60120" cy="16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BBC86ADB-00AA-4EBC-9AA8-1D2CDAD4F04B}"/>
                    </a:ext>
                  </a:extLst>
                </p14:cNvPr>
                <p14:cNvContentPartPr/>
                <p14:nvPr/>
              </p14:nvContentPartPr>
              <p14:xfrm>
                <a:off x="3583382" y="5738425"/>
                <a:ext cx="370800" cy="379800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BBC86ADB-00AA-4EBC-9AA8-1D2CDAD4F04B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74382" y="5729425"/>
                  <a:ext cx="388440" cy="39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9035773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B04DE-223B-33E2-26DB-3274D6DC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refactorización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C0D3D-4B83-66ED-B037-9561054A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Mover</a:t>
            </a:r>
          </a:p>
        </p:txBody>
      </p:sp>
      <p:pic>
        <p:nvPicPr>
          <p:cNvPr id="4" name="Picture 185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38BE416-1AB3-43D2-0875-8F157E34A2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002" y="310061"/>
            <a:ext cx="8860769" cy="6305549"/>
          </a:xfrm>
          <a:prstGeom prst="rect">
            <a:avLst/>
          </a:prstGeom>
          <a:noFill/>
        </p:spPr>
      </p:pic>
      <p:sp>
        <p:nvSpPr>
          <p:cNvPr id="14" name="Hexagon 13">
            <a:extLst>
              <a:ext uri="{FF2B5EF4-FFF2-40B4-BE49-F238E27FC236}">
                <a16:creationId xmlns:a16="http://schemas.microsoft.com/office/drawing/2014/main" id="{1C5167DD-287B-4C79-AB30-8C6DC7289356}"/>
              </a:ext>
            </a:extLst>
          </p:cNvPr>
          <p:cNvSpPr/>
          <p:nvPr/>
        </p:nvSpPr>
        <p:spPr>
          <a:xfrm>
            <a:off x="493984" y="2543503"/>
            <a:ext cx="3563007" cy="974752"/>
          </a:xfrm>
          <a:prstGeom prst="hexagon">
            <a:avLst>
              <a:gd name="adj" fmla="val 28867"/>
              <a:gd name="vf" fmla="val 115470"/>
            </a:avLst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  <p:sp>
        <p:nvSpPr>
          <p:cNvPr id="6" name="Hexagon 13">
            <a:extLst>
              <a:ext uri="{FF2B5EF4-FFF2-40B4-BE49-F238E27FC236}">
                <a16:creationId xmlns:a16="http://schemas.microsoft.com/office/drawing/2014/main" id="{8BF6C4E7-B499-65B8-2F5C-2D7EAC48946A}"/>
              </a:ext>
            </a:extLst>
          </p:cNvPr>
          <p:cNvSpPr/>
          <p:nvPr/>
        </p:nvSpPr>
        <p:spPr>
          <a:xfrm>
            <a:off x="4926651" y="4490265"/>
            <a:ext cx="3563007" cy="974752"/>
          </a:xfrm>
          <a:prstGeom prst="hexagon">
            <a:avLst>
              <a:gd name="adj" fmla="val 28867"/>
              <a:gd name="vf" fmla="val 115470"/>
            </a:avLst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3550929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B04DE-223B-33E2-26DB-3274D6DC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refactorización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C0D3D-4B83-66ED-B037-9561054A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Extraer variable local</a:t>
            </a:r>
          </a:p>
          <a:p>
            <a:pPr lvl="1"/>
            <a:r>
              <a:rPr lang="es-ES" dirty="0"/>
              <a:t>Almacena una  expresión que se</a:t>
            </a:r>
            <a:r>
              <a:rPr lang="es-ES" baseline="0" dirty="0"/>
              <a:t> utiliza repetidas veces en una 		variable local</a:t>
            </a:r>
            <a:endParaRPr lang="es-ES" dirty="0"/>
          </a:p>
        </p:txBody>
      </p:sp>
      <p:grpSp>
        <p:nvGrpSpPr>
          <p:cNvPr id="5" name="Grupo 4">
            <a:extLst>
              <a:ext uri="{FF2B5EF4-FFF2-40B4-BE49-F238E27FC236}">
                <a16:creationId xmlns:a16="http://schemas.microsoft.com/office/drawing/2014/main" id="{16F4129B-B948-0456-345F-349EA9144870}"/>
              </a:ext>
            </a:extLst>
          </p:cNvPr>
          <p:cNvGrpSpPr/>
          <p:nvPr/>
        </p:nvGrpSpPr>
        <p:grpSpPr>
          <a:xfrm>
            <a:off x="869592" y="2181536"/>
            <a:ext cx="7590840" cy="4261303"/>
            <a:chOff x="869592" y="2150006"/>
            <a:chExt cx="7590840" cy="4261303"/>
          </a:xfrm>
        </p:grpSpPr>
        <p:pic>
          <p:nvPicPr>
            <p:cNvPr id="4" name="Imagen 3" descr="Interfaz de usuario gráfica, Texto, Aplicación&#10;&#10;Descripción generada automáticamente">
              <a:extLst>
                <a:ext uri="{FF2B5EF4-FFF2-40B4-BE49-F238E27FC236}">
                  <a16:creationId xmlns:a16="http://schemas.microsoft.com/office/drawing/2014/main" id="{F76D4E88-A268-0F27-411B-DFD4C6A042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4961" t="5371" r="8804" b="4314"/>
            <a:stretch/>
          </p:blipFill>
          <p:spPr bwMode="auto">
            <a:xfrm>
              <a:off x="869592" y="2150006"/>
              <a:ext cx="7590840" cy="4261303"/>
            </a:xfrm>
            <a:prstGeom prst="rect">
              <a:avLst/>
            </a:prstGeom>
            <a:ln>
              <a:noFill/>
            </a:ln>
            <a:extLst>
              <a:ext uri="{53640926-AAD7-44D8-BBD7-CCE9431645EC}">
                <a14:shadowObscured xmlns:a14="http://schemas.microsoft.com/office/drawing/2010/main"/>
              </a:ext>
            </a:extLst>
          </p:spPr>
        </p:pic>
        <p:sp>
          <p:nvSpPr>
            <p:cNvPr id="44" name="Ovale 43">
              <a:extLst>
                <a:ext uri="{FF2B5EF4-FFF2-40B4-BE49-F238E27FC236}">
                  <a16:creationId xmlns:a16="http://schemas.microsoft.com/office/drawing/2014/main" id="{0D846D66-B457-4D3B-B204-17E256F379BD}"/>
                </a:ext>
              </a:extLst>
            </p:cNvPr>
            <p:cNvSpPr/>
            <p:nvPr/>
          </p:nvSpPr>
          <p:spPr>
            <a:xfrm>
              <a:off x="3207865" y="3109516"/>
              <a:ext cx="1737360" cy="548640"/>
            </a:xfrm>
            <a:prstGeom prst="ellipse">
              <a:avLst/>
            </a:prstGeom>
            <a:solidFill>
              <a:srgbClr val="E71224">
                <a:alpha val="5000"/>
              </a:srgbClr>
            </a:solidFill>
            <a:ln w="18000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E71224"/>
                </a:solidFill>
              </a:endParaRPr>
            </a:p>
          </p:txBody>
        </p:sp>
        <p:sp>
          <p:nvSpPr>
            <p:cNvPr id="36" name="Ovale 35">
              <a:extLst>
                <a:ext uri="{FF2B5EF4-FFF2-40B4-BE49-F238E27FC236}">
                  <a16:creationId xmlns:a16="http://schemas.microsoft.com/office/drawing/2014/main" id="{AED7C7E2-EE24-4360-8635-A73D606824BA}"/>
                </a:ext>
              </a:extLst>
            </p:cNvPr>
            <p:cNvSpPr/>
            <p:nvPr/>
          </p:nvSpPr>
          <p:spPr>
            <a:xfrm>
              <a:off x="3207865" y="2475156"/>
              <a:ext cx="1737360" cy="548640"/>
            </a:xfrm>
            <a:prstGeom prst="ellipse">
              <a:avLst/>
            </a:prstGeom>
            <a:solidFill>
              <a:srgbClr val="E71224">
                <a:alpha val="5000"/>
              </a:srgbClr>
            </a:solidFill>
            <a:ln w="18000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E71224"/>
                </a:solidFill>
              </a:endParaRPr>
            </a:p>
          </p:txBody>
        </p:sp>
        <p:sp>
          <p:nvSpPr>
            <p:cNvPr id="52" name="Ovale 51">
              <a:extLst>
                <a:ext uri="{FF2B5EF4-FFF2-40B4-BE49-F238E27FC236}">
                  <a16:creationId xmlns:a16="http://schemas.microsoft.com/office/drawing/2014/main" id="{A885F406-85FF-4242-9AFA-075AFBF983CD}"/>
                </a:ext>
              </a:extLst>
            </p:cNvPr>
            <p:cNvSpPr/>
            <p:nvPr/>
          </p:nvSpPr>
          <p:spPr>
            <a:xfrm>
              <a:off x="2104279" y="5343269"/>
              <a:ext cx="548640" cy="365760"/>
            </a:xfrm>
            <a:prstGeom prst="ellipse">
              <a:avLst/>
            </a:prstGeom>
            <a:solidFill>
              <a:srgbClr val="E71224">
                <a:alpha val="5000"/>
              </a:srgbClr>
            </a:solidFill>
            <a:ln w="18000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E71224"/>
                </a:solidFill>
              </a:endParaRPr>
            </a:p>
          </p:txBody>
        </p:sp>
        <p:sp>
          <p:nvSpPr>
            <p:cNvPr id="15" name="Ovale 51">
              <a:extLst>
                <a:ext uri="{FF2B5EF4-FFF2-40B4-BE49-F238E27FC236}">
                  <a16:creationId xmlns:a16="http://schemas.microsoft.com/office/drawing/2014/main" id="{A2AAED15-0A8B-E295-57CF-166C023B3B9A}"/>
                </a:ext>
              </a:extLst>
            </p:cNvPr>
            <p:cNvSpPr/>
            <p:nvPr/>
          </p:nvSpPr>
          <p:spPr>
            <a:xfrm>
              <a:off x="3207865" y="5553581"/>
              <a:ext cx="548640" cy="365760"/>
            </a:xfrm>
            <a:prstGeom prst="ellipse">
              <a:avLst/>
            </a:prstGeom>
            <a:solidFill>
              <a:srgbClr val="E71224">
                <a:alpha val="5000"/>
              </a:srgbClr>
            </a:solidFill>
            <a:ln w="18000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E71224"/>
                </a:solidFill>
              </a:endParaRPr>
            </a:p>
          </p:txBody>
        </p:sp>
        <p:sp>
          <p:nvSpPr>
            <p:cNvPr id="16" name="Ovale 51">
              <a:extLst>
                <a:ext uri="{FF2B5EF4-FFF2-40B4-BE49-F238E27FC236}">
                  <a16:creationId xmlns:a16="http://schemas.microsoft.com/office/drawing/2014/main" id="{36EB025D-C9B8-2D4E-A740-6377F465514B}"/>
                </a:ext>
              </a:extLst>
            </p:cNvPr>
            <p:cNvSpPr/>
            <p:nvPr/>
          </p:nvSpPr>
          <p:spPr>
            <a:xfrm>
              <a:off x="3207865" y="5961410"/>
              <a:ext cx="548640" cy="365760"/>
            </a:xfrm>
            <a:prstGeom prst="ellipse">
              <a:avLst/>
            </a:prstGeom>
            <a:solidFill>
              <a:srgbClr val="E71224">
                <a:alpha val="5000"/>
              </a:srgbClr>
            </a:solidFill>
            <a:ln w="18000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E7122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57730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B04DE-223B-33E2-26DB-3274D6DC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refactorización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C0D3D-4B83-66ED-B037-9561054A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Extraer una constante</a:t>
            </a:r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678531A2-8E88-9019-07F0-A4C4C7766C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48" y="1666428"/>
            <a:ext cx="7378224" cy="4608512"/>
          </a:xfrm>
          <a:prstGeom prst="rect">
            <a:avLst/>
          </a:prstGeom>
        </p:spPr>
      </p:pic>
      <p:sp>
        <p:nvSpPr>
          <p:cNvPr id="5" name="Ovale 35">
            <a:extLst>
              <a:ext uri="{FF2B5EF4-FFF2-40B4-BE49-F238E27FC236}">
                <a16:creationId xmlns:a16="http://schemas.microsoft.com/office/drawing/2014/main" id="{A2F9B512-4004-86AB-55FA-2B5F5CCB58B4}"/>
              </a:ext>
            </a:extLst>
          </p:cNvPr>
          <p:cNvSpPr/>
          <p:nvPr/>
        </p:nvSpPr>
        <p:spPr>
          <a:xfrm>
            <a:off x="2724390" y="2065252"/>
            <a:ext cx="1737360" cy="54864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sp>
        <p:nvSpPr>
          <p:cNvPr id="6" name="Ovale 51">
            <a:extLst>
              <a:ext uri="{FF2B5EF4-FFF2-40B4-BE49-F238E27FC236}">
                <a16:creationId xmlns:a16="http://schemas.microsoft.com/office/drawing/2014/main" id="{EFBDCA3A-68AA-5BAF-7550-355DFDD4FABB}"/>
              </a:ext>
            </a:extLst>
          </p:cNvPr>
          <p:cNvSpPr/>
          <p:nvPr/>
        </p:nvSpPr>
        <p:spPr>
          <a:xfrm>
            <a:off x="2175749" y="4104742"/>
            <a:ext cx="1523891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13093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B04DE-223B-33E2-26DB-3274D6DC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refactorización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C0D3D-4B83-66ED-B037-9561054A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Convertir variable local en </a:t>
            </a:r>
            <a:r>
              <a:rPr lang="es-ES" u="sng" dirty="0"/>
              <a:t>atributo</a:t>
            </a:r>
          </a:p>
        </p:txBody>
      </p:sp>
      <p:pic>
        <p:nvPicPr>
          <p:cNvPr id="4" name="Imagen 3" descr="Texto&#10;&#10;Descripción generada automáticamente">
            <a:extLst>
              <a:ext uri="{FF2B5EF4-FFF2-40B4-BE49-F238E27FC236}">
                <a16:creationId xmlns:a16="http://schemas.microsoft.com/office/drawing/2014/main" id="{C3A5A394-F4B5-99B6-03F8-5339F20AB2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9018" y="1663064"/>
            <a:ext cx="7956489" cy="4432935"/>
          </a:xfrm>
          <a:prstGeom prst="rect">
            <a:avLst/>
          </a:prstGeom>
        </p:spPr>
      </p:pic>
      <p:sp>
        <p:nvSpPr>
          <p:cNvPr id="5" name="Ovale 51">
            <a:extLst>
              <a:ext uri="{FF2B5EF4-FFF2-40B4-BE49-F238E27FC236}">
                <a16:creationId xmlns:a16="http://schemas.microsoft.com/office/drawing/2014/main" id="{B33A7D19-701E-F049-22F1-72630812F267}"/>
              </a:ext>
            </a:extLst>
          </p:cNvPr>
          <p:cNvSpPr/>
          <p:nvPr/>
        </p:nvSpPr>
        <p:spPr>
          <a:xfrm>
            <a:off x="1148227" y="4095315"/>
            <a:ext cx="1523891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3C569476-1E12-532E-EB79-7870377E8920}"/>
              </a:ext>
            </a:extLst>
          </p:cNvPr>
          <p:cNvGrpSpPr/>
          <p:nvPr/>
        </p:nvGrpSpPr>
        <p:grpSpPr>
          <a:xfrm>
            <a:off x="8089632" y="4717222"/>
            <a:ext cx="370800" cy="1819800"/>
            <a:chOff x="3583382" y="4298425"/>
            <a:chExt cx="370800" cy="18198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7" name="Entrada de lápiz 6">
                  <a:extLst>
                    <a:ext uri="{FF2B5EF4-FFF2-40B4-BE49-F238E27FC236}">
                      <a16:creationId xmlns:a16="http://schemas.microsoft.com/office/drawing/2014/main" id="{CEA928B0-BAAF-142F-52BB-5F66CD25FF7B}"/>
                    </a:ext>
                  </a:extLst>
                </p14:cNvPr>
                <p14:cNvContentPartPr/>
                <p14:nvPr/>
              </p14:nvContentPartPr>
              <p14:xfrm>
                <a:off x="3688862" y="4298425"/>
                <a:ext cx="42480" cy="1599120"/>
              </p14:xfrm>
            </p:contentPart>
          </mc:Choice>
          <mc:Fallback xmlns="">
            <p:pic>
              <p:nvPicPr>
                <p:cNvPr id="7" name="Entrada de lápiz 6">
                  <a:extLst>
                    <a:ext uri="{FF2B5EF4-FFF2-40B4-BE49-F238E27FC236}">
                      <a16:creationId xmlns:a16="http://schemas.microsoft.com/office/drawing/2014/main" id="{CEA928B0-BAAF-142F-52BB-5F66CD25FF7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3679862" y="4289425"/>
                  <a:ext cx="60120" cy="161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8" name="Entrada de lápiz 7">
                  <a:extLst>
                    <a:ext uri="{FF2B5EF4-FFF2-40B4-BE49-F238E27FC236}">
                      <a16:creationId xmlns:a16="http://schemas.microsoft.com/office/drawing/2014/main" id="{E50F346E-028B-F59F-2B8D-318F00694303}"/>
                    </a:ext>
                  </a:extLst>
                </p14:cNvPr>
                <p14:cNvContentPartPr/>
                <p14:nvPr/>
              </p14:nvContentPartPr>
              <p14:xfrm>
                <a:off x="3583382" y="5738425"/>
                <a:ext cx="370800" cy="379800"/>
              </p14:xfrm>
            </p:contentPart>
          </mc:Choice>
          <mc:Fallback xmlns="">
            <p:pic>
              <p:nvPicPr>
                <p:cNvPr id="8" name="Entrada de lápiz 7">
                  <a:extLst>
                    <a:ext uri="{FF2B5EF4-FFF2-40B4-BE49-F238E27FC236}">
                      <a16:creationId xmlns:a16="http://schemas.microsoft.com/office/drawing/2014/main" id="{E50F346E-028B-F59F-2B8D-318F0069430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3574382" y="5729425"/>
                  <a:ext cx="388440" cy="3974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89009113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B04DE-223B-33E2-26DB-3274D6DC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refactorización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C0D3D-4B83-66ED-B037-9561054A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Convertir variable local en </a:t>
            </a:r>
            <a:r>
              <a:rPr lang="es-ES" u="sng" dirty="0"/>
              <a:t>atributo</a:t>
            </a:r>
          </a:p>
        </p:txBody>
      </p:sp>
      <p:pic>
        <p:nvPicPr>
          <p:cNvPr id="5" name="Imagen 4" descr="Interfaz de usuario gráfica, Texto, Aplicación&#10;&#10;Descripción generada automáticamente">
            <a:extLst>
              <a:ext uri="{FF2B5EF4-FFF2-40B4-BE49-F238E27FC236}">
                <a16:creationId xmlns:a16="http://schemas.microsoft.com/office/drawing/2014/main" id="{B31328B7-D3FB-B265-33BF-6DDA7C032B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570" y="1618614"/>
            <a:ext cx="8068531" cy="4608511"/>
          </a:xfrm>
          <a:prstGeom prst="rect">
            <a:avLst/>
          </a:prstGeom>
        </p:spPr>
      </p:pic>
      <p:sp>
        <p:nvSpPr>
          <p:cNvPr id="6" name="Ovale 51">
            <a:extLst>
              <a:ext uri="{FF2B5EF4-FFF2-40B4-BE49-F238E27FC236}">
                <a16:creationId xmlns:a16="http://schemas.microsoft.com/office/drawing/2014/main" id="{F0EDE57C-7DEE-949C-A48A-85E773E6AB05}"/>
              </a:ext>
            </a:extLst>
          </p:cNvPr>
          <p:cNvSpPr/>
          <p:nvPr/>
        </p:nvSpPr>
        <p:spPr>
          <a:xfrm>
            <a:off x="2185175" y="1936577"/>
            <a:ext cx="1523891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en-US">
              <a:solidFill>
                <a:srgbClr val="E71224"/>
              </a:solidFill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4" name="Entrada de lápiz 3">
                <a:extLst>
                  <a:ext uri="{FF2B5EF4-FFF2-40B4-BE49-F238E27FC236}">
                    <a16:creationId xmlns:a16="http://schemas.microsoft.com/office/drawing/2014/main" id="{0ACF8DF3-5C7F-15E7-9AD0-ADE422CA6441}"/>
                  </a:ext>
                </a:extLst>
              </p14:cNvPr>
              <p14:cNvContentPartPr/>
              <p14:nvPr/>
            </p14:nvContentPartPr>
            <p14:xfrm>
              <a:off x="1184973" y="4376320"/>
              <a:ext cx="901800" cy="52200"/>
            </p14:xfrm>
          </p:contentPart>
        </mc:Choice>
        <mc:Fallback>
          <p:pic>
            <p:nvPicPr>
              <p:cNvPr id="4" name="Entrada de lápiz 3">
                <a:extLst>
                  <a:ext uri="{FF2B5EF4-FFF2-40B4-BE49-F238E27FC236}">
                    <a16:creationId xmlns:a16="http://schemas.microsoft.com/office/drawing/2014/main" id="{0ACF8DF3-5C7F-15E7-9AD0-ADE422CA644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131333" y="4268680"/>
                <a:ext cx="1009440" cy="26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7" name="Entrada de lápiz 6">
                <a:extLst>
                  <a:ext uri="{FF2B5EF4-FFF2-40B4-BE49-F238E27FC236}">
                    <a16:creationId xmlns:a16="http://schemas.microsoft.com/office/drawing/2014/main" id="{2A4CCC17-8E25-D432-0EB0-B21888866507}"/>
                  </a:ext>
                </a:extLst>
              </p14:cNvPr>
              <p14:cNvContentPartPr/>
              <p14:nvPr/>
            </p14:nvContentPartPr>
            <p14:xfrm>
              <a:off x="4944093" y="4639120"/>
              <a:ext cx="392040" cy="25560"/>
            </p14:xfrm>
          </p:contentPart>
        </mc:Choice>
        <mc:Fallback>
          <p:pic>
            <p:nvPicPr>
              <p:cNvPr id="7" name="Entrada de lápiz 6">
                <a:extLst>
                  <a:ext uri="{FF2B5EF4-FFF2-40B4-BE49-F238E27FC236}">
                    <a16:creationId xmlns:a16="http://schemas.microsoft.com/office/drawing/2014/main" id="{2A4CCC17-8E25-D432-0EB0-B21888866507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890453" y="4531120"/>
                <a:ext cx="499680" cy="2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8" name="Entrada de lápiz 7">
                <a:extLst>
                  <a:ext uri="{FF2B5EF4-FFF2-40B4-BE49-F238E27FC236}">
                    <a16:creationId xmlns:a16="http://schemas.microsoft.com/office/drawing/2014/main" id="{A4794911-AED2-B517-77D0-1CF03E778230}"/>
                  </a:ext>
                </a:extLst>
              </p14:cNvPr>
              <p14:cNvContentPartPr/>
              <p14:nvPr/>
            </p14:nvContentPartPr>
            <p14:xfrm>
              <a:off x="7763253" y="4631200"/>
              <a:ext cx="378720" cy="360"/>
            </p14:xfrm>
          </p:contentPart>
        </mc:Choice>
        <mc:Fallback>
          <p:pic>
            <p:nvPicPr>
              <p:cNvPr id="8" name="Entrada de lápiz 7">
                <a:extLst>
                  <a:ext uri="{FF2B5EF4-FFF2-40B4-BE49-F238E27FC236}">
                    <a16:creationId xmlns:a16="http://schemas.microsoft.com/office/drawing/2014/main" id="{A4794911-AED2-B517-77D0-1CF03E778230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7709613" y="4523200"/>
                <a:ext cx="486360" cy="216000"/>
              </a:xfrm>
              <a:prstGeom prst="rect">
                <a:avLst/>
              </a:prstGeom>
            </p:spPr>
          </p:pic>
        </mc:Fallback>
      </mc:AlternateContent>
      <p:grpSp>
        <p:nvGrpSpPr>
          <p:cNvPr id="11" name="Grupo 10">
            <a:extLst>
              <a:ext uri="{FF2B5EF4-FFF2-40B4-BE49-F238E27FC236}">
                <a16:creationId xmlns:a16="http://schemas.microsoft.com/office/drawing/2014/main" id="{2F43D4A6-BA62-DFCB-8A8E-B51A29E43D8E}"/>
              </a:ext>
            </a:extLst>
          </p:cNvPr>
          <p:cNvGrpSpPr/>
          <p:nvPr/>
        </p:nvGrpSpPr>
        <p:grpSpPr>
          <a:xfrm>
            <a:off x="4562853" y="2056840"/>
            <a:ext cx="955080" cy="547560"/>
            <a:chOff x="4562853" y="2056840"/>
            <a:chExt cx="955080" cy="5475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9" name="Entrada de lápiz 8">
                  <a:extLst>
                    <a:ext uri="{FF2B5EF4-FFF2-40B4-BE49-F238E27FC236}">
                      <a16:creationId xmlns:a16="http://schemas.microsoft.com/office/drawing/2014/main" id="{00C2AF0C-F426-FBEB-14DB-1A67F3D5AC9A}"/>
                    </a:ext>
                  </a:extLst>
                </p14:cNvPr>
                <p14:cNvContentPartPr/>
                <p14:nvPr/>
              </p14:nvContentPartPr>
              <p14:xfrm>
                <a:off x="4562853" y="2327560"/>
                <a:ext cx="955080" cy="35640"/>
              </p14:xfrm>
            </p:contentPart>
          </mc:Choice>
          <mc:Fallback>
            <p:pic>
              <p:nvPicPr>
                <p:cNvPr id="9" name="Entrada de lápiz 8">
                  <a:extLst>
                    <a:ext uri="{FF2B5EF4-FFF2-40B4-BE49-F238E27FC236}">
                      <a16:creationId xmlns:a16="http://schemas.microsoft.com/office/drawing/2014/main" id="{00C2AF0C-F426-FBEB-14DB-1A67F3D5AC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4554213" y="2318560"/>
                  <a:ext cx="972720" cy="5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0" name="Entrada de lápiz 9">
                  <a:extLst>
                    <a:ext uri="{FF2B5EF4-FFF2-40B4-BE49-F238E27FC236}">
                      <a16:creationId xmlns:a16="http://schemas.microsoft.com/office/drawing/2014/main" id="{FC56D896-1916-EE38-4D34-A7CECC4C77D4}"/>
                    </a:ext>
                  </a:extLst>
                </p14:cNvPr>
                <p14:cNvContentPartPr/>
                <p14:nvPr/>
              </p14:nvContentPartPr>
              <p14:xfrm>
                <a:off x="4794693" y="2056840"/>
                <a:ext cx="463320" cy="547560"/>
              </p14:xfrm>
            </p:contentPart>
          </mc:Choice>
          <mc:Fallback>
            <p:pic>
              <p:nvPicPr>
                <p:cNvPr id="10" name="Entrada de lápiz 9">
                  <a:extLst>
                    <a:ext uri="{FF2B5EF4-FFF2-40B4-BE49-F238E27FC236}">
                      <a16:creationId xmlns:a16="http://schemas.microsoft.com/office/drawing/2014/main" id="{FC56D896-1916-EE38-4D34-A7CECC4C77D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4785693" y="2048200"/>
                  <a:ext cx="480960" cy="5652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7D824BE2-A001-05C1-6FDA-086C3AABDCEA}"/>
              </a:ext>
            </a:extLst>
          </p:cNvPr>
          <p:cNvGrpSpPr/>
          <p:nvPr/>
        </p:nvGrpSpPr>
        <p:grpSpPr>
          <a:xfrm>
            <a:off x="7790613" y="5096680"/>
            <a:ext cx="286560" cy="369720"/>
            <a:chOff x="7790613" y="5096680"/>
            <a:chExt cx="286560" cy="3697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2" name="Entrada de lápiz 11">
                  <a:extLst>
                    <a:ext uri="{FF2B5EF4-FFF2-40B4-BE49-F238E27FC236}">
                      <a16:creationId xmlns:a16="http://schemas.microsoft.com/office/drawing/2014/main" id="{962C2AEA-E96F-ED76-050E-6817E3D90F8B}"/>
                    </a:ext>
                  </a:extLst>
                </p14:cNvPr>
                <p14:cNvContentPartPr/>
                <p14:nvPr/>
              </p14:nvContentPartPr>
              <p14:xfrm>
                <a:off x="7790613" y="5096680"/>
                <a:ext cx="261000" cy="335880"/>
              </p14:xfrm>
            </p:contentPart>
          </mc:Choice>
          <mc:Fallback>
            <p:pic>
              <p:nvPicPr>
                <p:cNvPr id="12" name="Entrada de lápiz 11">
                  <a:extLst>
                    <a:ext uri="{FF2B5EF4-FFF2-40B4-BE49-F238E27FC236}">
                      <a16:creationId xmlns:a16="http://schemas.microsoft.com/office/drawing/2014/main" id="{962C2AEA-E96F-ED76-050E-6817E3D90F8B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7781973" y="5087680"/>
                  <a:ext cx="2786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3" name="Entrada de lápiz 12">
                  <a:extLst>
                    <a:ext uri="{FF2B5EF4-FFF2-40B4-BE49-F238E27FC236}">
                      <a16:creationId xmlns:a16="http://schemas.microsoft.com/office/drawing/2014/main" id="{FBC3BE37-6256-C87F-2684-31E5E923DDC8}"/>
                    </a:ext>
                  </a:extLst>
                </p14:cNvPr>
                <p14:cNvContentPartPr/>
                <p14:nvPr/>
              </p14:nvContentPartPr>
              <p14:xfrm>
                <a:off x="7823013" y="5096680"/>
                <a:ext cx="254160" cy="369720"/>
              </p14:xfrm>
            </p:contentPart>
          </mc:Choice>
          <mc:Fallback>
            <p:pic>
              <p:nvPicPr>
                <p:cNvPr id="13" name="Entrada de lápiz 12">
                  <a:extLst>
                    <a:ext uri="{FF2B5EF4-FFF2-40B4-BE49-F238E27FC236}">
                      <a16:creationId xmlns:a16="http://schemas.microsoft.com/office/drawing/2014/main" id="{FBC3BE37-6256-C87F-2684-31E5E923DDC8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7814373" y="5087680"/>
                  <a:ext cx="271800" cy="38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8" name="Grupo 17">
            <a:extLst>
              <a:ext uri="{FF2B5EF4-FFF2-40B4-BE49-F238E27FC236}">
                <a16:creationId xmlns:a16="http://schemas.microsoft.com/office/drawing/2014/main" id="{DBC8DB5F-819F-053F-0285-E812FC7CF82D}"/>
              </a:ext>
            </a:extLst>
          </p:cNvPr>
          <p:cNvGrpSpPr/>
          <p:nvPr/>
        </p:nvGrpSpPr>
        <p:grpSpPr>
          <a:xfrm>
            <a:off x="4724133" y="4912000"/>
            <a:ext cx="928800" cy="686880"/>
            <a:chOff x="4724133" y="4912000"/>
            <a:chExt cx="928800" cy="686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5" name="Entrada de lápiz 14">
                  <a:extLst>
                    <a:ext uri="{FF2B5EF4-FFF2-40B4-BE49-F238E27FC236}">
                      <a16:creationId xmlns:a16="http://schemas.microsoft.com/office/drawing/2014/main" id="{BB9BEF14-041C-3B9E-BC2C-D3EAEBA540FC}"/>
                    </a:ext>
                  </a:extLst>
                </p14:cNvPr>
                <p14:cNvContentPartPr/>
                <p14:nvPr/>
              </p14:nvContentPartPr>
              <p14:xfrm>
                <a:off x="4724133" y="5043760"/>
                <a:ext cx="607320" cy="555120"/>
              </p14:xfrm>
            </p:contentPart>
          </mc:Choice>
          <mc:Fallback>
            <p:pic>
              <p:nvPicPr>
                <p:cNvPr id="15" name="Entrada de lápiz 14">
                  <a:extLst>
                    <a:ext uri="{FF2B5EF4-FFF2-40B4-BE49-F238E27FC236}">
                      <a16:creationId xmlns:a16="http://schemas.microsoft.com/office/drawing/2014/main" id="{BB9BEF14-041C-3B9E-BC2C-D3EAEBA540F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715493" y="5034760"/>
                  <a:ext cx="624960" cy="57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6" name="Entrada de lápiz 15">
                  <a:extLst>
                    <a:ext uri="{FF2B5EF4-FFF2-40B4-BE49-F238E27FC236}">
                      <a16:creationId xmlns:a16="http://schemas.microsoft.com/office/drawing/2014/main" id="{00DD3E71-30C5-8427-1A5E-AAF3102C07AA}"/>
                    </a:ext>
                  </a:extLst>
                </p14:cNvPr>
                <p14:cNvContentPartPr/>
                <p14:nvPr/>
              </p14:nvContentPartPr>
              <p14:xfrm>
                <a:off x="5537013" y="4912000"/>
                <a:ext cx="115920" cy="227160"/>
              </p14:xfrm>
            </p:contentPart>
          </mc:Choice>
          <mc:Fallback>
            <p:pic>
              <p:nvPicPr>
                <p:cNvPr id="16" name="Entrada de lápiz 15">
                  <a:extLst>
                    <a:ext uri="{FF2B5EF4-FFF2-40B4-BE49-F238E27FC236}">
                      <a16:creationId xmlns:a16="http://schemas.microsoft.com/office/drawing/2014/main" id="{00DD3E71-30C5-8427-1A5E-AAF3102C07A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5528373" y="4903000"/>
                  <a:ext cx="13356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7" name="Entrada de lápiz 16">
                  <a:extLst>
                    <a:ext uri="{FF2B5EF4-FFF2-40B4-BE49-F238E27FC236}">
                      <a16:creationId xmlns:a16="http://schemas.microsoft.com/office/drawing/2014/main" id="{00753606-A1A6-7524-7F5F-784F54D70675}"/>
                    </a:ext>
                  </a:extLst>
                </p14:cNvPr>
                <p14:cNvContentPartPr/>
                <p14:nvPr/>
              </p14:nvContentPartPr>
              <p14:xfrm>
                <a:off x="5528013" y="5223400"/>
                <a:ext cx="99000" cy="89280"/>
              </p14:xfrm>
            </p:contentPart>
          </mc:Choice>
          <mc:Fallback>
            <p:pic>
              <p:nvPicPr>
                <p:cNvPr id="17" name="Entrada de lápiz 16">
                  <a:extLst>
                    <a:ext uri="{FF2B5EF4-FFF2-40B4-BE49-F238E27FC236}">
                      <a16:creationId xmlns:a16="http://schemas.microsoft.com/office/drawing/2014/main" id="{00753606-A1A6-7524-7F5F-784F54D7067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519373" y="5214760"/>
                  <a:ext cx="116640" cy="1069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701057438"/>
      </p:ext>
    </p:extLst>
  </p:cSld>
  <p:clrMapOvr>
    <a:masterClrMapping/>
  </p:clrMapOvr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B04DE-223B-33E2-26DB-3274D6DC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refactorización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C0D3D-4B83-66ED-B037-9561054A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Extraer una interfaz</a:t>
            </a:r>
          </a:p>
        </p:txBody>
      </p:sp>
      <p:pic>
        <p:nvPicPr>
          <p:cNvPr id="4" name="Imagen 3" descr="Interfaz de usuario gráfica, Texto, Aplicación, Correo electrónico&#10;&#10;Descripción generada automáticamente">
            <a:extLst>
              <a:ext uri="{FF2B5EF4-FFF2-40B4-BE49-F238E27FC236}">
                <a16:creationId xmlns:a16="http://schemas.microsoft.com/office/drawing/2014/main" id="{437D3E86-1769-898E-A2D8-93DA99C82B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568" y="1674177"/>
            <a:ext cx="7937395" cy="4563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41616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ACE709A-06F9-174F-E692-4746769496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32D1543-7C3D-58FC-ED33-9C4B944E044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4183331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08B04DE-223B-33E2-26DB-3274D6DC7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Patrones de refactorización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35C0D3D-4B83-66ED-B037-9561054AD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Extraer un método</a:t>
            </a:r>
          </a:p>
        </p:txBody>
      </p:sp>
      <p:grpSp>
        <p:nvGrpSpPr>
          <p:cNvPr id="8" name="Grupo 7">
            <a:extLst>
              <a:ext uri="{FF2B5EF4-FFF2-40B4-BE49-F238E27FC236}">
                <a16:creationId xmlns:a16="http://schemas.microsoft.com/office/drawing/2014/main" id="{C3C3D607-F64B-4197-41AB-17A2DA6BCB6E}"/>
              </a:ext>
            </a:extLst>
          </p:cNvPr>
          <p:cNvGrpSpPr/>
          <p:nvPr/>
        </p:nvGrpSpPr>
        <p:grpSpPr>
          <a:xfrm>
            <a:off x="1319859" y="1696427"/>
            <a:ext cx="6104890" cy="4540885"/>
            <a:chOff x="1319859" y="1696427"/>
            <a:chExt cx="6104890" cy="4540885"/>
          </a:xfrm>
        </p:grpSpPr>
        <p:pic>
          <p:nvPicPr>
            <p:cNvPr id="4" name="Imagen 3" descr="Interfaz de usuario gráfica, Texto, Aplicación, Correo electrónico&#10;&#10;Descripción generada automáticamente">
              <a:extLst>
                <a:ext uri="{FF2B5EF4-FFF2-40B4-BE49-F238E27FC236}">
                  <a16:creationId xmlns:a16="http://schemas.microsoft.com/office/drawing/2014/main" id="{D8167666-1649-78B5-1B6B-E7AFEFAC442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19859" y="1696427"/>
              <a:ext cx="6104890" cy="4540885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6" name="Entrada de lápiz 5">
                  <a:extLst>
                    <a:ext uri="{FF2B5EF4-FFF2-40B4-BE49-F238E27FC236}">
                      <a16:creationId xmlns:a16="http://schemas.microsoft.com/office/drawing/2014/main" id="{C073D9C6-D59E-4A0F-A7D3-B6CD5687B07B}"/>
                    </a:ext>
                  </a:extLst>
                </p14:cNvPr>
                <p14:cNvContentPartPr/>
                <p14:nvPr/>
              </p14:nvContentPartPr>
              <p14:xfrm>
                <a:off x="1965653" y="2153077"/>
                <a:ext cx="63075" cy="990174"/>
              </p14:xfrm>
            </p:contentPart>
          </mc:Choice>
          <mc:Fallback xmlns="">
            <p:pic>
              <p:nvPicPr>
                <p:cNvPr id="6" name="Entrada de lápiz 5">
                  <a:extLst>
                    <a:ext uri="{FF2B5EF4-FFF2-40B4-BE49-F238E27FC236}">
                      <a16:creationId xmlns:a16="http://schemas.microsoft.com/office/drawing/2014/main" id="{C073D9C6-D59E-4A0F-A7D3-B6CD5687B07B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956693" y="2144079"/>
                  <a:ext cx="80636" cy="1007811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7" name="Ovale 51">
              <a:extLst>
                <a:ext uri="{FF2B5EF4-FFF2-40B4-BE49-F238E27FC236}">
                  <a16:creationId xmlns:a16="http://schemas.microsoft.com/office/drawing/2014/main" id="{AECC0632-C0BB-559E-0665-E1C2CD8654C1}"/>
                </a:ext>
              </a:extLst>
            </p:cNvPr>
            <p:cNvSpPr/>
            <p:nvPr/>
          </p:nvSpPr>
          <p:spPr>
            <a:xfrm>
              <a:off x="2951253" y="4081593"/>
              <a:ext cx="2141608" cy="363085"/>
            </a:xfrm>
            <a:prstGeom prst="ellipse">
              <a:avLst/>
            </a:prstGeom>
            <a:solidFill>
              <a:srgbClr val="E71224">
                <a:alpha val="5000"/>
              </a:srgbClr>
            </a:solidFill>
            <a:ln w="18000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en-US">
                <a:solidFill>
                  <a:srgbClr val="E71224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6503250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11EC644-51D5-5512-11F0-171483DD4C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ACTIVIDAD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1AA938E7-CBAF-403C-52A5-7B1ED44642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1268760"/>
            <a:ext cx="6869986" cy="4608512"/>
          </a:xfrm>
        </p:spPr>
        <p:txBody>
          <a:bodyPr/>
          <a:lstStyle/>
          <a:p>
            <a:r>
              <a:rPr lang="es-ES" dirty="0"/>
              <a:t>Actividad A5.1 – Patrones de refactorización</a:t>
            </a:r>
          </a:p>
          <a:p>
            <a:r>
              <a:rPr lang="es-ES" dirty="0"/>
              <a:t>Para cada uno de los patrones estudiados:</a:t>
            </a:r>
          </a:p>
          <a:p>
            <a:pPr lvl="1"/>
            <a:r>
              <a:rPr lang="es-ES" dirty="0"/>
              <a:t>Escribe un fragmento de código de tu invención, que funcione y refactorízalo.</a:t>
            </a:r>
          </a:p>
          <a:p>
            <a:pPr lvl="1"/>
            <a:r>
              <a:rPr lang="es-ES" dirty="0"/>
              <a:t>Presenta en una memoria cada uno de los fragmentos, antes y después de la refactorización.</a:t>
            </a:r>
          </a:p>
          <a:p>
            <a:pPr lvl="1"/>
            <a:r>
              <a:rPr lang="es-ES" dirty="0"/>
              <a:t>Explica los cambios que has realizado en cada fragmento.</a:t>
            </a:r>
          </a:p>
        </p:txBody>
      </p:sp>
    </p:spTree>
    <p:extLst>
      <p:ext uri="{BB962C8B-B14F-4D97-AF65-F5344CB8AC3E}">
        <p14:creationId xmlns:p14="http://schemas.microsoft.com/office/powerpoint/2010/main" val="2021463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F8F72-2326-4C2A-4699-55CBA568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y refactorización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623015C-CDF7-96DF-A96B-0C2845D833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20219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F8F72-2326-4C2A-4699-55CBA568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y refactorización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3B61B2-4CE0-F253-1BA3-6BE19A283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1268760"/>
            <a:ext cx="7806090" cy="5062592"/>
          </a:xfrm>
        </p:spPr>
        <p:txBody>
          <a:bodyPr>
            <a:normAutofit/>
          </a:bodyPr>
          <a:lstStyle/>
          <a:p>
            <a:r>
              <a:rPr lang="es-ES" dirty="0"/>
              <a:t>Las pruebas permiten controla que la refactorización</a:t>
            </a:r>
          </a:p>
          <a:p>
            <a:pPr marL="0" indent="0">
              <a:buNone/>
            </a:pPr>
            <a:r>
              <a:rPr lang="es-ES" dirty="0"/>
              <a:t>	no rompe el código</a:t>
            </a:r>
          </a:p>
          <a:p>
            <a:r>
              <a:rPr lang="es-ES" dirty="0">
                <a:highlight>
                  <a:srgbClr val="FFFF00"/>
                </a:highlight>
              </a:rPr>
              <a:t>Cuidado</a:t>
            </a:r>
            <a:r>
              <a:rPr lang="es-ES" dirty="0"/>
              <a:t> si la refactorización obliga a cambiar las pruebas</a:t>
            </a:r>
          </a:p>
          <a:p>
            <a:r>
              <a:rPr lang="es-ES"/>
              <a:t>Metodología: (no TDD)</a:t>
            </a:r>
            <a:endParaRPr lang="es-ES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Desarrollar el código fuente.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Analizar el código fuente.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Diseñar las pruebas unitarias y funcionales.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Implementar las pruebas.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Ejecutar las pruebas.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s-ES" b="1" i="1" dirty="0"/>
              <a:t>Analizar cambios a efectuar.</a:t>
            </a:r>
            <a:endParaRPr lang="es-ES" dirty="0"/>
          </a:p>
          <a:p>
            <a:pPr marL="800100" lvl="1" indent="-342900">
              <a:buFont typeface="+mj-lt"/>
              <a:buAutoNum type="arabicPeriod"/>
            </a:pPr>
            <a:r>
              <a:rPr lang="es-ES" b="1" i="1" dirty="0"/>
              <a:t>Definir una estrategia de aplicación de los cambios.</a:t>
            </a:r>
            <a:endParaRPr lang="es-ES" dirty="0"/>
          </a:p>
          <a:p>
            <a:pPr marL="800100" lvl="1" indent="-342900">
              <a:buFont typeface="+mj-lt"/>
              <a:buAutoNum type="arabicPeriod"/>
            </a:pPr>
            <a:r>
              <a:rPr lang="es-ES" b="1" i="1" dirty="0"/>
              <a:t>Modificar el código fuente.</a:t>
            </a:r>
            <a:endParaRPr lang="es-ES" dirty="0"/>
          </a:p>
          <a:p>
            <a:pPr marL="800100" lvl="1" indent="-342900">
              <a:buFont typeface="+mj-lt"/>
              <a:buAutoNum type="arabicPeriod"/>
            </a:pPr>
            <a:r>
              <a:rPr lang="es-ES" dirty="0"/>
              <a:t>Ejecución de las pruebas.</a:t>
            </a:r>
          </a:p>
        </p:txBody>
      </p:sp>
    </p:spTree>
    <p:extLst>
      <p:ext uri="{BB962C8B-B14F-4D97-AF65-F5344CB8AC3E}">
        <p14:creationId xmlns:p14="http://schemas.microsoft.com/office/powerpoint/2010/main" val="290886977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0F8F72-2326-4C2A-4699-55CBA56848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Pruebas y refactorización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B3B61B2-4CE0-F253-1BA3-6BE19A2832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1268760"/>
            <a:ext cx="7806090" cy="5432982"/>
          </a:xfrm>
        </p:spPr>
        <p:txBody>
          <a:bodyPr>
            <a:normAutofit/>
          </a:bodyPr>
          <a:lstStyle/>
          <a:p>
            <a:pPr marL="400050">
              <a:buFont typeface="+mj-lt"/>
              <a:buAutoNum type="arabicPeriod"/>
            </a:pPr>
            <a:r>
              <a:rPr lang="es-ES" sz="1400" dirty="0">
                <a:solidFill>
                  <a:schemeClr val="bg1">
                    <a:lumMod val="65000"/>
                  </a:schemeClr>
                </a:solidFill>
              </a:rPr>
              <a:t>Desarrollar el código fuente,</a:t>
            </a:r>
          </a:p>
          <a:p>
            <a:pPr marL="400050">
              <a:buFont typeface="+mj-lt"/>
              <a:buAutoNum type="arabicPeriod"/>
            </a:pPr>
            <a:r>
              <a:rPr lang="es-ES" sz="1400" dirty="0">
                <a:solidFill>
                  <a:schemeClr val="bg1">
                    <a:lumMod val="65000"/>
                  </a:schemeClr>
                </a:solidFill>
              </a:rPr>
              <a:t>Analizar el código fuente.</a:t>
            </a:r>
          </a:p>
          <a:p>
            <a:pPr marL="400050">
              <a:buFont typeface="+mj-lt"/>
              <a:buAutoNum type="arabicPeriod"/>
            </a:pPr>
            <a:r>
              <a:rPr lang="es-ES" sz="1400" dirty="0">
                <a:solidFill>
                  <a:schemeClr val="bg1">
                    <a:lumMod val="65000"/>
                  </a:schemeClr>
                </a:solidFill>
              </a:rPr>
              <a:t>Diseñar las pruebas unitarias y funcionales.</a:t>
            </a:r>
          </a:p>
          <a:p>
            <a:pPr marL="400050">
              <a:buFont typeface="+mj-lt"/>
              <a:buAutoNum type="arabicPeriod"/>
            </a:pPr>
            <a:r>
              <a:rPr lang="es-ES" sz="1400" dirty="0">
                <a:solidFill>
                  <a:schemeClr val="bg1">
                    <a:lumMod val="65000"/>
                  </a:schemeClr>
                </a:solidFill>
              </a:rPr>
              <a:t>Implementar las pruebas.</a:t>
            </a:r>
          </a:p>
          <a:p>
            <a:pPr marL="400050">
              <a:buFont typeface="+mj-lt"/>
              <a:buAutoNum type="arabicPeriod"/>
            </a:pPr>
            <a:r>
              <a:rPr lang="es-ES" sz="1400" dirty="0">
                <a:solidFill>
                  <a:schemeClr val="bg1">
                    <a:lumMod val="65000"/>
                  </a:schemeClr>
                </a:solidFill>
              </a:rPr>
              <a:t>Ejecutar las pruebas.</a:t>
            </a:r>
          </a:p>
          <a:p>
            <a:pPr marL="400050">
              <a:buFont typeface="+mj-lt"/>
              <a:buAutoNum type="arabicPeriod"/>
            </a:pPr>
            <a:r>
              <a:rPr lang="es-ES" b="1" i="1" dirty="0"/>
              <a:t>Analizar cambios a efectuar.</a:t>
            </a:r>
          </a:p>
          <a:p>
            <a:pPr marL="800100" lvl="1">
              <a:buFont typeface="+mj-lt"/>
              <a:buAutoNum type="arabicPeriod"/>
            </a:pPr>
            <a:r>
              <a:rPr lang="es-ES" b="1" i="1" dirty="0"/>
              <a:t>Buscar patrones de refactorización.</a:t>
            </a:r>
          </a:p>
          <a:p>
            <a:pPr marL="800100" lvl="1">
              <a:buFont typeface="+mj-lt"/>
              <a:buAutoNum type="arabicPeriod"/>
            </a:pPr>
            <a:r>
              <a:rPr lang="es-ES" b="1" i="1" dirty="0"/>
              <a:t>Las pruebas ayudan a localizar puntos de mejora.</a:t>
            </a:r>
            <a:endParaRPr lang="es-ES" dirty="0"/>
          </a:p>
          <a:p>
            <a:pPr marL="400050">
              <a:buFont typeface="+mj-lt"/>
              <a:buAutoNum type="arabicPeriod"/>
            </a:pPr>
            <a:r>
              <a:rPr lang="es-ES" b="1" i="1" dirty="0"/>
              <a:t>Definir una estrategia de aplicación de los cambios.</a:t>
            </a:r>
          </a:p>
          <a:p>
            <a:pPr marL="800100" lvl="1">
              <a:buFont typeface="+mj-lt"/>
              <a:buAutoNum type="arabicPeriod"/>
            </a:pPr>
            <a:r>
              <a:rPr lang="es-ES" b="1" i="1" dirty="0"/>
              <a:t>Los cambios deben ser pequeños y progresivos.</a:t>
            </a:r>
            <a:endParaRPr lang="es-ES" dirty="0"/>
          </a:p>
          <a:p>
            <a:pPr marL="400050">
              <a:buFont typeface="+mj-lt"/>
              <a:buAutoNum type="arabicPeriod"/>
            </a:pPr>
            <a:r>
              <a:rPr lang="es-ES" b="1" i="1" dirty="0"/>
              <a:t>Modificar el código fuente.</a:t>
            </a:r>
          </a:p>
          <a:p>
            <a:pPr marL="800100" lvl="1">
              <a:buFont typeface="+mj-lt"/>
              <a:buAutoNum type="arabicPeriod"/>
            </a:pPr>
            <a:r>
              <a:rPr lang="es-ES" b="1" i="1" dirty="0"/>
              <a:t>Realizar los cambios siguiendo la estrategia.</a:t>
            </a:r>
            <a:endParaRPr lang="es-ES" dirty="0"/>
          </a:p>
          <a:p>
            <a:pPr marL="400050">
              <a:buFont typeface="+mj-lt"/>
              <a:buAutoNum type="arabicPeriod"/>
            </a:pPr>
            <a:r>
              <a:rPr lang="es-ES" dirty="0"/>
              <a:t>Ejecución de las pruebas.</a:t>
            </a:r>
          </a:p>
          <a:p>
            <a:pPr marL="800100" lvl="1">
              <a:buFont typeface="+mj-lt"/>
              <a:buAutoNum type="arabicPeriod"/>
            </a:pPr>
            <a:r>
              <a:rPr lang="es-ES" dirty="0"/>
              <a:t>Para comprobar que los cambios no rompen el programa.</a:t>
            </a:r>
          </a:p>
        </p:txBody>
      </p:sp>
    </p:spTree>
    <p:extLst>
      <p:ext uri="{BB962C8B-B14F-4D97-AF65-F5344CB8AC3E}">
        <p14:creationId xmlns:p14="http://schemas.microsoft.com/office/powerpoint/2010/main" val="25410569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336AAD-AC84-E522-96A6-DB1458F2A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INTRODUCCIÓN</a:t>
            </a: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99B3F7E3-8C14-BC10-79AB-F839E3F42A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1268760"/>
            <a:ext cx="5452168" cy="4608512"/>
          </a:xfrm>
        </p:spPr>
        <p:txBody>
          <a:bodyPr/>
          <a:lstStyle/>
          <a:p>
            <a:pPr lvl="0"/>
            <a:r>
              <a:rPr lang="es-ES" dirty="0"/>
              <a:t>Por qué optimizar</a:t>
            </a:r>
          </a:p>
          <a:p>
            <a:pPr lvl="1"/>
            <a:r>
              <a:rPr lang="es-ES" dirty="0"/>
              <a:t>Dos</a:t>
            </a:r>
            <a:r>
              <a:rPr lang="es-ES" baseline="0" dirty="0"/>
              <a:t> aplicaciones pueden parecer idénticas para el usuario final</a:t>
            </a:r>
          </a:p>
          <a:p>
            <a:pPr lvl="1"/>
            <a:r>
              <a:rPr lang="es-ES" baseline="0" dirty="0"/>
              <a:t>Y sin embargo tener un diseño y código fuente completamente distinto</a:t>
            </a:r>
          </a:p>
          <a:p>
            <a:pPr lvl="1"/>
            <a:r>
              <a:rPr lang="es-ES" dirty="0"/>
              <a:t>Probablemente, en el día a día, el usuario no note diferencia</a:t>
            </a:r>
          </a:p>
          <a:p>
            <a:pPr lvl="1"/>
            <a:r>
              <a:rPr lang="es-ES" dirty="0"/>
              <a:t>Pero, durante el desarrollo o, cuando se deba modificar la aplicación</a:t>
            </a:r>
          </a:p>
          <a:p>
            <a:pPr lvl="2"/>
            <a:r>
              <a:rPr lang="es-ES" dirty="0"/>
              <a:t>Tanto el diseño como la optimización adecuados del código jugarán un papel transcendental</a:t>
            </a:r>
          </a:p>
          <a:p>
            <a:pPr lvl="2"/>
            <a:endParaRPr lang="es-ES" dirty="0"/>
          </a:p>
          <a:p>
            <a:pPr lvl="1"/>
            <a:r>
              <a:rPr lang="es-ES" dirty="0"/>
              <a:t>Si aprendemos a hacer las cosas bien desde el principio, nos costará el mismo esfuerzo y, a la larga, el proceso será mucho más eficiente</a:t>
            </a:r>
          </a:p>
        </p:txBody>
      </p:sp>
      <p:pic>
        <p:nvPicPr>
          <p:cNvPr id="7" name="Imagen 6" descr="Interfaz de usuario gráfica, Aplicación&#10;&#10;Descripción generada automáticamente">
            <a:extLst>
              <a:ext uri="{FF2B5EF4-FFF2-40B4-BE49-F238E27FC236}">
                <a16:creationId xmlns:a16="http://schemas.microsoft.com/office/drawing/2014/main" id="{70AD4993-A900-1720-5BFE-3F4440D712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263050" y="908720"/>
            <a:ext cx="2522556" cy="1810078"/>
          </a:xfrm>
          <a:prstGeom prst="rect">
            <a:avLst/>
          </a:prstGeom>
        </p:spPr>
      </p:pic>
      <p:sp>
        <p:nvSpPr>
          <p:cNvPr id="8" name="CuadroTexto 7">
            <a:extLst>
              <a:ext uri="{FF2B5EF4-FFF2-40B4-BE49-F238E27FC236}">
                <a16:creationId xmlns:a16="http://schemas.microsoft.com/office/drawing/2014/main" id="{0C898320-75A1-B571-04AD-7F77C801ADB7}"/>
              </a:ext>
            </a:extLst>
          </p:cNvPr>
          <p:cNvSpPr txBox="1"/>
          <p:nvPr/>
        </p:nvSpPr>
        <p:spPr>
          <a:xfrm>
            <a:off x="5446493" y="6384778"/>
            <a:ext cx="3549247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hlinkClick r:id="rId3" tooltip="https://blogmiguelruiz.wordpress.com/author/blogdeinformaticamiguel/"/>
              </a:rPr>
              <a:t>Esta foto</a:t>
            </a:r>
            <a:r>
              <a:rPr lang="es-ES" sz="900" dirty="0"/>
              <a:t> de Autor desconocido está bajo licencia </a:t>
            </a:r>
            <a:r>
              <a:rPr lang="es-ES" sz="900" dirty="0">
                <a:hlinkClick r:id="rId4" tooltip="https://creativecommons.org/licenses/by-nc-sa/3.0/"/>
              </a:rPr>
              <a:t>CC BY-SA-NC</a:t>
            </a:r>
            <a:endParaRPr lang="es-ES" sz="900" dirty="0"/>
          </a:p>
        </p:txBody>
      </p:sp>
      <p:pic>
        <p:nvPicPr>
          <p:cNvPr id="10" name="Imagen 9" descr="Texto&#10;&#10;Descripción generada automáticamente">
            <a:extLst>
              <a:ext uri="{FF2B5EF4-FFF2-40B4-BE49-F238E27FC236}">
                <a16:creationId xmlns:a16="http://schemas.microsoft.com/office/drawing/2014/main" id="{F5E8DF14-0E41-BAE9-4302-D5382C1C771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6263050" y="3015640"/>
            <a:ext cx="1034845" cy="776134"/>
          </a:xfrm>
          <a:prstGeom prst="rect">
            <a:avLst/>
          </a:prstGeom>
        </p:spPr>
      </p:pic>
      <p:sp>
        <p:nvSpPr>
          <p:cNvPr id="11" name="CuadroTexto 10">
            <a:extLst>
              <a:ext uri="{FF2B5EF4-FFF2-40B4-BE49-F238E27FC236}">
                <a16:creationId xmlns:a16="http://schemas.microsoft.com/office/drawing/2014/main" id="{6548D182-0E3F-5D11-3A25-9F796B168117}"/>
              </a:ext>
            </a:extLst>
          </p:cNvPr>
          <p:cNvSpPr txBox="1"/>
          <p:nvPr/>
        </p:nvSpPr>
        <p:spPr>
          <a:xfrm>
            <a:off x="6643234" y="3785493"/>
            <a:ext cx="1428750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hlinkClick r:id="rId6" tooltip="http://www.pablofb.com/2008/11/debo-dar-al-cliente-el-codigo-fuente/"/>
              </a:rPr>
              <a:t>foto</a:t>
            </a:r>
            <a:endParaRPr lang="es-ES" sz="900" dirty="0"/>
          </a:p>
        </p:txBody>
      </p:sp>
      <p:pic>
        <p:nvPicPr>
          <p:cNvPr id="13" name="Imagen 12" descr="Pantalla de computadora con letras&#10;&#10;Descripción generada automáticamente con confianza media">
            <a:extLst>
              <a:ext uri="{FF2B5EF4-FFF2-40B4-BE49-F238E27FC236}">
                <a16:creationId xmlns:a16="http://schemas.microsoft.com/office/drawing/2014/main" id="{EBD1F330-C129-51EB-89ED-B2ADF8DB183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8"/>
              </a:ext>
            </a:extLst>
          </a:blip>
          <a:stretch>
            <a:fillRect/>
          </a:stretch>
        </p:blipFill>
        <p:spPr>
          <a:xfrm>
            <a:off x="7421619" y="3009075"/>
            <a:ext cx="1300730" cy="752105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C4451898-8BF1-BBC6-CA14-67E9AFBF3985}"/>
              </a:ext>
            </a:extLst>
          </p:cNvPr>
          <p:cNvSpPr txBox="1"/>
          <p:nvPr/>
        </p:nvSpPr>
        <p:spPr>
          <a:xfrm>
            <a:off x="8195708" y="3733771"/>
            <a:ext cx="96229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900" dirty="0">
                <a:hlinkClick r:id="rId8" tooltip="https://pruebadibujo.wordpress.com/2016/09/22/el-codigo-fuente-audiovisual/"/>
              </a:rPr>
              <a:t> foto</a:t>
            </a:r>
            <a:endParaRPr lang="es-ES" sz="900" dirty="0"/>
          </a:p>
        </p:txBody>
      </p:sp>
    </p:spTree>
    <p:extLst>
      <p:ext uri="{BB962C8B-B14F-4D97-AF65-F5344CB8AC3E}">
        <p14:creationId xmlns:p14="http://schemas.microsoft.com/office/powerpoint/2010/main" val="4572169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ADE70C-C685-5493-333E-74BC8ACE4B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Refactorización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244D002-70E7-A7E6-BA6A-B2B6601395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Cambiar para seguir haciendo lo mismo</a:t>
            </a:r>
          </a:p>
        </p:txBody>
      </p:sp>
    </p:spTree>
    <p:extLst>
      <p:ext uri="{BB962C8B-B14F-4D97-AF65-F5344CB8AC3E}">
        <p14:creationId xmlns:p14="http://schemas.microsoft.com/office/powerpoint/2010/main" val="42326898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E3F51C48-C946-8427-776E-DCB792727E39}"/>
              </a:ext>
            </a:extLst>
          </p:cNvPr>
          <p:cNvGrpSpPr/>
          <p:nvPr/>
        </p:nvGrpSpPr>
        <p:grpSpPr>
          <a:xfrm>
            <a:off x="486197" y="3588661"/>
            <a:ext cx="8003461" cy="2128950"/>
            <a:chOff x="486197" y="3588661"/>
            <a:chExt cx="8003461" cy="2128950"/>
          </a:xfrm>
        </p:grpSpPr>
        <p:pic>
          <p:nvPicPr>
            <p:cNvPr id="5" name="Imagen 4" descr="Texto&#10;&#10;Descripción generada automáticamente">
              <a:extLst>
                <a:ext uri="{FF2B5EF4-FFF2-40B4-BE49-F238E27FC236}">
                  <a16:creationId xmlns:a16="http://schemas.microsoft.com/office/drawing/2014/main" id="{2A28C220-E591-9BFF-7388-92737D6DD9B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86197" y="3588661"/>
              <a:ext cx="8003461" cy="2128950"/>
            </a:xfrm>
            <a:prstGeom prst="rect">
              <a:avLst/>
            </a:prstGeom>
          </p:spPr>
        </p:pic>
        <p:sp>
          <p:nvSpPr>
            <p:cNvPr id="23" name="Rectángulo 22">
              <a:extLst>
                <a:ext uri="{FF2B5EF4-FFF2-40B4-BE49-F238E27FC236}">
                  <a16:creationId xmlns:a16="http://schemas.microsoft.com/office/drawing/2014/main" id="{D720D453-6044-46E9-B1F2-D619553A1E00}"/>
                </a:ext>
              </a:extLst>
            </p:cNvPr>
            <p:cNvSpPr/>
            <p:nvPr/>
          </p:nvSpPr>
          <p:spPr>
            <a:xfrm>
              <a:off x="2283487" y="4716196"/>
              <a:ext cx="1280160" cy="365760"/>
            </a:xfrm>
            <a:prstGeom prst="rect">
              <a:avLst/>
            </a:prstGeom>
            <a:solidFill>
              <a:srgbClr val="E71224">
                <a:alpha val="5000"/>
              </a:srgbClr>
            </a:solidFill>
            <a:ln w="18000">
              <a:solidFill>
                <a:srgbClr val="E7122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 anchorCtr="1"/>
            <a:lstStyle/>
            <a:p>
              <a:endParaRPr lang="fr-FR">
                <a:solidFill>
                  <a:srgbClr val="E71224"/>
                </a:solidFill>
              </a:endParaRPr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AC9524CA-C5CA-8B14-51A3-414770590F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Refactorización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0173C34-A4FF-02E1-80F1-B5470319B6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Ejemplo sencillo</a:t>
            </a:r>
          </a:p>
        </p:txBody>
      </p:sp>
      <p:pic>
        <p:nvPicPr>
          <p:cNvPr id="4" name="Imagen 3" descr="Interfaz de usuario gráfica, Texto&#10;&#10;Descripción generada automáticamente">
            <a:extLst>
              <a:ext uri="{FF2B5EF4-FFF2-40B4-BE49-F238E27FC236}">
                <a16:creationId xmlns:a16="http://schemas.microsoft.com/office/drawing/2014/main" id="{DED8D448-5649-FED6-5AFC-38993BB0AE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08" y="1693742"/>
            <a:ext cx="8581288" cy="1735258"/>
          </a:xfrm>
          <a:prstGeom prst="rect">
            <a:avLst/>
          </a:prstGeom>
        </p:spPr>
      </p:pic>
      <p:sp>
        <p:nvSpPr>
          <p:cNvPr id="18" name="Elipse 17">
            <a:extLst>
              <a:ext uri="{FF2B5EF4-FFF2-40B4-BE49-F238E27FC236}">
                <a16:creationId xmlns:a16="http://schemas.microsoft.com/office/drawing/2014/main" id="{90F154D2-F9A2-479F-9AE2-42EF10F37D3F}"/>
              </a:ext>
            </a:extLst>
          </p:cNvPr>
          <p:cNvSpPr/>
          <p:nvPr/>
        </p:nvSpPr>
        <p:spPr>
          <a:xfrm>
            <a:off x="1486589" y="2403158"/>
            <a:ext cx="548640" cy="54864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a-DK">
              <a:solidFill>
                <a:srgbClr val="E71224"/>
              </a:solidFill>
            </a:endParaRPr>
          </a:p>
        </p:txBody>
      </p:sp>
      <p:sp>
        <p:nvSpPr>
          <p:cNvPr id="14" name="Elipse 13">
            <a:extLst>
              <a:ext uri="{FF2B5EF4-FFF2-40B4-BE49-F238E27FC236}">
                <a16:creationId xmlns:a16="http://schemas.microsoft.com/office/drawing/2014/main" id="{20CFFC85-F7A0-4E62-A11B-15108498BBD9}"/>
              </a:ext>
            </a:extLst>
          </p:cNvPr>
          <p:cNvSpPr/>
          <p:nvPr/>
        </p:nvSpPr>
        <p:spPr>
          <a:xfrm>
            <a:off x="4119513" y="3947674"/>
            <a:ext cx="731520" cy="365760"/>
          </a:xfrm>
          <a:prstGeom prst="ellipse">
            <a:avLst/>
          </a:prstGeom>
          <a:solidFill>
            <a:srgbClr val="E71224">
              <a:alpha val="5000"/>
            </a:srgbClr>
          </a:solidFill>
          <a:ln w="18000">
            <a:solidFill>
              <a:srgbClr val="E7122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 anchorCtr="1"/>
          <a:lstStyle/>
          <a:p>
            <a:endParaRPr lang="de-DE">
              <a:solidFill>
                <a:srgbClr val="E7122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792673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4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EF497-9FD0-92FB-A833-21D5CAC9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Refactorización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F7F6D88-C43A-3BDE-5BB2-2969844EA3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0369" y="1913959"/>
            <a:ext cx="6135341" cy="2490952"/>
          </a:xfrm>
        </p:spPr>
        <p:txBody>
          <a:bodyPr/>
          <a:lstStyle/>
          <a:p>
            <a:pPr marL="0" indent="0" algn="ctr">
              <a:buNone/>
            </a:pPr>
            <a:r>
              <a:rPr lang="es-ES" i="1" dirty="0"/>
              <a:t>El término refactorización hace referencia a los </a:t>
            </a:r>
            <a:r>
              <a:rPr lang="es-ES" i="1" dirty="0">
                <a:solidFill>
                  <a:schemeClr val="accent4"/>
                </a:solidFill>
              </a:rPr>
              <a:t>cambios</a:t>
            </a:r>
            <a:r>
              <a:rPr lang="es-ES" i="1" dirty="0"/>
              <a:t> efectuados en el </a:t>
            </a:r>
            <a:r>
              <a:rPr lang="es-ES" i="1" dirty="0">
                <a:solidFill>
                  <a:schemeClr val="accent4"/>
                </a:solidFill>
              </a:rPr>
              <a:t>código</a:t>
            </a:r>
            <a:r>
              <a:rPr lang="es-ES" i="1" dirty="0"/>
              <a:t> de programación desarrollado, sin implicar </a:t>
            </a:r>
            <a:r>
              <a:rPr lang="es-ES" i="1" dirty="0">
                <a:solidFill>
                  <a:schemeClr val="accent4"/>
                </a:solidFill>
              </a:rPr>
              <a:t>ningún cambio en los resultados </a:t>
            </a:r>
            <a:r>
              <a:rPr lang="es-ES" i="1" dirty="0"/>
              <a:t>de su ejecución.</a:t>
            </a:r>
          </a:p>
          <a:p>
            <a:pPr marL="0" indent="0" algn="ctr">
              <a:buNone/>
            </a:pPr>
            <a:r>
              <a:rPr lang="es-ES" i="1" dirty="0"/>
              <a:t>Es decir, se transforma el código fuente manteniendo intacto su comportamiento, aplicando los cambios sólo en la forma de programar o en la estructura del código fuente, buscando su optimización.</a:t>
            </a:r>
          </a:p>
        </p:txBody>
      </p:sp>
    </p:spTree>
    <p:extLst>
      <p:ext uri="{BB962C8B-B14F-4D97-AF65-F5344CB8AC3E}">
        <p14:creationId xmlns:p14="http://schemas.microsoft.com/office/powerpoint/2010/main" val="2852165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5EEF497-9FD0-92FB-A833-21D5CAC95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Refactorización</a:t>
            </a:r>
          </a:p>
        </p:txBody>
      </p:sp>
      <p:pic>
        <p:nvPicPr>
          <p:cNvPr id="4" name="Picture 174">
            <a:extLst>
              <a:ext uri="{FF2B5EF4-FFF2-40B4-BE49-F238E27FC236}">
                <a16:creationId xmlns:a16="http://schemas.microsoft.com/office/drawing/2014/main" id="{CE611968-89C2-B337-A612-9422BEFEAD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39771" y="1425131"/>
            <a:ext cx="5454383" cy="1947939"/>
          </a:xfrm>
          <a:prstGeom prst="rect">
            <a:avLst/>
          </a:prstGeom>
          <a:noFill/>
        </p:spPr>
      </p:pic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3DF7FA9-9E19-05A3-AD48-373379FAD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49542" y="3889482"/>
            <a:ext cx="7438624" cy="118766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ES" sz="6000" dirty="0"/>
              <a:t>12 = 3 x 4 = 3 x 2 x 2</a:t>
            </a:r>
          </a:p>
        </p:txBody>
      </p:sp>
    </p:spTree>
    <p:extLst>
      <p:ext uri="{BB962C8B-B14F-4D97-AF65-F5344CB8AC3E}">
        <p14:creationId xmlns:p14="http://schemas.microsoft.com/office/powerpoint/2010/main" val="39542787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3F6CC58-0696-594C-BFCB-698691548F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Refactorización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636507B-E317-2C6F-1410-9EABC35E9B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54342" y="1268760"/>
            <a:ext cx="7806090" cy="5346850"/>
          </a:xfrm>
        </p:spPr>
        <p:txBody>
          <a:bodyPr>
            <a:normAutofit/>
          </a:bodyPr>
          <a:lstStyle/>
          <a:p>
            <a:r>
              <a:rPr lang="es-ES" dirty="0"/>
              <a:t>Ventajas</a:t>
            </a:r>
          </a:p>
          <a:p>
            <a:pPr lvl="1"/>
            <a:r>
              <a:rPr lang="es-ES" dirty="0"/>
              <a:t>Previene la aparición de problemas habituales</a:t>
            </a:r>
            <a:r>
              <a:rPr lang="es-ES" baseline="0" dirty="0"/>
              <a:t> en el mantenimiento</a:t>
            </a:r>
          </a:p>
          <a:p>
            <a:pPr lvl="2"/>
            <a:r>
              <a:rPr lang="es-ES" dirty="0"/>
              <a:t>Duplicidad del código</a:t>
            </a:r>
          </a:p>
          <a:p>
            <a:pPr lvl="2"/>
            <a:r>
              <a:rPr lang="es-ES" baseline="0" dirty="0"/>
              <a:t>Aumento de la complejidad</a:t>
            </a:r>
          </a:p>
          <a:p>
            <a:pPr lvl="1"/>
            <a:r>
              <a:rPr lang="es-ES" baseline="0" dirty="0"/>
              <a:t>Simplifica el diseño</a:t>
            </a:r>
          </a:p>
          <a:p>
            <a:pPr lvl="2"/>
            <a:r>
              <a:rPr lang="es-ES" dirty="0"/>
              <a:t>Permite el trabajo en equipo</a:t>
            </a:r>
          </a:p>
          <a:p>
            <a:pPr lvl="2"/>
            <a:r>
              <a:rPr lang="es-ES" baseline="0" dirty="0"/>
              <a:t>Permite el trabajo entre equipos</a:t>
            </a:r>
          </a:p>
          <a:p>
            <a:pPr lvl="2"/>
            <a:r>
              <a:rPr lang="es-ES" baseline="0" dirty="0"/>
              <a:t>Prever necesidades futuras</a:t>
            </a:r>
          </a:p>
          <a:p>
            <a:pPr lvl="1"/>
            <a:r>
              <a:rPr lang="es-ES" baseline="0" dirty="0"/>
              <a:t>Mejor entendimiento de las estructuras de programación utilizadas</a:t>
            </a:r>
          </a:p>
          <a:p>
            <a:pPr lvl="1"/>
            <a:r>
              <a:rPr lang="es-ES" baseline="0" dirty="0"/>
              <a:t>Facilita la detección de errores</a:t>
            </a:r>
          </a:p>
          <a:p>
            <a:pPr lvl="2"/>
            <a:r>
              <a:rPr lang="es-ES" dirty="0"/>
              <a:t>Robustez </a:t>
            </a:r>
            <a:endParaRPr lang="es-ES" baseline="0" dirty="0"/>
          </a:p>
          <a:p>
            <a:pPr lvl="1"/>
            <a:r>
              <a:rPr lang="es-ES" baseline="0" dirty="0"/>
              <a:t>Agiliza la programación</a:t>
            </a:r>
          </a:p>
          <a:p>
            <a:pPr lvl="2"/>
            <a:r>
              <a:rPr lang="es-ES" sz="2000" b="1" i="1" dirty="0"/>
              <a:t>Leemos código 10 veces más que escribimos</a:t>
            </a:r>
            <a:endParaRPr lang="es-ES" sz="2000" b="1" i="1" baseline="0" dirty="0"/>
          </a:p>
          <a:p>
            <a:pPr lvl="1"/>
            <a:r>
              <a:rPr lang="es-ES" baseline="0" dirty="0"/>
              <a:t>Satisfacción profesional</a:t>
            </a:r>
          </a:p>
        </p:txBody>
      </p:sp>
    </p:spTree>
    <p:extLst>
      <p:ext uri="{BB962C8B-B14F-4D97-AF65-F5344CB8AC3E}">
        <p14:creationId xmlns:p14="http://schemas.microsoft.com/office/powerpoint/2010/main" val="19355605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CD4E0E-8CC3-8152-2C9B-A91A95F7A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Refactorización 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178D4AF-9EA3-4A28-8FA0-7BB12F6C9C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ES" dirty="0"/>
              <a:t>Limitaciones</a:t>
            </a:r>
          </a:p>
          <a:p>
            <a:pPr lvl="1"/>
            <a:r>
              <a:rPr lang="es-ES" dirty="0"/>
              <a:t>Personal no preparado</a:t>
            </a:r>
          </a:p>
          <a:p>
            <a:pPr lvl="1"/>
            <a:r>
              <a:rPr lang="es-ES" dirty="0"/>
              <a:t>Obsesión</a:t>
            </a:r>
            <a:r>
              <a:rPr lang="es-ES" baseline="0" dirty="0"/>
              <a:t> por la optimización</a:t>
            </a:r>
          </a:p>
          <a:p>
            <a:pPr lvl="1"/>
            <a:r>
              <a:rPr lang="es-ES" baseline="0" dirty="0"/>
              <a:t>Repercusiones cuando no todo el equipo utiliza las mismas técnicas</a:t>
            </a:r>
          </a:p>
          <a:p>
            <a:pPr lvl="2"/>
            <a:r>
              <a:rPr lang="es-ES" dirty="0"/>
              <a:t>Necesaria comunicación dentro del equipo</a:t>
            </a:r>
            <a:endParaRPr lang="es-ES" baseline="0" dirty="0"/>
          </a:p>
          <a:p>
            <a:pPr lvl="1"/>
            <a:r>
              <a:rPr lang="es-ES" baseline="0" dirty="0"/>
              <a:t>Interacción con bases de datos o interfaces</a:t>
            </a:r>
          </a:p>
          <a:p>
            <a:pPr lvl="2"/>
            <a:r>
              <a:rPr lang="es-ES" dirty="0"/>
              <a:t>Ciertos cambios en nuestro código pueden necesitar cambios en las estructura de la base de datos</a:t>
            </a:r>
          </a:p>
          <a:p>
            <a:pPr lvl="2"/>
            <a:r>
              <a:rPr lang="es-ES" dirty="0"/>
              <a:t>Rediseñar la base de datos</a:t>
            </a:r>
          </a:p>
          <a:p>
            <a:pPr lvl="2"/>
            <a:r>
              <a:rPr lang="es-ES" dirty="0"/>
              <a:t>Migrar los datos</a:t>
            </a:r>
          </a:p>
          <a:p>
            <a:pPr lvl="2"/>
            <a:r>
              <a:rPr lang="es-ES" dirty="0"/>
              <a:t>A veces no se tiene acceso al código de la interfaz gráfica</a:t>
            </a:r>
          </a:p>
        </p:txBody>
      </p:sp>
    </p:spTree>
    <p:extLst>
      <p:ext uri="{BB962C8B-B14F-4D97-AF65-F5344CB8AC3E}">
        <p14:creationId xmlns:p14="http://schemas.microsoft.com/office/powerpoint/2010/main" val="1308978672"/>
      </p:ext>
    </p:extLst>
  </p:cSld>
  <p:clrMapOvr>
    <a:masterClrMapping/>
  </p:clrMapOvr>
</p:sld>
</file>

<file path=ppt/theme/theme1.xml><?xml version="1.0" encoding="utf-8"?>
<a:theme xmlns:a="http://schemas.openxmlformats.org/drawingml/2006/main" name="Faceta">
  <a:themeElements>
    <a:clrScheme name="Faceta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239</TotalTime>
  <Words>699</Words>
  <Application>Microsoft Office PowerPoint</Application>
  <PresentationFormat>Presentación en pantalla (4:3)</PresentationFormat>
  <Paragraphs>120</Paragraphs>
  <Slides>24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24</vt:i4>
      </vt:variant>
    </vt:vector>
  </HeadingPairs>
  <TitlesOfParts>
    <vt:vector size="31" baseType="lpstr">
      <vt:lpstr>Trebuchet MS</vt:lpstr>
      <vt:lpstr>MDUHDN+Century Gothic</vt:lpstr>
      <vt:lpstr>VCWNGD+Century Gothic</vt:lpstr>
      <vt:lpstr>Wingdings 3</vt:lpstr>
      <vt:lpstr>Arial</vt:lpstr>
      <vt:lpstr>Calibri</vt:lpstr>
      <vt:lpstr>Faceta</vt:lpstr>
      <vt:lpstr>U5 OPTIMIZACIÓN DE SOFTWARE: REFACTORIZACIÓN</vt:lpstr>
      <vt:lpstr>INTRODUCCIÓN</vt:lpstr>
      <vt:lpstr>INTRODUCCIÓN</vt:lpstr>
      <vt:lpstr>Refactorización</vt:lpstr>
      <vt:lpstr>Refactorización</vt:lpstr>
      <vt:lpstr>Refactorización</vt:lpstr>
      <vt:lpstr>Refactorización</vt:lpstr>
      <vt:lpstr>Refactorización</vt:lpstr>
      <vt:lpstr>Refactorización </vt:lpstr>
      <vt:lpstr>Patrones de refactorización</vt:lpstr>
      <vt:lpstr>Patrones de refactorización</vt:lpstr>
      <vt:lpstr>Patrones de refactorización</vt:lpstr>
      <vt:lpstr>Patrones de refactorización</vt:lpstr>
      <vt:lpstr>Patrones de refactorización</vt:lpstr>
      <vt:lpstr>Patrones de refactorización</vt:lpstr>
      <vt:lpstr>Patrones de refactorización</vt:lpstr>
      <vt:lpstr>Patrones de refactorización</vt:lpstr>
      <vt:lpstr>Patrones de refactorización</vt:lpstr>
      <vt:lpstr>Patrones de refactorización</vt:lpstr>
      <vt:lpstr>Patrones de refactorización</vt:lpstr>
      <vt:lpstr>ACTIVIDAD</vt:lpstr>
      <vt:lpstr>Pruebas y refactorización</vt:lpstr>
      <vt:lpstr>Pruebas y refactorización</vt:lpstr>
      <vt:lpstr>Pruebas y refactorización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PowerPoint</dc:title>
  <dc:creator>doc2pdf</dc:creator>
  <cp:lastModifiedBy>Miguel</cp:lastModifiedBy>
  <cp:revision>1</cp:revision>
  <dcterms:modified xsi:type="dcterms:W3CDTF">2023-05-09T15:44:11Z</dcterms:modified>
</cp:coreProperties>
</file>