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1"/>
  </p:sldMasterIdLst>
  <p:notesMasterIdLst>
    <p:notesMasterId r:id="rId10"/>
  </p:notesMasterIdLst>
  <p:handoutMasterIdLst>
    <p:handoutMasterId r:id="rId11"/>
  </p:handoutMasterIdLst>
  <p:sldIdLst>
    <p:sldId id="259" r:id="rId2"/>
    <p:sldId id="287" r:id="rId3"/>
    <p:sldId id="288" r:id="rId4"/>
    <p:sldId id="289" r:id="rId5"/>
    <p:sldId id="304" r:id="rId6"/>
    <p:sldId id="302" r:id="rId7"/>
    <p:sldId id="291" r:id="rId8"/>
    <p:sldId id="303" r:id="rId9"/>
  </p:sldIdLst>
  <p:sldSz cx="9144000" cy="6858000" type="screen4x3"/>
  <p:notesSz cx="7102475" cy="102330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AEFF11-939A-7B76-8505-388D2564DBC9}" v="198" dt="2025-09-20T04:35:27.088"/>
    <p1510:client id="{71577DFB-0ADD-AEC4-E101-3B315205F958}" v="3" dt="2025-09-19T08:46:44.454"/>
    <p1510:client id="{D741C5D2-9B09-2808-0247-53FFC57DD23C}" v="4" dt="2025-09-19T08:45:45.66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9" autoAdjust="0"/>
    <p:restoredTop sz="94660"/>
  </p:normalViewPr>
  <p:slideViewPr>
    <p:cSldViewPr>
      <p:cViewPr varScale="1">
        <p:scale>
          <a:sx n="75" d="100"/>
          <a:sy n="75" d="100"/>
        </p:scale>
        <p:origin x="119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2766" y="-102"/>
      </p:cViewPr>
      <p:guideLst>
        <p:guide orient="horz" pos="3223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S::miguel.trigueros@aulaxxi.murciaeduca.es::a4ee0321-97d7-430f-98a8-7ed13ff9a4bf" providerId="AD" clId="Web-{F199ABFC-219D-EA87-6AFE-DB592A70653A}"/>
    <pc:docChg chg="modSld">
      <pc:chgData name="MIGUEL TRIGUEROS MUÑOZ" userId="S::miguel.trigueros@aulaxxi.murciaeduca.es::a4ee0321-97d7-430f-98a8-7ed13ff9a4bf" providerId="AD" clId="Web-{F199ABFC-219D-EA87-6AFE-DB592A70653A}" dt="2024-11-03T07:12:40.310" v="172"/>
      <pc:docMkLst>
        <pc:docMk/>
      </pc:docMkLst>
      <pc:sldChg chg="addSp delSp modSp modNotes">
        <pc:chgData name="MIGUEL TRIGUEROS MUÑOZ" userId="S::miguel.trigueros@aulaxxi.murciaeduca.es::a4ee0321-97d7-430f-98a8-7ed13ff9a4bf" providerId="AD" clId="Web-{F199ABFC-219D-EA87-6AFE-DB592A70653A}" dt="2024-11-03T07:10:10.664" v="136"/>
        <pc:sldMkLst>
          <pc:docMk/>
          <pc:sldMk cId="3228786143" sldId="287"/>
        </pc:sldMkLst>
      </pc:sldChg>
      <pc:sldChg chg="modSp">
        <pc:chgData name="MIGUEL TRIGUEROS MUÑOZ" userId="S::miguel.trigueros@aulaxxi.murciaeduca.es::a4ee0321-97d7-430f-98a8-7ed13ff9a4bf" providerId="AD" clId="Web-{F199ABFC-219D-EA87-6AFE-DB592A70653A}" dt="2024-11-03T07:11:43.745" v="160"/>
        <pc:sldMkLst>
          <pc:docMk/>
          <pc:sldMk cId="2855820299" sldId="291"/>
        </pc:sldMkLst>
      </pc:sldChg>
      <pc:sldChg chg="modSp">
        <pc:chgData name="MIGUEL TRIGUEROS MUÑOZ" userId="S::miguel.trigueros@aulaxxi.murciaeduca.es::a4ee0321-97d7-430f-98a8-7ed13ff9a4bf" providerId="AD" clId="Web-{F199ABFC-219D-EA87-6AFE-DB592A70653A}" dt="2024-11-03T07:12:20.387" v="164"/>
        <pc:sldMkLst>
          <pc:docMk/>
          <pc:sldMk cId="412294843" sldId="300"/>
        </pc:sldMkLst>
      </pc:sldChg>
      <pc:sldChg chg="modSp modNotes">
        <pc:chgData name="MIGUEL TRIGUEROS MUÑOZ" userId="S::miguel.trigueros@aulaxxi.murciaeduca.es::a4ee0321-97d7-430f-98a8-7ed13ff9a4bf" providerId="AD" clId="Web-{F199ABFC-219D-EA87-6AFE-DB592A70653A}" dt="2024-11-03T07:12:40.310" v="172"/>
        <pc:sldMkLst>
          <pc:docMk/>
          <pc:sldMk cId="3375748173" sldId="301"/>
        </pc:sldMkLst>
      </pc:sldChg>
    </pc:docChg>
  </pc:docChgLst>
  <pc:docChgLst>
    <pc:chgData name="MIGUEL TRIGUEROS MUÑOZ" userId="S::miguel.trigueros@aulaxxi.murciaeduca.es::a4ee0321-97d7-430f-98a8-7ed13ff9a4bf" providerId="AD" clId="Web-{71577DFB-0ADD-AEC4-E101-3B315205F958}"/>
    <pc:docChg chg="modSld">
      <pc:chgData name="MIGUEL TRIGUEROS MUÑOZ" userId="S::miguel.trigueros@aulaxxi.murciaeduca.es::a4ee0321-97d7-430f-98a8-7ed13ff9a4bf" providerId="AD" clId="Web-{71577DFB-0ADD-AEC4-E101-3B315205F958}" dt="2025-09-19T08:46:44.454" v="2"/>
      <pc:docMkLst>
        <pc:docMk/>
      </pc:docMkLst>
      <pc:sldChg chg="delSp modSp">
        <pc:chgData name="MIGUEL TRIGUEROS MUÑOZ" userId="S::miguel.trigueros@aulaxxi.murciaeduca.es::a4ee0321-97d7-430f-98a8-7ed13ff9a4bf" providerId="AD" clId="Web-{71577DFB-0ADD-AEC4-E101-3B315205F958}" dt="2025-09-19T08:46:44.454" v="2"/>
        <pc:sldMkLst>
          <pc:docMk/>
          <pc:sldMk cId="3228786143" sldId="287"/>
        </pc:sldMkLst>
        <pc:picChg chg="mod modCrop">
          <ac:chgData name="MIGUEL TRIGUEROS MUÑOZ" userId="S::miguel.trigueros@aulaxxi.murciaeduca.es::a4ee0321-97d7-430f-98a8-7ed13ff9a4bf" providerId="AD" clId="Web-{71577DFB-0ADD-AEC4-E101-3B315205F958}" dt="2025-09-19T08:46:39.844" v="1"/>
          <ac:picMkLst>
            <pc:docMk/>
            <pc:sldMk cId="3228786143" sldId="287"/>
            <ac:picMk id="6" creationId="{7694B80B-7C84-7E65-9970-0283991DD694}"/>
          </ac:picMkLst>
        </pc:picChg>
        <pc:cxnChg chg="del">
          <ac:chgData name="MIGUEL TRIGUEROS MUÑOZ" userId="S::miguel.trigueros@aulaxxi.murciaeduca.es::a4ee0321-97d7-430f-98a8-7ed13ff9a4bf" providerId="AD" clId="Web-{71577DFB-0ADD-AEC4-E101-3B315205F958}" dt="2025-09-19T08:46:44.454" v="2"/>
          <ac:cxnSpMkLst>
            <pc:docMk/>
            <pc:sldMk cId="3228786143" sldId="287"/>
            <ac:cxnSpMk id="9" creationId="{02A1D881-0FCE-A49B-B5BF-924F034F770E}"/>
          </ac:cxnSpMkLst>
        </pc:cxnChg>
      </pc:sldChg>
    </pc:docChg>
  </pc:docChgLst>
  <pc:docChgLst>
    <pc:chgData name="MIGUEL TRIGUEROS MUÑOZ" userId="S::miguel.trigueros@aulaxxi.murciaeduca.es::a4ee0321-97d7-430f-98a8-7ed13ff9a4bf" providerId="AD" clId="Web-{D741C5D2-9B09-2808-0247-53FFC57DD23C}"/>
    <pc:docChg chg="modSld">
      <pc:chgData name="MIGUEL TRIGUEROS MUÑOZ" userId="S::miguel.trigueros@aulaxxi.murciaeduca.es::a4ee0321-97d7-430f-98a8-7ed13ff9a4bf" providerId="AD" clId="Web-{D741C5D2-9B09-2808-0247-53FFC57DD23C}" dt="2025-09-19T08:45:44.472" v="2" actId="20577"/>
      <pc:docMkLst>
        <pc:docMk/>
      </pc:docMkLst>
      <pc:sldChg chg="modSp">
        <pc:chgData name="MIGUEL TRIGUEROS MUÑOZ" userId="S::miguel.trigueros@aulaxxi.murciaeduca.es::a4ee0321-97d7-430f-98a8-7ed13ff9a4bf" providerId="AD" clId="Web-{D741C5D2-9B09-2808-0247-53FFC57DD23C}" dt="2025-09-19T08:45:44.472" v="2" actId="20577"/>
        <pc:sldMkLst>
          <pc:docMk/>
          <pc:sldMk cId="0" sldId="259"/>
        </pc:sldMkLst>
        <pc:spChg chg="mod">
          <ac:chgData name="MIGUEL TRIGUEROS MUÑOZ" userId="S::miguel.trigueros@aulaxxi.murciaeduca.es::a4ee0321-97d7-430f-98a8-7ed13ff9a4bf" providerId="AD" clId="Web-{D741C5D2-9B09-2808-0247-53FFC57DD23C}" dt="2025-09-19T08:45:44.472" v="2" actId="20577"/>
          <ac:spMkLst>
            <pc:docMk/>
            <pc:sldMk cId="0" sldId="259"/>
            <ac:spMk id="9" creationId="{240F34C7-F9A0-4752-DB66-1C454227EEA0}"/>
          </ac:spMkLst>
        </pc:spChg>
      </pc:sldChg>
    </pc:docChg>
  </pc:docChgLst>
  <pc:docChgLst>
    <pc:chgData name="MIGUEL TRIGUEROS MUÑOZ" userId="a4ee0321-97d7-430f-98a8-7ed13ff9a4bf" providerId="ADAL" clId="{C9DA032C-484A-4D07-B678-E58F0297B9B2}"/>
    <pc:docChg chg="custSel modSld">
      <pc:chgData name="MIGUEL TRIGUEROS MUÑOZ" userId="a4ee0321-97d7-430f-98a8-7ed13ff9a4bf" providerId="ADAL" clId="{C9DA032C-484A-4D07-B678-E58F0297B9B2}" dt="2024-11-03T07:13:52.105" v="123" actId="20577"/>
      <pc:docMkLst>
        <pc:docMk/>
      </pc:docMkLst>
      <pc:sldChg chg="modNotesTx">
        <pc:chgData name="MIGUEL TRIGUEROS MUÑOZ" userId="a4ee0321-97d7-430f-98a8-7ed13ff9a4bf" providerId="ADAL" clId="{C9DA032C-484A-4D07-B678-E58F0297B9B2}" dt="2024-11-03T07:13:52.105" v="123" actId="20577"/>
        <pc:sldMkLst>
          <pc:docMk/>
          <pc:sldMk cId="3375748173" sldId="301"/>
        </pc:sldMkLst>
      </pc:sldChg>
    </pc:docChg>
  </pc:docChgLst>
  <pc:docChgLst>
    <pc:chgData name="MIGUEL TRIGUEROS MUÑOZ" userId="S::miguel.trigueros@aulaxxi.murciaeduca.es::a4ee0321-97d7-430f-98a8-7ed13ff9a4bf" providerId="AD" clId="Web-{59AEFF11-939A-7B76-8505-388D2564DBC9}"/>
    <pc:docChg chg="delSld modSld">
      <pc:chgData name="MIGUEL TRIGUEROS MUÑOZ" userId="S::miguel.trigueros@aulaxxi.murciaeduca.es::a4ee0321-97d7-430f-98a8-7ed13ff9a4bf" providerId="AD" clId="Web-{59AEFF11-939A-7B76-8505-388D2564DBC9}" dt="2025-09-20T04:35:26.572" v="164"/>
      <pc:docMkLst>
        <pc:docMk/>
      </pc:docMkLst>
      <pc:sldChg chg="addSp delSp modSp">
        <pc:chgData name="MIGUEL TRIGUEROS MUÑOZ" userId="S::miguel.trigueros@aulaxxi.murciaeduca.es::a4ee0321-97d7-430f-98a8-7ed13ff9a4bf" providerId="AD" clId="Web-{59AEFF11-939A-7B76-8505-388D2564DBC9}" dt="2025-09-20T04:29:04.699" v="6" actId="1076"/>
        <pc:sldMkLst>
          <pc:docMk/>
          <pc:sldMk cId="3228786143" sldId="287"/>
        </pc:sldMkLst>
        <pc:spChg chg="del">
          <ac:chgData name="MIGUEL TRIGUEROS MUÑOZ" userId="S::miguel.trigueros@aulaxxi.murciaeduca.es::a4ee0321-97d7-430f-98a8-7ed13ff9a4bf" providerId="AD" clId="Web-{59AEFF11-939A-7B76-8505-388D2564DBC9}" dt="2025-09-20T04:27:38.399" v="2"/>
          <ac:spMkLst>
            <pc:docMk/>
            <pc:sldMk cId="3228786143" sldId="287"/>
            <ac:spMk id="3" creationId="{7F68382F-6E22-7D12-579D-A66C96527D63}"/>
          </ac:spMkLst>
        </pc:spChg>
        <pc:spChg chg="del">
          <ac:chgData name="MIGUEL TRIGUEROS MUÑOZ" userId="S::miguel.trigueros@aulaxxi.murciaeduca.es::a4ee0321-97d7-430f-98a8-7ed13ff9a4bf" providerId="AD" clId="Web-{59AEFF11-939A-7B76-8505-388D2564DBC9}" dt="2025-09-20T04:28:58.746" v="3"/>
          <ac:spMkLst>
            <pc:docMk/>
            <pc:sldMk cId="3228786143" sldId="287"/>
            <ac:spMk id="4" creationId="{798847BE-EC01-B5DB-F2B0-ED899E750E99}"/>
          </ac:spMkLst>
        </pc:spChg>
        <pc:spChg chg="del">
          <ac:chgData name="MIGUEL TRIGUEROS MUÑOZ" userId="S::miguel.trigueros@aulaxxi.murciaeduca.es::a4ee0321-97d7-430f-98a8-7ed13ff9a4bf" providerId="AD" clId="Web-{59AEFF11-939A-7B76-8505-388D2564DBC9}" dt="2025-09-20T04:27:37.055" v="1"/>
          <ac:spMkLst>
            <pc:docMk/>
            <pc:sldMk cId="3228786143" sldId="287"/>
            <ac:spMk id="7" creationId="{60D068C1-AC89-66AA-A2A1-281F237D37B9}"/>
          </ac:spMkLst>
        </pc:spChg>
        <pc:picChg chg="del">
          <ac:chgData name="MIGUEL TRIGUEROS MUÑOZ" userId="S::miguel.trigueros@aulaxxi.murciaeduca.es::a4ee0321-97d7-430f-98a8-7ed13ff9a4bf" providerId="AD" clId="Web-{59AEFF11-939A-7B76-8505-388D2564DBC9}" dt="2025-09-20T04:27:34.930" v="0"/>
          <ac:picMkLst>
            <pc:docMk/>
            <pc:sldMk cId="3228786143" sldId="287"/>
            <ac:picMk id="6" creationId="{7694B80B-7C84-7E65-9970-0283991DD694}"/>
          </ac:picMkLst>
        </pc:picChg>
        <pc:picChg chg="add mod ord">
          <ac:chgData name="MIGUEL TRIGUEROS MUÑOZ" userId="S::miguel.trigueros@aulaxxi.murciaeduca.es::a4ee0321-97d7-430f-98a8-7ed13ff9a4bf" providerId="AD" clId="Web-{59AEFF11-939A-7B76-8505-388D2564DBC9}" dt="2025-09-20T04:29:04.699" v="6" actId="1076"/>
          <ac:picMkLst>
            <pc:docMk/>
            <pc:sldMk cId="3228786143" sldId="287"/>
            <ac:picMk id="8" creationId="{3B25C666-E4B9-2E33-7B1E-7EC7E2907892}"/>
          </ac:picMkLst>
        </pc:picChg>
      </pc:sldChg>
      <pc:sldChg chg="modSp">
        <pc:chgData name="MIGUEL TRIGUEROS MUÑOZ" userId="S::miguel.trigueros@aulaxxi.murciaeduca.es::a4ee0321-97d7-430f-98a8-7ed13ff9a4bf" providerId="AD" clId="Web-{59AEFF11-939A-7B76-8505-388D2564DBC9}" dt="2025-09-20T04:33:11.070" v="82" actId="20577"/>
        <pc:sldMkLst>
          <pc:docMk/>
          <pc:sldMk cId="2855820299" sldId="291"/>
        </pc:sldMkLst>
        <pc:spChg chg="mod">
          <ac:chgData name="MIGUEL TRIGUEROS MUÑOZ" userId="S::miguel.trigueros@aulaxxi.murciaeduca.es::a4ee0321-97d7-430f-98a8-7ed13ff9a4bf" providerId="AD" clId="Web-{59AEFF11-939A-7B76-8505-388D2564DBC9}" dt="2025-09-20T04:33:11.070" v="82" actId="20577"/>
          <ac:spMkLst>
            <pc:docMk/>
            <pc:sldMk cId="2855820299" sldId="291"/>
            <ac:spMk id="12" creationId="{F62BE054-AFA4-E0C3-D337-5831DC6586D6}"/>
          </ac:spMkLst>
        </pc:spChg>
        <pc:graphicFrameChg chg="mod modGraphic">
          <ac:chgData name="MIGUEL TRIGUEROS MUÑOZ" userId="S::miguel.trigueros@aulaxxi.murciaeduca.es::a4ee0321-97d7-430f-98a8-7ed13ff9a4bf" providerId="AD" clId="Web-{59AEFF11-939A-7B76-8505-388D2564DBC9}" dt="2025-09-20T04:32:50.179" v="78"/>
          <ac:graphicFrameMkLst>
            <pc:docMk/>
            <pc:sldMk cId="2855820299" sldId="291"/>
            <ac:graphicFrameMk id="11" creationId="{6657B4B4-0A17-2143-055A-1048C72EB6C4}"/>
          </ac:graphicFrameMkLst>
        </pc:graphicFrameChg>
      </pc:sldChg>
      <pc:sldChg chg="del">
        <pc:chgData name="MIGUEL TRIGUEROS MUÑOZ" userId="S::miguel.trigueros@aulaxxi.murciaeduca.es::a4ee0321-97d7-430f-98a8-7ed13ff9a4bf" providerId="AD" clId="Web-{59AEFF11-939A-7B76-8505-388D2564DBC9}" dt="2025-09-20T04:35:21.650" v="162"/>
        <pc:sldMkLst>
          <pc:docMk/>
          <pc:sldMk cId="1540503682" sldId="292"/>
        </pc:sldMkLst>
      </pc:sldChg>
      <pc:sldChg chg="del">
        <pc:chgData name="MIGUEL TRIGUEROS MUÑOZ" userId="S::miguel.trigueros@aulaxxi.murciaeduca.es::a4ee0321-97d7-430f-98a8-7ed13ff9a4bf" providerId="AD" clId="Web-{59AEFF11-939A-7B76-8505-388D2564DBC9}" dt="2025-09-20T04:35:24.385" v="163"/>
        <pc:sldMkLst>
          <pc:docMk/>
          <pc:sldMk cId="1546270621" sldId="293"/>
        </pc:sldMkLst>
      </pc:sldChg>
      <pc:sldChg chg="del">
        <pc:chgData name="MIGUEL TRIGUEROS MUÑOZ" userId="S::miguel.trigueros@aulaxxi.murciaeduca.es::a4ee0321-97d7-430f-98a8-7ed13ff9a4bf" providerId="AD" clId="Web-{59AEFF11-939A-7B76-8505-388D2564DBC9}" dt="2025-09-20T04:31:20.240" v="63"/>
        <pc:sldMkLst>
          <pc:docMk/>
          <pc:sldMk cId="412294843" sldId="300"/>
        </pc:sldMkLst>
      </pc:sldChg>
      <pc:sldChg chg="modSp del">
        <pc:chgData name="MIGUEL TRIGUEROS MUÑOZ" userId="S::miguel.trigueros@aulaxxi.murciaeduca.es::a4ee0321-97d7-430f-98a8-7ed13ff9a4bf" providerId="AD" clId="Web-{59AEFF11-939A-7B76-8505-388D2564DBC9}" dt="2025-09-20T04:33:19.304" v="83"/>
        <pc:sldMkLst>
          <pc:docMk/>
          <pc:sldMk cId="3375748173" sldId="301"/>
        </pc:sldMkLst>
        <pc:spChg chg="mod">
          <ac:chgData name="MIGUEL TRIGUEROS MUÑOZ" userId="S::miguel.trigueros@aulaxxi.murciaeduca.es::a4ee0321-97d7-430f-98a8-7ed13ff9a4bf" providerId="AD" clId="Web-{59AEFF11-939A-7B76-8505-388D2564DBC9}" dt="2025-09-20T04:32:32.210" v="73" actId="20577"/>
          <ac:spMkLst>
            <pc:docMk/>
            <pc:sldMk cId="3375748173" sldId="301"/>
            <ac:spMk id="12" creationId="{F62BE054-AFA4-E0C3-D337-5831DC6586D6}"/>
          </ac:spMkLst>
        </pc:spChg>
      </pc:sldChg>
      <pc:sldChg chg="modSp">
        <pc:chgData name="MIGUEL TRIGUEROS MUÑOZ" userId="S::miguel.trigueros@aulaxxi.murciaeduca.es::a4ee0321-97d7-430f-98a8-7ed13ff9a4bf" providerId="AD" clId="Web-{59AEFF11-939A-7B76-8505-388D2564DBC9}" dt="2025-09-20T04:34:58.634" v="161" actId="20577"/>
        <pc:sldMkLst>
          <pc:docMk/>
          <pc:sldMk cId="2962578905" sldId="303"/>
        </pc:sldMkLst>
        <pc:spChg chg="mod">
          <ac:chgData name="MIGUEL TRIGUEROS MUÑOZ" userId="S::miguel.trigueros@aulaxxi.murciaeduca.es::a4ee0321-97d7-430f-98a8-7ed13ff9a4bf" providerId="AD" clId="Web-{59AEFF11-939A-7B76-8505-388D2564DBC9}" dt="2025-09-20T04:31:49.287" v="70" actId="20577"/>
          <ac:spMkLst>
            <pc:docMk/>
            <pc:sldMk cId="2962578905" sldId="303"/>
            <ac:spMk id="2" creationId="{7419A668-FA3E-6FEB-D010-D606DEACA710}"/>
          </ac:spMkLst>
        </pc:spChg>
        <pc:spChg chg="mod">
          <ac:chgData name="MIGUEL TRIGUEROS MUÑOZ" userId="S::miguel.trigueros@aulaxxi.murciaeduca.es::a4ee0321-97d7-430f-98a8-7ed13ff9a4bf" providerId="AD" clId="Web-{59AEFF11-939A-7B76-8505-388D2564DBC9}" dt="2025-09-20T04:34:58.634" v="161" actId="20577"/>
          <ac:spMkLst>
            <pc:docMk/>
            <pc:sldMk cId="2962578905" sldId="303"/>
            <ac:spMk id="4" creationId="{89640134-CA35-155E-00AD-935A778722CE}"/>
          </ac:spMkLst>
        </pc:spChg>
      </pc:sldChg>
      <pc:sldChg chg="del">
        <pc:chgData name="MIGUEL TRIGUEROS MUÑOZ" userId="S::miguel.trigueros@aulaxxi.murciaeduca.es::a4ee0321-97d7-430f-98a8-7ed13ff9a4bf" providerId="AD" clId="Web-{59AEFF11-939A-7B76-8505-388D2564DBC9}" dt="2025-09-20T04:35:26.572" v="164"/>
        <pc:sldMkLst>
          <pc:docMk/>
          <pc:sldMk cId="2397955613" sldId="305"/>
        </pc:sldMkLst>
      </pc:sldChg>
    </pc:docChg>
  </pc:docChgLst>
  <pc:docChgLst>
    <pc:chgData name="MIGUEL TRIGUEROS MUÑOZ" userId="a4ee0321-97d7-430f-98a8-7ed13ff9a4bf" providerId="ADAL" clId="{078883C6-B170-431A-B618-2377990D26DA}"/>
    <pc:docChg chg="undo custSel modSld modMainMaster">
      <pc:chgData name="MIGUEL TRIGUEROS MUÑOZ" userId="a4ee0321-97d7-430f-98a8-7ed13ff9a4bf" providerId="ADAL" clId="{078883C6-B170-431A-B618-2377990D26DA}" dt="2023-09-17T15:57:12.862" v="193" actId="27636"/>
      <pc:docMkLst>
        <pc:docMk/>
      </pc:docMkLst>
      <pc:sldChg chg="delSp modSp mod delDesignElem">
        <pc:chgData name="MIGUEL TRIGUEROS MUÑOZ" userId="a4ee0321-97d7-430f-98a8-7ed13ff9a4bf" providerId="ADAL" clId="{078883C6-B170-431A-B618-2377990D26DA}" dt="2023-09-17T15:57:12.163" v="188"/>
        <pc:sldMkLst>
          <pc:docMk/>
          <pc:sldMk cId="0" sldId="259"/>
        </pc:sldMkLst>
      </pc:sldChg>
      <pc:sldChg chg="addSp 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3228786143" sldId="287"/>
        </pc:sldMkLst>
      </pc:sldChg>
      <pc:sldChg chg="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2308303562" sldId="288"/>
        </pc:sldMkLst>
      </pc:sldChg>
      <pc:sldChg chg="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941686109" sldId="289"/>
        </pc:sldMkLst>
      </pc:sldChg>
      <pc:sldChg chg="delSp modSp mod">
        <pc:chgData name="MIGUEL TRIGUEROS MUÑOZ" userId="a4ee0321-97d7-430f-98a8-7ed13ff9a4bf" providerId="ADAL" clId="{078883C6-B170-431A-B618-2377990D26DA}" dt="2023-09-17T15:57:12.855" v="192" actId="27636"/>
        <pc:sldMkLst>
          <pc:docMk/>
          <pc:sldMk cId="2855820299" sldId="291"/>
        </pc:sldMkLst>
      </pc:sldChg>
      <pc:sldChg chg="addSp 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1540503682" sldId="292"/>
        </pc:sldMkLst>
      </pc:sldChg>
      <pc:sldChg chg="delSp modSp mod">
        <pc:chgData name="MIGUEL TRIGUEROS MUÑOZ" userId="a4ee0321-97d7-430f-98a8-7ed13ff9a4bf" providerId="ADAL" clId="{078883C6-B170-431A-B618-2377990D26DA}" dt="2023-09-17T15:57:12.163" v="188"/>
        <pc:sldMkLst>
          <pc:docMk/>
          <pc:sldMk cId="1546270621" sldId="293"/>
        </pc:sldMkLst>
      </pc:sldChg>
      <pc:sldChg chg="delSp modSp mod">
        <pc:chgData name="MIGUEL TRIGUEROS MUÑOZ" userId="a4ee0321-97d7-430f-98a8-7ed13ff9a4bf" providerId="ADAL" clId="{078883C6-B170-431A-B618-2377990D26DA}" dt="2023-09-17T15:57:12.821" v="190" actId="27636"/>
        <pc:sldMkLst>
          <pc:docMk/>
          <pc:sldMk cId="3907902554" sldId="295"/>
        </pc:sldMkLst>
      </pc:sldChg>
      <pc:sldChg chg="delSp modSp mod">
        <pc:chgData name="MIGUEL TRIGUEROS MUÑOZ" userId="a4ee0321-97d7-430f-98a8-7ed13ff9a4bf" providerId="ADAL" clId="{078883C6-B170-431A-B618-2377990D26DA}" dt="2023-09-17T15:57:12.830" v="191" actId="27636"/>
        <pc:sldMkLst>
          <pc:docMk/>
          <pc:sldMk cId="3159862926" sldId="299"/>
        </pc:sldMkLst>
      </pc:sldChg>
      <pc:sldChg chg="delSp modSp mod">
        <pc:chgData name="MIGUEL TRIGUEROS MUÑOZ" userId="a4ee0321-97d7-430f-98a8-7ed13ff9a4bf" providerId="ADAL" clId="{078883C6-B170-431A-B618-2377990D26DA}" dt="2023-09-17T15:57:12.862" v="193" actId="27636"/>
        <pc:sldMkLst>
          <pc:docMk/>
          <pc:sldMk cId="412294843" sldId="300"/>
        </pc:sldMkLst>
      </pc:sldChg>
      <pc:sldChg chg="delSp modSp mod">
        <pc:chgData name="MIGUEL TRIGUEROS MUÑOZ" userId="a4ee0321-97d7-430f-98a8-7ed13ff9a4bf" providerId="ADAL" clId="{078883C6-B170-431A-B618-2377990D26DA}" dt="2023-09-17T15:57:12.689" v="189" actId="27636"/>
        <pc:sldMkLst>
          <pc:docMk/>
          <pc:sldMk cId="3375748173" sldId="301"/>
        </pc:sldMkLst>
      </pc:sldChg>
      <pc:sldChg chg="delSp mod delDesignElem">
        <pc:chgData name="MIGUEL TRIGUEROS MUÑOZ" userId="a4ee0321-97d7-430f-98a8-7ed13ff9a4bf" providerId="ADAL" clId="{078883C6-B170-431A-B618-2377990D26DA}" dt="2023-09-17T15:57:12.163" v="188"/>
        <pc:sldMkLst>
          <pc:docMk/>
          <pc:sldMk cId="628924924" sldId="302"/>
        </pc:sldMkLst>
      </pc:sldChg>
      <pc:sldMasterChg chg="addSp delSp modSp mod modSldLayout">
        <pc:chgData name="MIGUEL TRIGUEROS MUÑOZ" userId="a4ee0321-97d7-430f-98a8-7ed13ff9a4bf" providerId="ADAL" clId="{078883C6-B170-431A-B618-2377990D26DA}" dt="2023-09-12T11:46:54.318" v="150" actId="207"/>
        <pc:sldMasterMkLst>
          <pc:docMk/>
          <pc:sldMasterMk cId="1921297164" sldId="2147483695"/>
        </pc:sldMasterMkLst>
        <pc:sldLayoutChg chg="delSp modSp mod">
          <pc:chgData name="MIGUEL TRIGUEROS MUÑOZ" userId="a4ee0321-97d7-430f-98a8-7ed13ff9a4bf" providerId="ADAL" clId="{078883C6-B170-431A-B618-2377990D26DA}" dt="2023-09-12T11:45:40.419" v="144" actId="478"/>
          <pc:sldLayoutMkLst>
            <pc:docMk/>
            <pc:sldMasterMk cId="1921297164" sldId="2147483695"/>
            <pc:sldLayoutMk cId="3747580298" sldId="2147483696"/>
          </pc:sldLayoutMkLst>
        </pc:sldLayoutChg>
      </pc:sldMasterChg>
      <pc:sldMasterChg chg="addSp">
        <pc:chgData name="MIGUEL TRIGUEROS MUÑOZ" userId="a4ee0321-97d7-430f-98a8-7ed13ff9a4bf" providerId="ADAL" clId="{078883C6-B170-431A-B618-2377990D26DA}" dt="2023-09-17T15:57:12.163" v="188"/>
        <pc:sldMasterMkLst>
          <pc:docMk/>
          <pc:sldMasterMk cId="4293806566" sldId="2147483715"/>
        </pc:sldMasterMkLst>
      </pc:sldMasterChg>
    </pc:docChg>
  </pc:docChgLst>
  <pc:docChgLst>
    <pc:chgData name="MIGUEL TRIGUEROS MUÑOZ" userId="a4ee0321-97d7-430f-98a8-7ed13ff9a4bf" providerId="ADAL" clId="{59E135EF-1D0E-4BB6-BDCF-573231D4B58E}"/>
    <pc:docChg chg="modSld">
      <pc:chgData name="MIGUEL TRIGUEROS MUÑOZ" userId="a4ee0321-97d7-430f-98a8-7ed13ff9a4bf" providerId="ADAL" clId="{59E135EF-1D0E-4BB6-BDCF-573231D4B58E}" dt="2023-09-18T07:59:46.875" v="0" actId="20577"/>
      <pc:docMkLst>
        <pc:docMk/>
      </pc:docMkLst>
      <pc:sldChg chg="modSp mod">
        <pc:chgData name="MIGUEL TRIGUEROS MUÑOZ" userId="a4ee0321-97d7-430f-98a8-7ed13ff9a4bf" providerId="ADAL" clId="{59E135EF-1D0E-4BB6-BDCF-573231D4B58E}" dt="2023-09-18T07:59:46.875" v="0" actId="20577"/>
        <pc:sldMkLst>
          <pc:docMk/>
          <pc:sldMk cId="941686109" sldId="289"/>
        </pc:sldMkLst>
      </pc:sldChg>
    </pc:docChg>
  </pc:docChgLst>
  <pc:docChgLst>
    <pc:chgData name="MIGUEL TRIGUEROS MUÑOZ" userId="a4ee0321-97d7-430f-98a8-7ed13ff9a4bf" providerId="ADAL" clId="{8D8EA906-E9D8-4C30-8EB6-22828687E48D}"/>
    <pc:docChg chg="undo custSel addSld delSld modSld">
      <pc:chgData name="MIGUEL TRIGUEROS MUÑOZ" userId="a4ee0321-97d7-430f-98a8-7ed13ff9a4bf" providerId="ADAL" clId="{8D8EA906-E9D8-4C30-8EB6-22828687E48D}" dt="2024-09-15T07:35:07.191" v="563" actId="732"/>
      <pc:docMkLst>
        <pc:docMk/>
      </pc:docMkLst>
      <pc:sldChg chg="addSp delSp modSp mod">
        <pc:chgData name="MIGUEL TRIGUEROS MUÑOZ" userId="a4ee0321-97d7-430f-98a8-7ed13ff9a4bf" providerId="ADAL" clId="{8D8EA906-E9D8-4C30-8EB6-22828687E48D}" dt="2024-09-15T07:35:07.191" v="563" actId="732"/>
        <pc:sldMkLst>
          <pc:docMk/>
          <pc:sldMk cId="3228786143" sldId="287"/>
        </pc:sldMkLst>
      </pc:sldChg>
      <pc:sldChg chg="modSp mod">
        <pc:chgData name="MIGUEL TRIGUEROS MUÑOZ" userId="a4ee0321-97d7-430f-98a8-7ed13ff9a4bf" providerId="ADAL" clId="{8D8EA906-E9D8-4C30-8EB6-22828687E48D}" dt="2024-09-14T17:54:17.663" v="56" actId="20577"/>
        <pc:sldMkLst>
          <pc:docMk/>
          <pc:sldMk cId="2855820299" sldId="291"/>
        </pc:sldMkLst>
      </pc:sldChg>
      <pc:sldChg chg="modSp mod">
        <pc:chgData name="MIGUEL TRIGUEROS MUÑOZ" userId="a4ee0321-97d7-430f-98a8-7ed13ff9a4bf" providerId="ADAL" clId="{8D8EA906-E9D8-4C30-8EB6-22828687E48D}" dt="2024-09-14T17:52:03.286" v="45" actId="1076"/>
        <pc:sldMkLst>
          <pc:docMk/>
          <pc:sldMk cId="1540503682" sldId="292"/>
        </pc:sldMkLst>
      </pc:sldChg>
      <pc:sldChg chg="modSp mod">
        <pc:chgData name="MIGUEL TRIGUEROS MUÑOZ" userId="a4ee0321-97d7-430f-98a8-7ed13ff9a4bf" providerId="ADAL" clId="{8D8EA906-E9D8-4C30-8EB6-22828687E48D}" dt="2024-09-14T18:01:44.125" v="554" actId="20577"/>
        <pc:sldMkLst>
          <pc:docMk/>
          <pc:sldMk cId="1546270621" sldId="293"/>
        </pc:sldMkLst>
      </pc:sldChg>
      <pc:sldChg chg="addSp delSp modSp del mod">
        <pc:chgData name="MIGUEL TRIGUEROS MUÑOZ" userId="a4ee0321-97d7-430f-98a8-7ed13ff9a4bf" providerId="ADAL" clId="{8D8EA906-E9D8-4C30-8EB6-22828687E48D}" dt="2024-09-14T17:57:16.238" v="377" actId="47"/>
        <pc:sldMkLst>
          <pc:docMk/>
          <pc:sldMk cId="3907902554" sldId="295"/>
        </pc:sldMkLst>
      </pc:sldChg>
      <pc:sldChg chg="delSp del mod">
        <pc:chgData name="MIGUEL TRIGUEROS MUÑOZ" userId="a4ee0321-97d7-430f-98a8-7ed13ff9a4bf" providerId="ADAL" clId="{8D8EA906-E9D8-4C30-8EB6-22828687E48D}" dt="2024-09-14T17:53:21.765" v="52" actId="47"/>
        <pc:sldMkLst>
          <pc:docMk/>
          <pc:sldMk cId="3159862926" sldId="299"/>
        </pc:sldMkLst>
      </pc:sldChg>
      <pc:sldChg chg="modSp mod">
        <pc:chgData name="MIGUEL TRIGUEROS MUÑOZ" userId="a4ee0321-97d7-430f-98a8-7ed13ff9a4bf" providerId="ADAL" clId="{8D8EA906-E9D8-4C30-8EB6-22828687E48D}" dt="2024-09-15T06:37:12.959" v="555" actId="313"/>
        <pc:sldMkLst>
          <pc:docMk/>
          <pc:sldMk cId="412294843" sldId="300"/>
        </pc:sldMkLst>
      </pc:sldChg>
      <pc:sldChg chg="modSp mod">
        <pc:chgData name="MIGUEL TRIGUEROS MUÑOZ" userId="a4ee0321-97d7-430f-98a8-7ed13ff9a4bf" providerId="ADAL" clId="{8D8EA906-E9D8-4C30-8EB6-22828687E48D}" dt="2024-09-14T17:54:25.757" v="58" actId="20577"/>
        <pc:sldMkLst>
          <pc:docMk/>
          <pc:sldMk cId="3375748173" sldId="301"/>
        </pc:sldMkLst>
      </pc:sldChg>
      <pc:sldChg chg="addSp delSp modSp add mod">
        <pc:chgData name="MIGUEL TRIGUEROS MUÑOZ" userId="a4ee0321-97d7-430f-98a8-7ed13ff9a4bf" providerId="ADAL" clId="{8D8EA906-E9D8-4C30-8EB6-22828687E48D}" dt="2024-09-14T17:59:38.428" v="501" actId="20577"/>
        <pc:sldMkLst>
          <pc:docMk/>
          <pc:sldMk cId="2962578905" sldId="303"/>
        </pc:sldMkLst>
      </pc:sldChg>
      <pc:sldChg chg="addSp delSp modSp add mod">
        <pc:chgData name="MIGUEL TRIGUEROS MUÑOZ" userId="a4ee0321-97d7-430f-98a8-7ed13ff9a4bf" providerId="ADAL" clId="{8D8EA906-E9D8-4C30-8EB6-22828687E48D}" dt="2024-09-14T17:58:44.594" v="412" actId="1076"/>
        <pc:sldMkLst>
          <pc:docMk/>
          <pc:sldMk cId="2753333048" sldId="304"/>
        </pc:sldMkLst>
      </pc:sldChg>
      <pc:sldChg chg="addSp delSp modSp add mod">
        <pc:chgData name="MIGUEL TRIGUEROS MUÑOZ" userId="a4ee0321-97d7-430f-98a8-7ed13ff9a4bf" providerId="ADAL" clId="{8D8EA906-E9D8-4C30-8EB6-22828687E48D}" dt="2024-09-14T18:01:14.321" v="541" actId="1076"/>
        <pc:sldMkLst>
          <pc:docMk/>
          <pc:sldMk cId="2397955613" sldId="305"/>
        </pc:sldMkLst>
      </pc:sldChg>
    </pc:docChg>
  </pc:docChgLst>
  <pc:docChgLst>
    <pc:chgData name="MIGUEL TRIGUEROS MUÑOZ" userId="a4ee0321-97d7-430f-98a8-7ed13ff9a4bf" providerId="ADAL" clId="{5EE606CC-6602-43B9-A5AB-6A63FFE98051}"/>
    <pc:docChg chg="undo redo custSel addSld delSld modSld modMainMaster">
      <pc:chgData name="MIGUEL TRIGUEROS MUÑOZ" userId="a4ee0321-97d7-430f-98a8-7ed13ff9a4bf" providerId="ADAL" clId="{5EE606CC-6602-43B9-A5AB-6A63FFE98051}" dt="2023-09-12T11:21:24.448" v="1300" actId="1038"/>
      <pc:docMkLst>
        <pc:docMk/>
      </pc:docMkLst>
      <pc:sldChg chg="addSp delSp modSp mod setBg modClrScheme addAnim delAnim delDesignElem chgLayout">
        <pc:chgData name="MIGUEL TRIGUEROS MUÑOZ" userId="a4ee0321-97d7-430f-98a8-7ed13ff9a4bf" providerId="ADAL" clId="{5EE606CC-6602-43B9-A5AB-6A63FFE98051}" dt="2023-09-09T10:26:45.817" v="63" actId="26606"/>
        <pc:sldMkLst>
          <pc:docMk/>
          <pc:sldMk cId="0" sldId="259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24.879" v="297" actId="47"/>
        <pc:sldMkLst>
          <pc:docMk/>
          <pc:sldMk cId="0" sldId="260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29.731" v="299" actId="47"/>
        <pc:sldMkLst>
          <pc:docMk/>
          <pc:sldMk cId="0" sldId="261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31.151" v="300" actId="47"/>
        <pc:sldMkLst>
          <pc:docMk/>
          <pc:sldMk cId="0" sldId="262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31.954" v="301" actId="47"/>
        <pc:sldMkLst>
          <pc:docMk/>
          <pc:sldMk cId="0" sldId="263"/>
        </pc:sldMkLst>
      </pc:sldChg>
      <pc:sldChg chg="delSp modSp del mod modClrScheme chgLayout">
        <pc:chgData name="MIGUEL TRIGUEROS MUÑOZ" userId="a4ee0321-97d7-430f-98a8-7ed13ff9a4bf" providerId="ADAL" clId="{5EE606CC-6602-43B9-A5AB-6A63FFE98051}" dt="2023-09-09T10:58:24.436" v="385" actId="47"/>
        <pc:sldMkLst>
          <pc:docMk/>
          <pc:sldMk cId="0" sldId="264"/>
        </pc:sldMkLst>
      </pc:sldChg>
      <pc:sldChg chg="delSp modSp del mod modClrScheme chgLayout">
        <pc:chgData name="MIGUEL TRIGUEROS MUÑOZ" userId="a4ee0321-97d7-430f-98a8-7ed13ff9a4bf" providerId="ADAL" clId="{5EE606CC-6602-43B9-A5AB-6A63FFE98051}" dt="2023-09-09T11:03:15.438" v="421" actId="47"/>
        <pc:sldMkLst>
          <pc:docMk/>
          <pc:sldMk cId="0" sldId="265"/>
        </pc:sldMkLst>
      </pc:sldChg>
      <pc:sldChg chg="delSp modSp del mod modClrScheme chgLayout">
        <pc:chgData name="MIGUEL TRIGUEROS MUÑOZ" userId="a4ee0321-97d7-430f-98a8-7ed13ff9a4bf" providerId="ADAL" clId="{5EE606CC-6602-43B9-A5AB-6A63FFE98051}" dt="2023-09-09T11:06:40.827" v="447" actId="47"/>
        <pc:sldMkLst>
          <pc:docMk/>
          <pc:sldMk cId="0" sldId="266"/>
        </pc:sldMkLst>
      </pc:sldChg>
      <pc:sldChg chg="delSp modSp del mod modClrScheme chgLayout">
        <pc:chgData name="MIGUEL TRIGUEROS MUÑOZ" userId="a4ee0321-97d7-430f-98a8-7ed13ff9a4bf" providerId="ADAL" clId="{5EE606CC-6602-43B9-A5AB-6A63FFE98051}" dt="2023-09-09T11:07:34.045" v="478" actId="47"/>
        <pc:sldMkLst>
          <pc:docMk/>
          <pc:sldMk cId="0" sldId="267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1:13:55.582" v="514" actId="47"/>
        <pc:sldMkLst>
          <pc:docMk/>
          <pc:sldMk cId="0" sldId="268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1:13:55.582" v="514" actId="47"/>
        <pc:sldMkLst>
          <pc:docMk/>
          <pc:sldMk cId="0" sldId="269"/>
        </pc:sldMkLst>
      </pc:sldChg>
      <pc:sldChg chg="modSp del mod modClrScheme chgLayout">
        <pc:chgData name="MIGUEL TRIGUEROS MUÑOZ" userId="a4ee0321-97d7-430f-98a8-7ed13ff9a4bf" providerId="ADAL" clId="{5EE606CC-6602-43B9-A5AB-6A63FFE98051}" dt="2023-09-09T11:26:06.575" v="579" actId="47"/>
        <pc:sldMkLst>
          <pc:docMk/>
          <pc:sldMk cId="0" sldId="270"/>
        </pc:sldMkLst>
      </pc:sldChg>
      <pc:sldChg chg="modSp del mod modClrScheme chgLayout">
        <pc:chgData name="MIGUEL TRIGUEROS MUÑOZ" userId="a4ee0321-97d7-430f-98a8-7ed13ff9a4bf" providerId="ADAL" clId="{5EE606CC-6602-43B9-A5AB-6A63FFE98051}" dt="2023-09-09T11:25:58.293" v="577" actId="47"/>
        <pc:sldMkLst>
          <pc:docMk/>
          <pc:sldMk cId="0" sldId="271"/>
        </pc:sldMkLst>
      </pc:sldChg>
      <pc:sldChg chg="modSp del mod modClrScheme chgLayout">
        <pc:chgData name="MIGUEL TRIGUEROS MUÑOZ" userId="a4ee0321-97d7-430f-98a8-7ed13ff9a4bf" providerId="ADAL" clId="{5EE606CC-6602-43B9-A5AB-6A63FFE98051}" dt="2023-09-09T11:25:59.490" v="578" actId="47"/>
        <pc:sldMkLst>
          <pc:docMk/>
          <pc:sldMk cId="0" sldId="272"/>
        </pc:sldMkLst>
      </pc:sldChg>
      <pc:sldChg chg="modSp del mod modClrScheme chgLayout">
        <pc:chgData name="MIGUEL TRIGUEROS MUÑOZ" userId="a4ee0321-97d7-430f-98a8-7ed13ff9a4bf" providerId="ADAL" clId="{5EE606CC-6602-43B9-A5AB-6A63FFE98051}" dt="2023-09-09T11:26:14.419" v="580" actId="47"/>
        <pc:sldMkLst>
          <pc:docMk/>
          <pc:sldMk cId="0" sldId="273"/>
        </pc:sldMkLst>
      </pc:sldChg>
      <pc:sldChg chg="addSp delSp modSp del mod setBg modClrScheme chgLayout">
        <pc:chgData name="MIGUEL TRIGUEROS MUÑOZ" userId="a4ee0321-97d7-430f-98a8-7ed13ff9a4bf" providerId="ADAL" clId="{5EE606CC-6602-43B9-A5AB-6A63FFE98051}" dt="2023-09-09T11:28:59.819" v="620" actId="47"/>
        <pc:sldMkLst>
          <pc:docMk/>
          <pc:sldMk cId="0" sldId="274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32.810" v="302" actId="47"/>
        <pc:sldMkLst>
          <pc:docMk/>
          <pc:sldMk cId="0" sldId="275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33.425" v="303" actId="47"/>
        <pc:sldMkLst>
          <pc:docMk/>
          <pc:sldMk cId="0" sldId="276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33.962" v="304" actId="47"/>
        <pc:sldMkLst>
          <pc:docMk/>
          <pc:sldMk cId="0" sldId="277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34.786" v="305" actId="47"/>
        <pc:sldMkLst>
          <pc:docMk/>
          <pc:sldMk cId="0" sldId="278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35.454" v="306" actId="47"/>
        <pc:sldMkLst>
          <pc:docMk/>
          <pc:sldMk cId="0" sldId="279"/>
        </pc:sldMkLst>
      </pc:sldChg>
      <pc:sldChg chg="modSp del mod modClrScheme chgLayout">
        <pc:chgData name="MIGUEL TRIGUEROS MUÑOZ" userId="a4ee0321-97d7-430f-98a8-7ed13ff9a4bf" providerId="ADAL" clId="{5EE606CC-6602-43B9-A5AB-6A63FFE98051}" dt="2023-09-09T10:53:40.216" v="309" actId="47"/>
        <pc:sldMkLst>
          <pc:docMk/>
          <pc:sldMk cId="0" sldId="283"/>
        </pc:sldMkLst>
      </pc:sldChg>
      <pc:sldChg chg="addSp modSp add del mod chgLayout">
        <pc:chgData name="MIGUEL TRIGUEROS MUÑOZ" userId="a4ee0321-97d7-430f-98a8-7ed13ff9a4bf" providerId="ADAL" clId="{5EE606CC-6602-43B9-A5AB-6A63FFE98051}" dt="2023-09-09T10:53:27.201" v="298" actId="47"/>
        <pc:sldMkLst>
          <pc:docMk/>
          <pc:sldMk cId="0" sldId="284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36.553" v="307" actId="47"/>
        <pc:sldMkLst>
          <pc:docMk/>
          <pc:sldMk cId="0" sldId="285"/>
        </pc:sldMkLst>
      </pc:sldChg>
      <pc:sldChg chg="addSp delSp modSp del mod modClrScheme chgLayout">
        <pc:chgData name="MIGUEL TRIGUEROS MUÑOZ" userId="a4ee0321-97d7-430f-98a8-7ed13ff9a4bf" providerId="ADAL" clId="{5EE606CC-6602-43B9-A5AB-6A63FFE98051}" dt="2023-09-09T10:53:38.088" v="308" actId="47"/>
        <pc:sldMkLst>
          <pc:docMk/>
          <pc:sldMk cId="0" sldId="286"/>
        </pc:sldMkLst>
      </pc:sldChg>
      <pc:sldChg chg="addSp delSp modSp new mod setBg">
        <pc:chgData name="MIGUEL TRIGUEROS MUÑOZ" userId="a4ee0321-97d7-430f-98a8-7ed13ff9a4bf" providerId="ADAL" clId="{5EE606CC-6602-43B9-A5AB-6A63FFE98051}" dt="2023-09-09T10:41:02.874" v="259" actId="1076"/>
        <pc:sldMkLst>
          <pc:docMk/>
          <pc:sldMk cId="3228786143" sldId="287"/>
        </pc:sldMkLst>
      </pc:sldChg>
      <pc:sldChg chg="addSp delSp modSp new mod">
        <pc:chgData name="MIGUEL TRIGUEROS MUÑOZ" userId="a4ee0321-97d7-430f-98a8-7ed13ff9a4bf" providerId="ADAL" clId="{5EE606CC-6602-43B9-A5AB-6A63FFE98051}" dt="2023-09-09T10:52:13.727" v="295" actId="14100"/>
        <pc:sldMkLst>
          <pc:docMk/>
          <pc:sldMk cId="2308303562" sldId="288"/>
        </pc:sldMkLst>
      </pc:sldChg>
      <pc:sldChg chg="addSp modSp new mod">
        <pc:chgData name="MIGUEL TRIGUEROS MUÑOZ" userId="a4ee0321-97d7-430f-98a8-7ed13ff9a4bf" providerId="ADAL" clId="{5EE606CC-6602-43B9-A5AB-6A63FFE98051}" dt="2023-09-09T10:57:08.620" v="351"/>
        <pc:sldMkLst>
          <pc:docMk/>
          <pc:sldMk cId="941686109" sldId="289"/>
        </pc:sldMkLst>
      </pc:sldChg>
      <pc:sldChg chg="addSp delSp modSp new del mod">
        <pc:chgData name="MIGUEL TRIGUEROS MUÑOZ" userId="a4ee0321-97d7-430f-98a8-7ed13ff9a4bf" providerId="ADAL" clId="{5EE606CC-6602-43B9-A5AB-6A63FFE98051}" dt="2023-09-12T10:58:48.283" v="1154" actId="2696"/>
        <pc:sldMkLst>
          <pc:docMk/>
          <pc:sldMk cId="1005199540" sldId="290"/>
        </pc:sldMkLst>
      </pc:sldChg>
      <pc:sldChg chg="addSp delSp modSp new mod">
        <pc:chgData name="MIGUEL TRIGUEROS MUÑOZ" userId="a4ee0321-97d7-430f-98a8-7ed13ff9a4bf" providerId="ADAL" clId="{5EE606CC-6602-43B9-A5AB-6A63FFE98051}" dt="2023-09-12T11:19:43.983" v="1286" actId="20577"/>
        <pc:sldMkLst>
          <pc:docMk/>
          <pc:sldMk cId="2855820299" sldId="291"/>
        </pc:sldMkLst>
      </pc:sldChg>
      <pc:sldChg chg="addSp modSp new mod">
        <pc:chgData name="MIGUEL TRIGUEROS MUÑOZ" userId="a4ee0321-97d7-430f-98a8-7ed13ff9a4bf" providerId="ADAL" clId="{5EE606CC-6602-43B9-A5AB-6A63FFE98051}" dt="2023-09-12T11:08:06.887" v="1176" actId="1038"/>
        <pc:sldMkLst>
          <pc:docMk/>
          <pc:sldMk cId="1540503682" sldId="292"/>
        </pc:sldMkLst>
      </pc:sldChg>
      <pc:sldChg chg="addSp delSp modSp new mod">
        <pc:chgData name="MIGUEL TRIGUEROS MUÑOZ" userId="a4ee0321-97d7-430f-98a8-7ed13ff9a4bf" providerId="ADAL" clId="{5EE606CC-6602-43B9-A5AB-6A63FFE98051}" dt="2023-09-12T11:09:37.357" v="1185" actId="14100"/>
        <pc:sldMkLst>
          <pc:docMk/>
          <pc:sldMk cId="1546270621" sldId="293"/>
        </pc:sldMkLst>
      </pc:sldChg>
      <pc:sldChg chg="addSp delSp modSp add del mod">
        <pc:chgData name="MIGUEL TRIGUEROS MUÑOZ" userId="a4ee0321-97d7-430f-98a8-7ed13ff9a4bf" providerId="ADAL" clId="{5EE606CC-6602-43B9-A5AB-6A63FFE98051}" dt="2023-09-12T11:09:42.546" v="1186" actId="47"/>
        <pc:sldMkLst>
          <pc:docMk/>
          <pc:sldMk cId="2591886290" sldId="294"/>
        </pc:sldMkLst>
      </pc:sldChg>
      <pc:sldChg chg="addSp delSp modSp add mod">
        <pc:chgData name="MIGUEL TRIGUEROS MUÑOZ" userId="a4ee0321-97d7-430f-98a8-7ed13ff9a4bf" providerId="ADAL" clId="{5EE606CC-6602-43B9-A5AB-6A63FFE98051}" dt="2023-09-09T11:24:14.209" v="576" actId="14100"/>
        <pc:sldMkLst>
          <pc:docMk/>
          <pc:sldMk cId="3907902554" sldId="295"/>
        </pc:sldMkLst>
      </pc:sldChg>
      <pc:sldChg chg="add del">
        <pc:chgData name="MIGUEL TRIGUEROS MUÑOZ" userId="a4ee0321-97d7-430f-98a8-7ed13ff9a4bf" providerId="ADAL" clId="{5EE606CC-6602-43B9-A5AB-6A63FFE98051}" dt="2023-09-09T11:29:01.454" v="623" actId="47"/>
        <pc:sldMkLst>
          <pc:docMk/>
          <pc:sldMk cId="2635896093" sldId="296"/>
        </pc:sldMkLst>
      </pc:sldChg>
      <pc:sldChg chg="add del">
        <pc:chgData name="MIGUEL TRIGUEROS MUÑOZ" userId="a4ee0321-97d7-430f-98a8-7ed13ff9a4bf" providerId="ADAL" clId="{5EE606CC-6602-43B9-A5AB-6A63FFE98051}" dt="2023-09-09T11:29:00.979" v="622" actId="47"/>
        <pc:sldMkLst>
          <pc:docMk/>
          <pc:sldMk cId="2007405476" sldId="297"/>
        </pc:sldMkLst>
      </pc:sldChg>
      <pc:sldChg chg="add del">
        <pc:chgData name="MIGUEL TRIGUEROS MUÑOZ" userId="a4ee0321-97d7-430f-98a8-7ed13ff9a4bf" providerId="ADAL" clId="{5EE606CC-6602-43B9-A5AB-6A63FFE98051}" dt="2023-09-09T11:29:00.540" v="621" actId="47"/>
        <pc:sldMkLst>
          <pc:docMk/>
          <pc:sldMk cId="1277836074" sldId="298"/>
        </pc:sldMkLst>
      </pc:sldChg>
      <pc:sldChg chg="addSp delSp modSp add mod">
        <pc:chgData name="MIGUEL TRIGUEROS MUÑOZ" userId="a4ee0321-97d7-430f-98a8-7ed13ff9a4bf" providerId="ADAL" clId="{5EE606CC-6602-43B9-A5AB-6A63FFE98051}" dt="2023-09-12T11:21:24.448" v="1300" actId="1038"/>
        <pc:sldMkLst>
          <pc:docMk/>
          <pc:sldMk cId="3159862926" sldId="299"/>
        </pc:sldMkLst>
      </pc:sldChg>
      <pc:sldChg chg="delSp modSp add del mod">
        <pc:chgData name="MIGUEL TRIGUEROS MUÑOZ" userId="a4ee0321-97d7-430f-98a8-7ed13ff9a4bf" providerId="ADAL" clId="{5EE606CC-6602-43B9-A5AB-6A63FFE98051}" dt="2023-09-09T11:13:55.582" v="514" actId="47"/>
        <pc:sldMkLst>
          <pc:docMk/>
          <pc:sldMk cId="3348584058" sldId="299"/>
        </pc:sldMkLst>
      </pc:sldChg>
      <pc:sldChg chg="modSp add mod">
        <pc:chgData name="MIGUEL TRIGUEROS MUÑOZ" userId="a4ee0321-97d7-430f-98a8-7ed13ff9a4bf" providerId="ADAL" clId="{5EE606CC-6602-43B9-A5AB-6A63FFE98051}" dt="2023-09-12T11:19:59.358" v="1288" actId="207"/>
        <pc:sldMkLst>
          <pc:docMk/>
          <pc:sldMk cId="412294843" sldId="300"/>
        </pc:sldMkLst>
      </pc:sldChg>
      <pc:sldChg chg="modSp add mod">
        <pc:chgData name="MIGUEL TRIGUEROS MUÑOZ" userId="a4ee0321-97d7-430f-98a8-7ed13ff9a4bf" providerId="ADAL" clId="{5EE606CC-6602-43B9-A5AB-6A63FFE98051}" dt="2023-09-12T11:20:37.230" v="1297" actId="20577"/>
        <pc:sldMkLst>
          <pc:docMk/>
          <pc:sldMk cId="3375748173" sldId="301"/>
        </pc:sldMkLst>
      </pc:sldChg>
      <pc:sldChg chg="addSp delSp modSp add mod setBg addAnim modAnim setClrOvrMap">
        <pc:chgData name="MIGUEL TRIGUEROS MUÑOZ" userId="a4ee0321-97d7-430f-98a8-7ed13ff9a4bf" providerId="ADAL" clId="{5EE606CC-6602-43B9-A5AB-6A63FFE98051}" dt="2023-09-12T11:18:58.284" v="1285" actId="1076"/>
        <pc:sldMkLst>
          <pc:docMk/>
          <pc:sldMk cId="628924924" sldId="302"/>
        </pc:sldMkLst>
      </pc:sldChg>
      <pc:sldMasterChg chg="addSp modSp mod modAnim">
        <pc:chgData name="MIGUEL TRIGUEROS MUÑOZ" userId="a4ee0321-97d7-430f-98a8-7ed13ff9a4bf" providerId="ADAL" clId="{5EE606CC-6602-43B9-A5AB-6A63FFE98051}" dt="2023-09-09T10:21:32.239" v="5" actId="27636"/>
        <pc:sldMasterMkLst>
          <pc:docMk/>
          <pc:sldMasterMk cId="1086456598" sldId="2147483675"/>
        </pc:sldMasterMkLst>
      </pc:sldMasterChg>
      <pc:sldMasterChg chg="addSp delSp modSp mod delAnim modAnim delSldLayout modSldLayout">
        <pc:chgData name="MIGUEL TRIGUEROS MUÑOZ" userId="a4ee0321-97d7-430f-98a8-7ed13ff9a4bf" providerId="ADAL" clId="{5EE606CC-6602-43B9-A5AB-6A63FFE98051}" dt="2023-09-09T11:28:59.819" v="620" actId="47"/>
        <pc:sldMasterMkLst>
          <pc:docMk/>
          <pc:sldMasterMk cId="1921297164" sldId="2147483695"/>
        </pc:sldMasterMkLst>
        <pc:sldLayoutChg chg="modSp">
          <pc:chgData name="MIGUEL TRIGUEROS MUÑOZ" userId="a4ee0321-97d7-430f-98a8-7ed13ff9a4bf" providerId="ADAL" clId="{5EE606CC-6602-43B9-A5AB-6A63FFE98051}" dt="2023-09-09T10:25:26.573" v="18" actId="113"/>
          <pc:sldLayoutMkLst>
            <pc:docMk/>
            <pc:sldMasterMk cId="1921297164" sldId="2147483695"/>
            <pc:sldLayoutMk cId="3747580298" sldId="2147483696"/>
          </pc:sldLayoutMkLst>
        </pc:sldLayoutChg>
        <pc:sldLayoutChg chg="modSp del">
          <pc:chgData name="MIGUEL TRIGUEROS MUÑOZ" userId="a4ee0321-97d7-430f-98a8-7ed13ff9a4bf" providerId="ADAL" clId="{5EE606CC-6602-43B9-A5AB-6A63FFE98051}" dt="2023-09-09T11:28:59.819" v="620" actId="47"/>
          <pc:sldLayoutMkLst>
            <pc:docMk/>
            <pc:sldMasterMk cId="1921297164" sldId="2147483695"/>
            <pc:sldLayoutMk cId="3309600775" sldId="2147483712"/>
          </pc:sldLayoutMkLst>
        </pc:sldLayoutChg>
      </pc:sldMasterChg>
    </pc:docChg>
  </pc:docChgLst>
  <pc:docChgLst>
    <pc:chgData name="MIGUEL TRIGUEROS MUÑOZ" userId="S::miguel.trigueros@aulaxxi.murciaeduca.es::a4ee0321-97d7-430f-98a8-7ed13ff9a4bf" providerId="AD" clId="Web-{ACC4192B-3B25-0B3C-F311-70B5AB31F4C1}"/>
    <pc:docChg chg="modSld">
      <pc:chgData name="MIGUEL TRIGUEROS MUÑOZ" userId="S::miguel.trigueros@aulaxxi.murciaeduca.es::a4ee0321-97d7-430f-98a8-7ed13ff9a4bf" providerId="AD" clId="Web-{ACC4192B-3B25-0B3C-F311-70B5AB31F4C1}" dt="2024-09-17T07:26:25.184" v="0" actId="20577"/>
      <pc:docMkLst>
        <pc:docMk/>
      </pc:docMkLst>
      <pc:sldChg chg="modSp">
        <pc:chgData name="MIGUEL TRIGUEROS MUÑOZ" userId="S::miguel.trigueros@aulaxxi.murciaeduca.es::a4ee0321-97d7-430f-98a8-7ed13ff9a4bf" providerId="AD" clId="Web-{ACC4192B-3B25-0B3C-F311-70B5AB31F4C1}" dt="2024-09-17T07:26:25.184" v="0" actId="20577"/>
        <pc:sldMkLst>
          <pc:docMk/>
          <pc:sldMk cId="3375748173" sldId="30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BA95CC8A-7C54-4E9A-B72E-38398675B06B}" type="slidenum">
              <a:rPr lang="es-ES" smtClean="0"/>
              <a:pPr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6763"/>
            <a:ext cx="5118100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710248" y="4860687"/>
            <a:ext cx="5681980" cy="4604861"/>
          </a:xfrm>
          <a:prstGeom prst="rect">
            <a:avLst/>
          </a:prstGeom>
        </p:spPr>
        <p:txBody>
          <a:bodyPr vert="horz" lIns="99057" tIns="49528" rIns="99057" bIns="49528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4023092" y="9719598"/>
            <a:ext cx="3077739" cy="511651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42F4D880-7463-40FC-B558-11B8E7B3C5D4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1</a:t>
            </a:fld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endParaRPr lang="es-E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En la </a:t>
            </a:r>
            <a:r>
              <a:rPr lang="en-US" err="1">
                <a:cs typeface="Calibri"/>
              </a:rPr>
              <a:t>programación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definitiva</a:t>
            </a:r>
            <a:r>
              <a:rPr lang="en-US" dirty="0">
                <a:cs typeface="Calibri"/>
              </a:rPr>
              <a:t> se cambia </a:t>
            </a:r>
            <a:r>
              <a:rPr lang="en-US" err="1">
                <a:cs typeface="Calibri"/>
              </a:rPr>
              <a:t>el</a:t>
            </a:r>
            <a:r>
              <a:rPr lang="en-US" dirty="0">
                <a:cs typeface="Calibri"/>
              </a:rPr>
              <a:t> </a:t>
            </a:r>
            <a:r>
              <a:rPr lang="en-US" err="1">
                <a:cs typeface="Calibri"/>
              </a:rPr>
              <a:t>orden</a:t>
            </a:r>
            <a:r>
              <a:rPr lang="en-US" dirty="0">
                <a:cs typeface="Calibri"/>
              </a:rPr>
              <a:t> de las UT 2 y 3</a:t>
            </a:r>
          </a:p>
          <a:p>
            <a:r>
              <a:rPr lang="en-US" dirty="0" err="1">
                <a:cs typeface="Calibri"/>
              </a:rPr>
              <a:t>Siguiendo</a:t>
            </a:r>
            <a:r>
              <a:rPr lang="en-US" dirty="0">
                <a:cs typeface="Calibri"/>
              </a:rPr>
              <a:t> las </a:t>
            </a:r>
            <a:r>
              <a:rPr lang="en-US" dirty="0" err="1">
                <a:cs typeface="Calibri"/>
              </a:rPr>
              <a:t>instrucciones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pedagógicas</a:t>
            </a:r>
            <a:r>
              <a:rPr lang="en-US" dirty="0">
                <a:cs typeface="Calibri"/>
              </a:rPr>
              <a:t> del </a:t>
            </a:r>
            <a:r>
              <a:rPr lang="en-US" dirty="0" err="1">
                <a:cs typeface="Calibri"/>
              </a:rPr>
              <a:t>centro</a:t>
            </a:r>
            <a:r>
              <a:rPr lang="en-US" dirty="0">
                <a:cs typeface="Calibri"/>
              </a:rPr>
              <a:t>, se </a:t>
            </a:r>
            <a:r>
              <a:rPr lang="en-US" dirty="0" err="1">
                <a:cs typeface="Calibri"/>
              </a:rPr>
              <a:t>modifican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los</a:t>
            </a:r>
            <a:r>
              <a:rPr lang="en-US" dirty="0">
                <a:cs typeface="Calibri"/>
              </a:rPr>
              <a:t> </a:t>
            </a:r>
            <a:r>
              <a:rPr lang="en-US" dirty="0" err="1">
                <a:cs typeface="Calibri"/>
              </a:rPr>
              <a:t>criterios</a:t>
            </a:r>
            <a:r>
              <a:rPr lang="en-US" dirty="0">
                <a:cs typeface="Calibri"/>
              </a:rPr>
              <a:t> de </a:t>
            </a:r>
            <a:r>
              <a:rPr lang="en-US" dirty="0" err="1">
                <a:cs typeface="Calibri"/>
              </a:rPr>
              <a:t>calificación</a:t>
            </a:r>
            <a:r>
              <a:rPr lang="en-US" dirty="0">
                <a:cs typeface="Calibri"/>
              </a:rPr>
              <a:t> (30P + 70T + 5A)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F4D880-7463-40FC-B558-11B8E7B3C5D4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87775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27134536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001298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6831821"/>
      </p:ext>
    </p:extLst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50381192"/>
      </p:ext>
    </p:extLst>
  </p:cSld>
  <p:clrMapOvr>
    <a:masterClrMapping/>
  </p:clrMapOvr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2646385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495422"/>
      </p:ext>
    </p:extLst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23346957"/>
      </p:ext>
    </p:extLst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26256480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Un subapart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s-ES" dirty="0"/>
              <a:t>PRESENTACIÓN  		                                   	                                                     MÓDULO: A.W.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32000" y="6588000"/>
            <a:ext cx="611560" cy="28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21 Marcador de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rgbClr val="92D050"/>
                </a:solidFill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0" y="908720"/>
            <a:ext cx="9144000" cy="5688632"/>
          </a:xfrm>
          <a:prstGeom prst="rect">
            <a:avLst/>
          </a:prstGeom>
        </p:spPr>
        <p:txBody>
          <a:bodyPr/>
          <a:lstStyle>
            <a:lvl1pPr marL="268288" indent="-268288" algn="just">
              <a:buClr>
                <a:srgbClr val="FF0000"/>
              </a:buClr>
              <a:buSzPct val="100000"/>
              <a:buFont typeface="Wingdings" pitchFamily="2" charset="2"/>
              <a:buChar char=""/>
              <a:defRPr sz="2000"/>
            </a:lvl1pPr>
            <a:lvl2pPr marL="627063" indent="-284163" algn="just">
              <a:defRPr sz="2000"/>
            </a:lvl2pPr>
            <a:lvl3pPr marL="1079500" indent="-177800" algn="just">
              <a:defRPr sz="2000"/>
            </a:lvl3pPr>
            <a:lvl4pPr algn="just">
              <a:defRPr sz="2000"/>
            </a:lvl4pPr>
            <a:lvl5pPr algn="just">
              <a:defRPr sz="20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16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360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algn="l">
              <a:buNone/>
              <a:defRPr sz="2400" b="1">
                <a:solidFill>
                  <a:srgbClr val="92D050"/>
                </a:solidFill>
              </a:defRPr>
            </a:lvl1pPr>
            <a:lvl2pPr algn="ctr">
              <a:buNone/>
              <a:defRPr>
                <a:solidFill>
                  <a:srgbClr val="00B050"/>
                </a:solidFill>
              </a:defRPr>
            </a:lvl2pPr>
            <a:lvl3pPr algn="ctr">
              <a:buNone/>
              <a:defRPr>
                <a:solidFill>
                  <a:srgbClr val="00B050"/>
                </a:solidFill>
              </a:defRPr>
            </a:lvl3pPr>
            <a:lvl4pPr algn="ctr">
              <a:buNone/>
              <a:defRPr>
                <a:solidFill>
                  <a:srgbClr val="00B050"/>
                </a:solidFill>
              </a:defRPr>
            </a:lvl4pPr>
            <a:lvl5pPr algn="ctr">
              <a:buNone/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4263198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os subapart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0" y="6588000"/>
            <a:ext cx="8532440" cy="2880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/>
            <a:r>
              <a:rPr lang="es-ES" dirty="0"/>
              <a:t>PRESENTACIÓN  		                                   	                                                     MÓDULO: A.W.</a:t>
            </a:r>
          </a:p>
        </p:txBody>
      </p:sp>
      <p:sp>
        <p:nvSpPr>
          <p:cNvPr id="7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8532000" y="6588000"/>
            <a:ext cx="611560" cy="288000"/>
          </a:xfrm>
          <a:prstGeom prst="rect">
            <a:avLst/>
          </a:prstGeom>
          <a:solidFill>
            <a:schemeClr val="accent2"/>
          </a:solidFill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8" name="21 Marcador de título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4868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vert="horz" anchor="ctr">
            <a:normAutofit/>
          </a:bodyPr>
          <a:lstStyle>
            <a:lvl1pPr algn="l">
              <a:defRPr sz="3200" b="1">
                <a:solidFill>
                  <a:srgbClr val="92D050"/>
                </a:solidFill>
              </a:defRPr>
            </a:lvl1pPr>
          </a:lstStyle>
          <a:p>
            <a:r>
              <a:rPr kumimoji="0" lang="es-ES" dirty="0"/>
              <a:t>Haga clic para modificar el estilo de título del patrón</a:t>
            </a:r>
            <a:endParaRPr kumimoji="0" lang="en-US" dirty="0"/>
          </a:p>
        </p:txBody>
      </p:sp>
      <p:sp>
        <p:nvSpPr>
          <p:cNvPr id="12" name="11 Marcador de texto"/>
          <p:cNvSpPr>
            <a:spLocks noGrp="1"/>
          </p:cNvSpPr>
          <p:nvPr>
            <p:ph type="body" sz="quarter" idx="10"/>
          </p:nvPr>
        </p:nvSpPr>
        <p:spPr>
          <a:xfrm>
            <a:off x="0" y="1268760"/>
            <a:ext cx="9144000" cy="5328592"/>
          </a:xfrm>
          <a:prstGeom prst="rect">
            <a:avLst/>
          </a:prstGeom>
        </p:spPr>
        <p:txBody>
          <a:bodyPr/>
          <a:lstStyle>
            <a:lvl1pPr marL="268288" indent="-268288" algn="just">
              <a:buClr>
                <a:srgbClr val="FF0000"/>
              </a:buClr>
              <a:buSzPct val="100000"/>
              <a:buFont typeface="Wingdings" pitchFamily="2" charset="2"/>
              <a:buChar char=""/>
              <a:defRPr sz="2000"/>
            </a:lvl1pPr>
            <a:lvl2pPr marL="627063" indent="-284163" algn="just">
              <a:defRPr sz="2000"/>
            </a:lvl2pPr>
            <a:lvl3pPr marL="1079500" indent="-177800" algn="just">
              <a:defRPr sz="2000"/>
            </a:lvl3pPr>
            <a:lvl4pPr algn="just">
              <a:defRPr sz="2000"/>
            </a:lvl4pPr>
            <a:lvl5pPr algn="just">
              <a:defRPr sz="2000"/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9" name="16 Marcador de texto"/>
          <p:cNvSpPr>
            <a:spLocks noGrp="1"/>
          </p:cNvSpPr>
          <p:nvPr>
            <p:ph type="body" sz="quarter" idx="11"/>
          </p:nvPr>
        </p:nvSpPr>
        <p:spPr>
          <a:xfrm>
            <a:off x="0" y="548680"/>
            <a:ext cx="9144000" cy="360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algn="l">
              <a:buNone/>
              <a:defRPr sz="2400" b="1">
                <a:solidFill>
                  <a:srgbClr val="92D050"/>
                </a:solidFill>
              </a:defRPr>
            </a:lvl1pPr>
            <a:lvl2pPr algn="ctr">
              <a:buNone/>
              <a:defRPr>
                <a:solidFill>
                  <a:srgbClr val="00B050"/>
                </a:solidFill>
              </a:defRPr>
            </a:lvl2pPr>
            <a:lvl3pPr algn="ctr">
              <a:buNone/>
              <a:defRPr>
                <a:solidFill>
                  <a:srgbClr val="00B050"/>
                </a:solidFill>
              </a:defRPr>
            </a:lvl3pPr>
            <a:lvl4pPr algn="ctr">
              <a:buNone/>
              <a:defRPr>
                <a:solidFill>
                  <a:srgbClr val="00B050"/>
                </a:solidFill>
              </a:defRPr>
            </a:lvl4pPr>
            <a:lvl5pPr algn="ctr">
              <a:buNone/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  <p:sp>
        <p:nvSpPr>
          <p:cNvPr id="10" name="16 Marcador de texto"/>
          <p:cNvSpPr>
            <a:spLocks noGrp="1"/>
          </p:cNvSpPr>
          <p:nvPr>
            <p:ph type="body" sz="quarter" idx="12"/>
          </p:nvPr>
        </p:nvSpPr>
        <p:spPr>
          <a:xfrm>
            <a:off x="0" y="908720"/>
            <a:ext cx="9144000" cy="3608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algn="l">
              <a:buNone/>
              <a:defRPr sz="2400" b="1">
                <a:solidFill>
                  <a:srgbClr val="92D050"/>
                </a:solidFill>
              </a:defRPr>
            </a:lvl1pPr>
            <a:lvl2pPr algn="ctr">
              <a:buNone/>
              <a:defRPr>
                <a:solidFill>
                  <a:srgbClr val="00B050"/>
                </a:solidFill>
              </a:defRPr>
            </a:lvl2pPr>
            <a:lvl3pPr algn="ctr">
              <a:buNone/>
              <a:defRPr>
                <a:solidFill>
                  <a:srgbClr val="00B050"/>
                </a:solidFill>
              </a:defRPr>
            </a:lvl3pPr>
            <a:lvl4pPr algn="ctr">
              <a:buNone/>
              <a:defRPr>
                <a:solidFill>
                  <a:srgbClr val="00B050"/>
                </a:solidFill>
              </a:defRPr>
            </a:lvl4pPr>
            <a:lvl5pPr algn="ctr">
              <a:buNone/>
              <a:defRPr>
                <a:solidFill>
                  <a:srgbClr val="00B050"/>
                </a:solidFill>
              </a:defRPr>
            </a:lvl5pPr>
          </a:lstStyle>
          <a:p>
            <a:pPr lvl="0"/>
            <a:r>
              <a:rPr lang="es-ES" dirty="0"/>
              <a:t>Haga clic para modificar el estilo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232563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0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0342418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3902592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3214595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2893726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10222751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197460873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61257031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s-ES"/>
              <a:t>PRESENTACIÓN  		                                   	                                                     MÓDULO: A.W.</a:t>
            </a:r>
            <a:endParaRPr lang="es-E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75613888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18" name="21 Marcador de título">
            <a:extLst>
              <a:ext uri="{FF2B5EF4-FFF2-40B4-BE49-F238E27FC236}">
                <a16:creationId xmlns:a16="http://schemas.microsoft.com/office/drawing/2014/main" id="{7F2C694F-D778-9742-C944-F21301238ECC}"/>
              </a:ext>
            </a:extLst>
          </p:cNvPr>
          <p:cNvSpPr txBox="1">
            <a:spLocks/>
          </p:cNvSpPr>
          <p:nvPr userDrawn="1"/>
        </p:nvSpPr>
        <p:spPr>
          <a:xfrm>
            <a:off x="234417" y="35748"/>
            <a:ext cx="6806777" cy="548680"/>
          </a:xfrm>
          <a:prstGeom prst="rect">
            <a:avLst/>
          </a:prstGeom>
          <a:noFill/>
        </p:spPr>
        <p:txBody>
          <a:bodyPr vert="horz" anchor="ctr">
            <a:normAutofit fontScale="85000" lnSpcReduction="10000"/>
          </a:bodyPr>
          <a:lstStyle>
            <a:lvl1pPr algn="l">
              <a:defRPr sz="3200" b="1">
                <a:solidFill>
                  <a:srgbClr val="92D050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Presentación ENTORNOS DE DESARROLLO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4C076E-FA8E-508F-59D8-DA1A0E489D6A}"/>
              </a:ext>
            </a:extLst>
          </p:cNvPr>
          <p:cNvSpPr txBox="1"/>
          <p:nvPr userDrawn="1"/>
        </p:nvSpPr>
        <p:spPr>
          <a:xfrm>
            <a:off x="524311" y="6548377"/>
            <a:ext cx="340357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rgbClr val="0070C0"/>
                </a:solidFill>
              </a:rPr>
              <a:t>ENTORNOS DE DESARROLLO</a:t>
            </a:r>
          </a:p>
        </p:txBody>
      </p:sp>
    </p:spTree>
    <p:extLst>
      <p:ext uri="{BB962C8B-B14F-4D97-AF65-F5344CB8AC3E}">
        <p14:creationId xmlns:p14="http://schemas.microsoft.com/office/powerpoint/2010/main" val="42938065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6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  <p:sldLayoutId id="2147483727" r:id="rId12"/>
    <p:sldLayoutId id="2147483728" r:id="rId13"/>
    <p:sldLayoutId id="2147483729" r:id="rId14"/>
    <p:sldLayoutId id="2147483730" r:id="rId15"/>
    <p:sldLayoutId id="2147483731" r:id="rId16"/>
    <p:sldLayoutId id="2147483713" r:id="rId17"/>
    <p:sldLayoutId id="2147483714" r:id="rId18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0VDt6S8FCWL8Ye7cCzdbDcsCHPWO5qJl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rive.google.com/file/d/1SSnRJBMfhQR4eelhL2b6wx-zA2GIiKwY/view?usp=shar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Picture 6" descr="Persona escribiendo en un bloc de notas">
            <a:extLst>
              <a:ext uri="{FF2B5EF4-FFF2-40B4-BE49-F238E27FC236}">
                <a16:creationId xmlns:a16="http://schemas.microsoft.com/office/drawing/2014/main" id="{AF9D512A-DEDE-16F2-EBCB-4D6699A2CE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094" t="839" r="6821" b="-1"/>
          <a:stretch/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9" name="Título 8">
            <a:extLst>
              <a:ext uri="{FF2B5EF4-FFF2-40B4-BE49-F238E27FC236}">
                <a16:creationId xmlns:a16="http://schemas.microsoft.com/office/drawing/2014/main" id="{240F34C7-F9A0-4752-DB66-1C454227EE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1650" y="1678666"/>
            <a:ext cx="3066142" cy="2369093"/>
          </a:xfrm>
        </p:spPr>
        <p:txBody>
          <a:bodyPr>
            <a:normAutofit/>
          </a:bodyPr>
          <a:lstStyle/>
          <a:p>
            <a:r>
              <a:rPr lang="es-ES" sz="2900" dirty="0"/>
              <a:t>PRESENTÓN</a:t>
            </a:r>
          </a:p>
        </p:txBody>
      </p:sp>
      <p:sp>
        <p:nvSpPr>
          <p:cNvPr id="22" name="Subtítulo 21">
            <a:extLst>
              <a:ext uri="{FF2B5EF4-FFF2-40B4-BE49-F238E27FC236}">
                <a16:creationId xmlns:a16="http://schemas.microsoft.com/office/drawing/2014/main" id="{6A8CBBC8-9A44-24DD-4C7A-71B693A418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8001" y="4050831"/>
            <a:ext cx="3059791" cy="1096901"/>
          </a:xfrm>
        </p:spPr>
        <p:txBody>
          <a:bodyPr>
            <a:normAutofit/>
          </a:bodyPr>
          <a:lstStyle/>
          <a:p>
            <a:r>
              <a:rPr lang="es-ES" sz="1400" dirty="0"/>
              <a:t>ENTORNOS DE DESARROLLO</a:t>
            </a:r>
          </a:p>
        </p:txBody>
      </p:sp>
      <p:sp>
        <p:nvSpPr>
          <p:cNvPr id="3" name="2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spcAft>
                <a:spcPts val="600"/>
              </a:spcAft>
            </a:pPr>
            <a:fld id="{132FADFE-3B8F-471C-ABF0-DBC7717ECBBC}" type="slidenum">
              <a:rPr lang="en-US">
                <a:solidFill>
                  <a:schemeClr val="bg1"/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CF1264-BF5B-4194-F2B0-93EC75B4C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944" y="620688"/>
            <a:ext cx="6347713" cy="1320800"/>
          </a:xfrm>
        </p:spPr>
        <p:txBody>
          <a:bodyPr/>
          <a:lstStyle/>
          <a:p>
            <a:r>
              <a:rPr lang="es-ES"/>
              <a:t>Temporalización</a:t>
            </a:r>
            <a:endParaRPr lang="es-ES" dirty="0"/>
          </a:p>
        </p:txBody>
      </p:sp>
      <p:pic>
        <p:nvPicPr>
          <p:cNvPr id="8" name="Marcador de contenido 7" descr="Tabla&#10;&#10;El contenido generado por IA puede ser incorrecto.">
            <a:extLst>
              <a:ext uri="{FF2B5EF4-FFF2-40B4-BE49-F238E27FC236}">
                <a16:creationId xmlns:a16="http://schemas.microsoft.com/office/drawing/2014/main" id="{3B25C666-E4B9-2E33-7B1E-7EC7E29078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32903" y="2298285"/>
            <a:ext cx="8711018" cy="3285122"/>
          </a:xfrm>
          <a:prstGeom prst="rect">
            <a:avLst/>
          </a:prstGeo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C6C32C6-B13F-A10A-166D-317CC144B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287861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C02B2-0FEA-67DC-808E-FD76891B7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8" name="Marcador de contenido 7">
            <a:extLst>
              <a:ext uri="{FF2B5EF4-FFF2-40B4-BE49-F238E27FC236}">
                <a16:creationId xmlns:a16="http://schemas.microsoft.com/office/drawing/2014/main" id="{1E84BDB3-24F8-5DAE-D4BA-32116D2383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https://drive.google.com/file/d/10VDt6S8FCWL8Ye7cCzdbDcsCHPWO5qJl/view?usp=sharing</a:t>
            </a:r>
            <a:r>
              <a:rPr lang="es-ES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879E6E8-3D10-F374-CF0F-3E448916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3</a:t>
            </a:fld>
            <a:endParaRPr lang="es-ES" dirty="0"/>
          </a:p>
        </p:txBody>
      </p:sp>
      <p:pic>
        <p:nvPicPr>
          <p:cNvPr id="11" name="Gráfico 10" descr="Documento contorno">
            <a:hlinkClick r:id="rId2"/>
            <a:extLst>
              <a:ext uri="{FF2B5EF4-FFF2-40B4-BE49-F238E27FC236}">
                <a16:creationId xmlns:a16="http://schemas.microsoft.com/office/drawing/2014/main" id="{F5FDB15E-3A42-D5BD-8556-B37B2CD993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3124" y="270892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303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6B37-24FA-B6E3-2E41-4B0F53DE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Criterios de evaluación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584C65-2266-F01C-200A-E5B91AF349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hlinkClick r:id="rId2"/>
              </a:rPr>
              <a:t>https://drive.google.com/file/d/1SSnRJBMfhQR4eelhL2b6wx-zA2GIiKwY/view?usp=sharing</a:t>
            </a:r>
            <a:r>
              <a:rPr lang="es-ES" dirty="0"/>
              <a:t> 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174800-6747-B798-4F9F-FD3D948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4</a:t>
            </a:fld>
            <a:endParaRPr lang="es-ES" dirty="0"/>
          </a:p>
        </p:txBody>
      </p:sp>
      <p:pic>
        <p:nvPicPr>
          <p:cNvPr id="6" name="Gráfico 5" descr="Documento contorno">
            <a:hlinkClick r:id="rId2"/>
            <a:extLst>
              <a:ext uri="{FF2B5EF4-FFF2-40B4-BE49-F238E27FC236}">
                <a16:creationId xmlns:a16="http://schemas.microsoft.com/office/drawing/2014/main" id="{5B66C61E-E8C3-1D4E-4F73-8301A6704F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543124" y="2708920"/>
            <a:ext cx="3168352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86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886B37-24FA-B6E3-2E41-4B0F53DED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Instrumentos de evaluación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174800-6747-B798-4F9F-FD3D948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5</a:t>
            </a:fld>
            <a:endParaRPr lang="es-ES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41FCA85-57BA-02C2-A5A7-A9CFCCC7757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599" y="1504809"/>
            <a:ext cx="7011581" cy="46927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753333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Picture 57" descr="Lupa sobre fondo claro">
            <a:extLst>
              <a:ext uri="{FF2B5EF4-FFF2-40B4-BE49-F238E27FC236}">
                <a16:creationId xmlns:a16="http://schemas.microsoft.com/office/drawing/2014/main" id="{FD4B1577-3B27-AB03-E27E-52A7E95BD9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l="11000" r="-1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6B7E19FD-8547-41BB-B671-B0720815D42B}"/>
              </a:ext>
            </a:extLst>
          </p:cNvPr>
          <p:cNvSpPr txBox="1">
            <a:spLocks/>
          </p:cNvSpPr>
          <p:nvPr/>
        </p:nvSpPr>
        <p:spPr>
          <a:xfrm>
            <a:off x="1811381" y="4267349"/>
            <a:ext cx="5144120" cy="170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¡Y </a:t>
            </a:r>
            <a:r>
              <a:rPr lang="en-US" dirty="0" err="1">
                <a:solidFill>
                  <a:srgbClr val="FFFFFF"/>
                </a:solidFill>
                <a:latin typeface="+mn-lt"/>
                <a:ea typeface="+mn-ea"/>
                <a:cs typeface="+mn-cs"/>
              </a:rPr>
              <a:t>aprobar</a:t>
            </a:r>
            <a:r>
              <a:rPr lang="en-US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, claro!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4886B37-24FA-B6E3-2E41-4B0F53DED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419622"/>
            <a:ext cx="6447501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/>
              <a:t>Yo</a:t>
            </a:r>
            <a:r>
              <a:rPr lang="en-US" dirty="0"/>
              <a:t> </a:t>
            </a:r>
            <a:r>
              <a:rPr lang="en-US" dirty="0" err="1"/>
              <a:t>quiero</a:t>
            </a:r>
            <a:r>
              <a:rPr lang="en-US" dirty="0"/>
              <a:t> </a:t>
            </a:r>
            <a:r>
              <a:rPr lang="en-US" dirty="0" err="1"/>
              <a:t>aprender</a:t>
            </a:r>
            <a:r>
              <a:rPr lang="en-US" dirty="0"/>
              <a:t> un </a:t>
            </a:r>
            <a:r>
              <a:rPr lang="en-US" dirty="0" err="1"/>
              <a:t>montón</a:t>
            </a:r>
            <a:r>
              <a:rPr lang="en-US" dirty="0"/>
              <a:t>…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9174800-6747-B798-4F9F-FD3D94833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42997" y="6041362"/>
            <a:ext cx="5125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32FADFE-3B8F-471C-ABF0-DBC7717ECBBC}" type="slidenum">
              <a:rPr lang="en-US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9249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9A668-FA3E-6FEB-D010-D606DEAC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8138865" cy="1320800"/>
          </a:xfrm>
        </p:spPr>
        <p:txBody>
          <a:bodyPr>
            <a:normAutofit/>
          </a:bodyPr>
          <a:lstStyle/>
          <a:p>
            <a:r>
              <a:rPr lang="es-ES" dirty="0"/>
              <a:t>Criterios de calificación</a:t>
            </a:r>
          </a:p>
        </p:txBody>
      </p:sp>
      <p:graphicFrame>
        <p:nvGraphicFramePr>
          <p:cNvPr id="11" name="Marcador de contenido 10">
            <a:extLst>
              <a:ext uri="{FF2B5EF4-FFF2-40B4-BE49-F238E27FC236}">
                <a16:creationId xmlns:a16="http://schemas.microsoft.com/office/drawing/2014/main" id="{6657B4B4-0A17-2143-055A-1048C72EB6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1996179"/>
              </p:ext>
            </p:extLst>
          </p:nvPr>
        </p:nvGraphicFramePr>
        <p:xfrm>
          <a:off x="527743" y="1371095"/>
          <a:ext cx="8088513" cy="2165027"/>
        </p:xfrm>
        <a:graphic>
          <a:graphicData uri="http://schemas.openxmlformats.org/drawingml/2006/table">
            <a:tbl>
              <a:tblPr/>
              <a:tblGrid>
                <a:gridCol w="3047097">
                  <a:extLst>
                    <a:ext uri="{9D8B030D-6E8A-4147-A177-3AD203B41FA5}">
                      <a16:colId xmlns:a16="http://schemas.microsoft.com/office/drawing/2014/main" val="2181452732"/>
                    </a:ext>
                  </a:extLst>
                </a:gridCol>
                <a:gridCol w="5041416">
                  <a:extLst>
                    <a:ext uri="{9D8B030D-6E8A-4147-A177-3AD203B41FA5}">
                      <a16:colId xmlns:a16="http://schemas.microsoft.com/office/drawing/2014/main" val="2131511089"/>
                    </a:ext>
                  </a:extLst>
                </a:gridCol>
              </a:tblGrid>
              <a:tr h="44690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</a:pPr>
                      <a:endParaRPr lang="es-ES" sz="1600" b="1" dirty="0">
                        <a:solidFill>
                          <a:srgbClr val="FFFFFF"/>
                        </a:solidFill>
                        <a:effectLst/>
                        <a:latin typeface="Open Sans"/>
                        <a:ea typeface="Open Sans"/>
                      </a:endParaRPr>
                    </a:p>
                  </a:txBody>
                  <a:tcPr marL="63500" marR="6350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ctr">
                        <a:lnSpc>
                          <a:spcPct val="150000"/>
                        </a:lnSpc>
                        <a:spcBef>
                          <a:spcPts val="12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lang="es-ES" sz="1600" b="1" i="0" u="none" strike="noStrike" kern="1200" noProof="0" dirty="0">
                          <a:solidFill>
                            <a:srgbClr val="FFFFFF"/>
                          </a:solidFill>
                          <a:effectLst/>
                          <a:latin typeface="Open Sans"/>
                        </a:rPr>
                        <a:t>CRITERIO DE CALIFICACIÓN</a:t>
                      </a:r>
                      <a:endParaRPr lang="es-ES" dirty="0"/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8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9341641"/>
                  </a:ext>
                </a:extLst>
              </a:tr>
              <a:tr h="406279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1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SUPERA todas las actividades</a:t>
                      </a:r>
                      <a:endParaRPr lang="es-ES" sz="1600" dirty="0">
                        <a:solidFill>
                          <a:srgbClr val="695D46"/>
                        </a:solidFill>
                        <a:effectLst/>
                        <a:latin typeface="Open Sans" panose="020B0606030504020204" pitchFamily="34" charset="0"/>
                        <a:ea typeface="Open Sans" panose="020B0606030504020204" pitchFamily="34" charset="0"/>
                      </a:endParaRP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3665430"/>
                  </a:ext>
                </a:extLst>
              </a:tr>
              <a:tr h="580538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2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strike="sngStrike" dirty="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65 </a:t>
                      </a:r>
                      <a:r>
                        <a:rPr lang="es-ES" sz="1600" strike="noStrike" dirty="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70 %</a:t>
                      </a:r>
                      <a:endParaRPr lang="es-ES" dirty="0"/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387469"/>
                  </a:ext>
                </a:extLst>
              </a:tr>
              <a:tr h="731303"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3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457200" algn="ctr">
                        <a:lnSpc>
                          <a:spcPct val="15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s-ES" sz="1600" dirty="0">
                          <a:solidFill>
                            <a:srgbClr val="695D46"/>
                          </a:solidFill>
                          <a:effectLst/>
                          <a:latin typeface="Open Sans"/>
                          <a:ea typeface="Open Sans"/>
                        </a:rPr>
                        <a:t>+ 5 %</a:t>
                      </a:r>
                    </a:p>
                  </a:txBody>
                  <a:tcPr marL="63500" marR="6350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1589620"/>
                  </a:ext>
                </a:extLst>
              </a:tr>
            </a:tbl>
          </a:graphicData>
        </a:graphic>
      </p:graphicFrame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14E767-DE37-199B-0C75-795503DB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7</a:t>
            </a:fld>
            <a:endParaRPr lang="es-ES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F62BE054-AFA4-E0C3-D337-5831DC6586D6}"/>
              </a:ext>
            </a:extLst>
          </p:cNvPr>
          <p:cNvSpPr txBox="1"/>
          <p:nvPr/>
        </p:nvSpPr>
        <p:spPr>
          <a:xfrm>
            <a:off x="571918" y="3625191"/>
            <a:ext cx="8220720" cy="27768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s-ES" dirty="0"/>
              <a:t>Sin faltas de ortografía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s-ES" dirty="0"/>
              <a:t>Sin copiar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s-ES" dirty="0"/>
              <a:t>Siguiendo las indicaciones de formato (si no, nota máxima 4)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,Sans-Serif" panose="020B0604020202020204" pitchFamily="34" charset="0"/>
              <a:buChar char="•"/>
            </a:pPr>
            <a:r>
              <a:rPr lang="es-ES" dirty="0"/>
              <a:t>Notas: 0 – 3 – 6 – 9 - 10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Nota del módulo: media ponderada de las actividades evaluables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dirty="0"/>
              <a:t>Evaluaciones intermedias: solo informativas</a:t>
            </a:r>
          </a:p>
        </p:txBody>
      </p:sp>
    </p:spTree>
    <p:extLst>
      <p:ext uri="{BB962C8B-B14F-4D97-AF65-F5344CB8AC3E}">
        <p14:creationId xmlns:p14="http://schemas.microsoft.com/office/powerpoint/2010/main" val="2855820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19A668-FA3E-6FEB-D010-D606DEAC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7706817" cy="1320800"/>
          </a:xfrm>
        </p:spPr>
        <p:txBody>
          <a:bodyPr>
            <a:normAutofit/>
          </a:bodyPr>
          <a:lstStyle/>
          <a:p>
            <a:r>
              <a:rPr lang="es-ES" dirty="0"/>
              <a:t>Convocatorias - recuperaciones: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514E767-DE37-199B-0C75-795503DB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8</a:t>
            </a:fld>
            <a:endParaRPr lang="es-ES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40134-CA35-155E-00AD-935A778722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34" y="1270000"/>
            <a:ext cx="6773078" cy="38807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Dispones de dos convocatorias:</a:t>
            </a:r>
          </a:p>
          <a:p>
            <a:pPr lvl="1"/>
            <a:r>
              <a:rPr lang="es-ES" dirty="0"/>
              <a:t>Ordinaria 1: con dos oportunidades</a:t>
            </a:r>
          </a:p>
          <a:p>
            <a:pPr lvl="2"/>
            <a:r>
              <a:rPr lang="es-ES" dirty="0"/>
              <a:t>Si la actividad no está superada, se ofrecerá </a:t>
            </a:r>
            <a:r>
              <a:rPr lang="es-ES" dirty="0" err="1"/>
              <a:t>feedback</a:t>
            </a:r>
            <a:r>
              <a:rPr lang="es-ES" dirty="0"/>
              <a:t> para la recuperación</a:t>
            </a:r>
          </a:p>
          <a:p>
            <a:pPr lvl="1"/>
            <a:r>
              <a:rPr lang="es-ES" dirty="0"/>
              <a:t>Ordinaria 2: en junio</a:t>
            </a:r>
          </a:p>
          <a:p>
            <a:pPr lvl="2"/>
            <a:r>
              <a:rPr lang="es-ES" dirty="0"/>
              <a:t>Realización de las actividades no superadas</a:t>
            </a:r>
          </a:p>
          <a:p>
            <a:pPr lvl="2"/>
            <a:r>
              <a:rPr lang="es-ES" dirty="0"/>
              <a:t>Se podría realizar un examen final</a:t>
            </a:r>
          </a:p>
        </p:txBody>
      </p:sp>
    </p:spTree>
    <p:extLst>
      <p:ext uri="{BB962C8B-B14F-4D97-AF65-F5344CB8AC3E}">
        <p14:creationId xmlns:p14="http://schemas.microsoft.com/office/powerpoint/2010/main" val="296257890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16713</TotalTime>
  <Words>376</Words>
  <Application>Microsoft Office PowerPoint</Application>
  <PresentationFormat>Presentación en pantalla (4:3)</PresentationFormat>
  <Paragraphs>81</Paragraphs>
  <Slides>8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9" baseType="lpstr">
      <vt:lpstr>Faceta</vt:lpstr>
      <vt:lpstr>PRESENTÓN</vt:lpstr>
      <vt:lpstr>Temporalización</vt:lpstr>
      <vt:lpstr>Contenidos</vt:lpstr>
      <vt:lpstr>Criterios de evaluación</vt:lpstr>
      <vt:lpstr>Instrumentos de evaluación</vt:lpstr>
      <vt:lpstr>Yo quiero aprender un montón…</vt:lpstr>
      <vt:lpstr>Criterios de calificación</vt:lpstr>
      <vt:lpstr>Convocatorias - recuperaciones: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PEJERTOMAN</dc:creator>
  <cp:lastModifiedBy>MIGUEL TRIGUEROS MUÑOZ</cp:lastModifiedBy>
  <cp:revision>1097</cp:revision>
  <dcterms:created xsi:type="dcterms:W3CDTF">2012-09-26T16:46:49Z</dcterms:created>
  <dcterms:modified xsi:type="dcterms:W3CDTF">2025-09-20T04:35:29Z</dcterms:modified>
</cp:coreProperties>
</file>