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4D_38C27D93.xml" ContentType="application/vnd.ms-powerpoint.comment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notesMasterIdLst>
    <p:notesMasterId r:id="rId26"/>
  </p:notesMasterIdLst>
  <p:handoutMasterIdLst>
    <p:handoutMasterId r:id="rId27"/>
  </p:handoutMasterIdLst>
  <p:sldIdLst>
    <p:sldId id="256" r:id="rId2"/>
    <p:sldId id="314" r:id="rId3"/>
    <p:sldId id="363" r:id="rId4"/>
    <p:sldId id="347" r:id="rId5"/>
    <p:sldId id="364" r:id="rId6"/>
    <p:sldId id="350" r:id="rId7"/>
    <p:sldId id="354" r:id="rId8"/>
    <p:sldId id="355" r:id="rId9"/>
    <p:sldId id="351" r:id="rId10"/>
    <p:sldId id="352" r:id="rId11"/>
    <p:sldId id="353" r:id="rId12"/>
    <p:sldId id="361" r:id="rId13"/>
    <p:sldId id="327" r:id="rId14"/>
    <p:sldId id="328" r:id="rId15"/>
    <p:sldId id="329" r:id="rId16"/>
    <p:sldId id="330" r:id="rId17"/>
    <p:sldId id="332" r:id="rId18"/>
    <p:sldId id="362" r:id="rId19"/>
    <p:sldId id="366" r:id="rId20"/>
    <p:sldId id="348" r:id="rId21"/>
    <p:sldId id="365" r:id="rId22"/>
    <p:sldId id="333" r:id="rId23"/>
    <p:sldId id="340" r:id="rId24"/>
    <p:sldId id="302" r:id="rId25"/>
  </p:sldIdLst>
  <p:sldSz cx="9144000" cy="6858000" type="screen4x3"/>
  <p:notesSz cx="10234613" cy="7104063"/>
  <p:embeddedFontLst>
    <p:embeddedFont>
      <p:font typeface="Trebuchet MS" panose="020B0603020202020204" pitchFamily="34" charset="0"/>
      <p:regular r:id="rId28"/>
      <p:bold r:id="rId29"/>
      <p:italic r:id="rId30"/>
      <p:boldItalic r:id="rId31"/>
    </p:embeddedFont>
    <p:embeddedFont>
      <p:font typeface="Wingdings 3" panose="05040102010807070707" pitchFamily="18" charset="2"/>
      <p:regular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47385B8-8C62-4854-B1B9-CD5033358939}">
          <p14:sldIdLst>
            <p14:sldId id="256"/>
          </p14:sldIdLst>
        </p14:section>
        <p14:section name="CONTENIDO" id="{A7719EAC-2FEC-43A1-A51F-3CEBCD789471}">
          <p14:sldIdLst>
            <p14:sldId id="314"/>
            <p14:sldId id="363"/>
            <p14:sldId id="347"/>
            <p14:sldId id="364"/>
            <p14:sldId id="350"/>
            <p14:sldId id="354"/>
            <p14:sldId id="355"/>
            <p14:sldId id="351"/>
            <p14:sldId id="352"/>
            <p14:sldId id="353"/>
            <p14:sldId id="361"/>
          </p14:sldIdLst>
        </p14:section>
        <p14:section name="Diagramas de clases" id="{3F1832EB-7067-408E-A7FD-A7A96844D2A7}">
          <p14:sldIdLst>
            <p14:sldId id="327"/>
            <p14:sldId id="328"/>
            <p14:sldId id="329"/>
            <p14:sldId id="330"/>
            <p14:sldId id="332"/>
            <p14:sldId id="362"/>
            <p14:sldId id="366"/>
            <p14:sldId id="348"/>
            <p14:sldId id="365"/>
          </p14:sldIdLst>
        </p14:section>
        <p14:section name="EJEMPLOS" id="{9A199C11-561C-4676-B381-AAEFF7260775}">
          <p14:sldIdLst>
            <p14:sldId id="333"/>
            <p14:sldId id="340"/>
          </p14:sldIdLst>
        </p14:section>
        <p14:section name="RECURSOS" id="{5A9A2E12-7646-41F5-A12A-BD84E5FDFE69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18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3F3F8B-DCA6-FAF0-4A92-A6BBBBCD913E}" name="Miguel" initials="M" userId="Miguel" providerId="None"/>
  <p188:author id="{977F47D7-07F1-85A1-7633-049FB299B8FA}" name="MIGUEL TRIGUEROS MUÑOZ" initials="MT" userId="S::MIGUEL.TRIGUEROS@aulaxxi.murciaeduca.es::a4ee0321-97d7-430f-98a8-7ed13ff9a4b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D1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05" autoAdjust="0"/>
  </p:normalViewPr>
  <p:slideViewPr>
    <p:cSldViewPr snapToGrid="0">
      <p:cViewPr varScale="1">
        <p:scale>
          <a:sx n="95" d="100"/>
          <a:sy n="95" d="100"/>
        </p:scale>
        <p:origin x="1662" y="84"/>
      </p:cViewPr>
      <p:guideLst>
        <p:guide orient="horz" pos="3168"/>
        <p:guide pos="1836"/>
      </p:guideLst>
    </p:cSldViewPr>
  </p:slideViewPr>
  <p:outlineViewPr>
    <p:cViewPr>
      <p:scale>
        <a:sx n="33" d="100"/>
        <a:sy n="33" d="100"/>
      </p:scale>
      <p:origin x="0" y="-1835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179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TRIGUEROS MUÑOZ" userId="S::miguel.trigueros@aulaxxi.murciaeduca.es::a4ee0321-97d7-430f-98a8-7ed13ff9a4bf" providerId="AD" clId="Web-{D2D9E662-8432-1649-C4D0-BA91653A1955}"/>
    <pc:docChg chg="modSld">
      <pc:chgData name="MIGUEL TRIGUEROS MUÑOZ" userId="S::miguel.trigueros@aulaxxi.murciaeduca.es::a4ee0321-97d7-430f-98a8-7ed13ff9a4bf" providerId="AD" clId="Web-{D2D9E662-8432-1649-C4D0-BA91653A1955}" dt="2025-02-18T07:36:21.699" v="14"/>
      <pc:docMkLst>
        <pc:docMk/>
      </pc:docMkLst>
      <pc:sldChg chg="addSp modSp">
        <pc:chgData name="MIGUEL TRIGUEROS MUÑOZ" userId="S::miguel.trigueros@aulaxxi.murciaeduca.es::a4ee0321-97d7-430f-98a8-7ed13ff9a4bf" providerId="AD" clId="Web-{D2D9E662-8432-1649-C4D0-BA91653A1955}" dt="2025-02-18T07:36:21.699" v="14"/>
        <pc:sldMkLst>
          <pc:docMk/>
          <pc:sldMk cId="2044085444" sldId="327"/>
        </pc:sldMkLst>
        <pc:spChg chg="add mod">
          <ac:chgData name="MIGUEL TRIGUEROS MUÑOZ" userId="S::miguel.trigueros@aulaxxi.murciaeduca.es::a4ee0321-97d7-430f-98a8-7ed13ff9a4bf" providerId="AD" clId="Web-{D2D9E662-8432-1649-C4D0-BA91653A1955}" dt="2025-02-18T07:36:21.699" v="14"/>
          <ac:spMkLst>
            <pc:docMk/>
            <pc:sldMk cId="2044085444" sldId="327"/>
            <ac:spMk id="7" creationId="{FDBE2E9A-F7AE-70FA-FE83-A792F3D1190E}"/>
          </ac:spMkLst>
        </pc:spChg>
      </pc:sldChg>
    </pc:docChg>
  </pc:docChgLst>
  <pc:docChgLst>
    <pc:chgData name="MIGUEL TRIGUEROS MUÑOZ" userId="a4ee0321-97d7-430f-98a8-7ed13ff9a4bf" providerId="ADAL" clId="{6F89BEEB-4604-4287-9743-513654D87D88}"/>
    <pc:docChg chg="undo custSel addSld delSld modSld modSection">
      <pc:chgData name="MIGUEL TRIGUEROS MUÑOZ" userId="a4ee0321-97d7-430f-98a8-7ed13ff9a4bf" providerId="ADAL" clId="{6F89BEEB-4604-4287-9743-513654D87D88}" dt="2024-05-18T07:23:02.373" v="64" actId="1076"/>
      <pc:docMkLst>
        <pc:docMk/>
      </pc:docMkLst>
      <pc:sldChg chg="modSp mod">
        <pc:chgData name="MIGUEL TRIGUEROS MUÑOZ" userId="a4ee0321-97d7-430f-98a8-7ed13ff9a4bf" providerId="ADAL" clId="{6F89BEEB-4604-4287-9743-513654D87D88}" dt="2024-05-18T06:14:14.735" v="4" actId="13926"/>
        <pc:sldMkLst>
          <pc:docMk/>
          <pc:sldMk cId="1059083778" sldId="319"/>
        </pc:sldMkLst>
      </pc:sldChg>
      <pc:sldChg chg="modSp mod">
        <pc:chgData name="MIGUEL TRIGUEROS MUÑOZ" userId="a4ee0321-97d7-430f-98a8-7ed13ff9a4bf" providerId="ADAL" clId="{6F89BEEB-4604-4287-9743-513654D87D88}" dt="2024-05-18T06:14:41.999" v="12" actId="13926"/>
        <pc:sldMkLst>
          <pc:docMk/>
          <pc:sldMk cId="3948044143" sldId="320"/>
        </pc:sldMkLst>
      </pc:sldChg>
      <pc:sldChg chg="modSp mod">
        <pc:chgData name="MIGUEL TRIGUEROS MUÑOZ" userId="a4ee0321-97d7-430f-98a8-7ed13ff9a4bf" providerId="ADAL" clId="{6F89BEEB-4604-4287-9743-513654D87D88}" dt="2024-05-18T06:18:35.041" v="17" actId="14100"/>
        <pc:sldMkLst>
          <pc:docMk/>
          <pc:sldMk cId="3317774778" sldId="325"/>
        </pc:sldMkLst>
      </pc:sldChg>
      <pc:sldChg chg="modSp mod">
        <pc:chgData name="MIGUEL TRIGUEROS MUÑOZ" userId="a4ee0321-97d7-430f-98a8-7ed13ff9a4bf" providerId="ADAL" clId="{6F89BEEB-4604-4287-9743-513654D87D88}" dt="2024-05-18T06:19:14.512" v="18" actId="207"/>
        <pc:sldMkLst>
          <pc:docMk/>
          <pc:sldMk cId="2044085444" sldId="327"/>
        </pc:sldMkLst>
      </pc:sldChg>
      <pc:sldChg chg="modSp mod">
        <pc:chgData name="MIGUEL TRIGUEROS MUÑOZ" userId="a4ee0321-97d7-430f-98a8-7ed13ff9a4bf" providerId="ADAL" clId="{6F89BEEB-4604-4287-9743-513654D87D88}" dt="2024-05-18T06:15:20.882" v="15" actId="207"/>
        <pc:sldMkLst>
          <pc:docMk/>
          <pc:sldMk cId="3660112489" sldId="357"/>
        </pc:sldMkLst>
      </pc:sldChg>
      <pc:sldChg chg="modSp mod">
        <pc:chgData name="MIGUEL TRIGUEROS MUÑOZ" userId="a4ee0321-97d7-430f-98a8-7ed13ff9a4bf" providerId="ADAL" clId="{6F89BEEB-4604-4287-9743-513654D87D88}" dt="2024-05-18T06:13:23.811" v="2" actId="207"/>
        <pc:sldMkLst>
          <pc:docMk/>
          <pc:sldMk cId="3427303393" sldId="358"/>
        </pc:sldMkLst>
      </pc:sldChg>
      <pc:sldChg chg="modSp mod">
        <pc:chgData name="MIGUEL TRIGUEROS MUÑOZ" userId="a4ee0321-97d7-430f-98a8-7ed13ff9a4bf" providerId="ADAL" clId="{6F89BEEB-4604-4287-9743-513654D87D88}" dt="2024-05-18T07:23:02.373" v="64" actId="1076"/>
        <pc:sldMkLst>
          <pc:docMk/>
          <pc:sldMk cId="557761139" sldId="362"/>
        </pc:sldMkLst>
      </pc:sldChg>
      <pc:sldChg chg="modSp mod">
        <pc:chgData name="MIGUEL TRIGUEROS MUÑOZ" userId="a4ee0321-97d7-430f-98a8-7ed13ff9a4bf" providerId="ADAL" clId="{6F89BEEB-4604-4287-9743-513654D87D88}" dt="2024-05-18T06:24:43.874" v="39" actId="20577"/>
        <pc:sldMkLst>
          <pc:docMk/>
          <pc:sldMk cId="3422367261" sldId="365"/>
        </pc:sldMkLst>
      </pc:sldChg>
      <pc:sldChg chg="addSp delSp modSp add del mod">
        <pc:chgData name="MIGUEL TRIGUEROS MUÑOZ" userId="a4ee0321-97d7-430f-98a8-7ed13ff9a4bf" providerId="ADAL" clId="{6F89BEEB-4604-4287-9743-513654D87D88}" dt="2024-05-18T06:46:04.020" v="63" actId="47"/>
        <pc:sldMkLst>
          <pc:docMk/>
          <pc:sldMk cId="1143496369" sldId="370"/>
        </pc:sldMkLst>
      </pc:sldChg>
    </pc:docChg>
  </pc:docChgLst>
  <pc:docChgLst>
    <pc:chgData name="MIGUEL TRIGUEROS MUÑOZ" userId="a4ee0321-97d7-430f-98a8-7ed13ff9a4bf" providerId="ADAL" clId="{5B3B6A0D-D067-4D34-8631-91ABF30A2C5B}"/>
    <pc:docChg chg="undo redo custSel addSld delSld modSld sldOrd modSection">
      <pc:chgData name="MIGUEL TRIGUEROS MUÑOZ" userId="a4ee0321-97d7-430f-98a8-7ed13ff9a4bf" providerId="ADAL" clId="{5B3B6A0D-D067-4D34-8631-91ABF30A2C5B}" dt="2024-03-10T08:21:10.022" v="5251"/>
      <pc:docMkLst>
        <pc:docMk/>
      </pc:docMkLst>
      <pc:sldChg chg="modSp mod">
        <pc:chgData name="MIGUEL TRIGUEROS MUÑOZ" userId="a4ee0321-97d7-430f-98a8-7ed13ff9a4bf" providerId="ADAL" clId="{5B3B6A0D-D067-4D34-8631-91ABF30A2C5B}" dt="2024-02-24T08:17:48.623" v="1591" actId="1076"/>
        <pc:sldMkLst>
          <pc:docMk/>
          <pc:sldMk cId="2154345873" sldId="317"/>
        </pc:sldMkLst>
      </pc:sldChg>
      <pc:sldChg chg="addSp delSp mod">
        <pc:chgData name="MIGUEL TRIGUEROS MUÑOZ" userId="a4ee0321-97d7-430f-98a8-7ed13ff9a4bf" providerId="ADAL" clId="{5B3B6A0D-D067-4D34-8631-91ABF30A2C5B}" dt="2024-03-03T10:29:14.906" v="4512" actId="478"/>
        <pc:sldMkLst>
          <pc:docMk/>
          <pc:sldMk cId="675174442" sldId="322"/>
        </pc:sldMkLst>
      </pc:sldChg>
      <pc:sldChg chg="addSp modSp mod modAnim modNotesTx">
        <pc:chgData name="MIGUEL TRIGUEROS MUÑOZ" userId="a4ee0321-97d7-430f-98a8-7ed13ff9a4bf" providerId="ADAL" clId="{5B3B6A0D-D067-4D34-8631-91ABF30A2C5B}" dt="2024-02-26T08:58:03.651" v="2324" actId="20577"/>
        <pc:sldMkLst>
          <pc:docMk/>
          <pc:sldMk cId="4268188109" sldId="323"/>
        </pc:sldMkLst>
      </pc:sldChg>
      <pc:sldChg chg="addSp modSp mod">
        <pc:chgData name="MIGUEL TRIGUEROS MUÑOZ" userId="a4ee0321-97d7-430f-98a8-7ed13ff9a4bf" providerId="ADAL" clId="{5B3B6A0D-D067-4D34-8631-91ABF30A2C5B}" dt="2024-02-25T11:24:55.484" v="2100" actId="1076"/>
        <pc:sldMkLst>
          <pc:docMk/>
          <pc:sldMk cId="4205591290" sldId="324"/>
        </pc:sldMkLst>
      </pc:sldChg>
      <pc:sldChg chg="modSp">
        <pc:chgData name="MIGUEL TRIGUEROS MUÑOZ" userId="a4ee0321-97d7-430f-98a8-7ed13ff9a4bf" providerId="ADAL" clId="{5B3B6A0D-D067-4D34-8631-91ABF30A2C5B}" dt="2024-02-25T11:21:01.043" v="2088" actId="13926"/>
        <pc:sldMkLst>
          <pc:docMk/>
          <pc:sldMk cId="3317774778" sldId="325"/>
        </pc:sldMkLst>
      </pc:sldChg>
      <pc:sldChg chg="addSp modSp mod modAnim modNotesTx">
        <pc:chgData name="MIGUEL TRIGUEROS MUÑOZ" userId="a4ee0321-97d7-430f-98a8-7ed13ff9a4bf" providerId="ADAL" clId="{5B3B6A0D-D067-4D34-8631-91ABF30A2C5B}" dt="2024-03-06T12:48:47.893" v="5249" actId="114"/>
        <pc:sldMkLst>
          <pc:docMk/>
          <pc:sldMk cId="2044085444" sldId="327"/>
        </pc:sldMkLst>
      </pc:sldChg>
      <pc:sldChg chg="addSp delSp modSp mod">
        <pc:chgData name="MIGUEL TRIGUEROS MUÑOZ" userId="a4ee0321-97d7-430f-98a8-7ed13ff9a4bf" providerId="ADAL" clId="{5B3B6A0D-D067-4D34-8631-91ABF30A2C5B}" dt="2024-03-04T08:44:09.684" v="4646" actId="255"/>
        <pc:sldMkLst>
          <pc:docMk/>
          <pc:sldMk cId="155112023" sldId="328"/>
        </pc:sldMkLst>
      </pc:sldChg>
      <pc:sldChg chg="addSp modSp mod">
        <pc:chgData name="MIGUEL TRIGUEROS MUÑOZ" userId="a4ee0321-97d7-430f-98a8-7ed13ff9a4bf" providerId="ADAL" clId="{5B3B6A0D-D067-4D34-8631-91ABF30A2C5B}" dt="2024-02-29T08:17:33.773" v="2676" actId="1076"/>
        <pc:sldMkLst>
          <pc:docMk/>
          <pc:sldMk cId="1498135890" sldId="329"/>
        </pc:sldMkLst>
      </pc:sldChg>
      <pc:sldChg chg="addSp modSp mod">
        <pc:chgData name="MIGUEL TRIGUEROS MUÑOZ" userId="a4ee0321-97d7-430f-98a8-7ed13ff9a4bf" providerId="ADAL" clId="{5B3B6A0D-D067-4D34-8631-91ABF30A2C5B}" dt="2024-02-29T08:18:34.383" v="2679" actId="1076"/>
        <pc:sldMkLst>
          <pc:docMk/>
          <pc:sldMk cId="385184565" sldId="330"/>
        </pc:sldMkLst>
      </pc:sldChg>
      <pc:sldChg chg="addSp modSp mod">
        <pc:chgData name="MIGUEL TRIGUEROS MUÑOZ" userId="a4ee0321-97d7-430f-98a8-7ed13ff9a4bf" providerId="ADAL" clId="{5B3B6A0D-D067-4D34-8631-91ABF30A2C5B}" dt="2024-02-29T08:18:54.828" v="2682" actId="1076"/>
        <pc:sldMkLst>
          <pc:docMk/>
          <pc:sldMk cId="3659872342" sldId="332"/>
        </pc:sldMkLst>
      </pc:sldChg>
      <pc:sldChg chg="modSp mod addCm">
        <pc:chgData name="MIGUEL TRIGUEROS MUÑOZ" userId="a4ee0321-97d7-430f-98a8-7ed13ff9a4bf" providerId="ADAL" clId="{5B3B6A0D-D067-4D34-8631-91ABF30A2C5B}" dt="2024-03-10T08:21:10.022" v="5251"/>
        <pc:sldMkLst>
          <pc:docMk/>
          <pc:sldMk cId="952270227" sldId="33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IGUEL TRIGUEROS MUÑOZ" userId="a4ee0321-97d7-430f-98a8-7ed13ff9a4bf" providerId="ADAL" clId="{5B3B6A0D-D067-4D34-8631-91ABF30A2C5B}" dt="2024-03-10T08:21:10.022" v="5251"/>
              <pc2:cmMkLst xmlns:pc2="http://schemas.microsoft.com/office/powerpoint/2019/9/main/command">
                <pc:docMk/>
                <pc:sldMk cId="952270227" sldId="333"/>
                <pc2:cmMk id="{3136CD74-42C5-4D17-ACF1-463C6CA295D3}"/>
              </pc2:cmMkLst>
            </pc226:cmChg>
          </p:ext>
        </pc:extLst>
      </pc:sldChg>
      <pc:sldChg chg="modSp del mod">
        <pc:chgData name="MIGUEL TRIGUEROS MUÑOZ" userId="a4ee0321-97d7-430f-98a8-7ed13ff9a4bf" providerId="ADAL" clId="{5B3B6A0D-D067-4D34-8631-91ABF30A2C5B}" dt="2024-03-10T06:05:28.552" v="5250" actId="47"/>
        <pc:sldMkLst>
          <pc:docMk/>
          <pc:sldMk cId="3289902073" sldId="334"/>
        </pc:sldMkLst>
      </pc:sldChg>
      <pc:sldChg chg="addSp delSp modSp del mod">
        <pc:chgData name="MIGUEL TRIGUEROS MUÑOZ" userId="a4ee0321-97d7-430f-98a8-7ed13ff9a4bf" providerId="ADAL" clId="{5B3B6A0D-D067-4D34-8631-91ABF30A2C5B}" dt="2024-03-10T06:05:28.552" v="5250" actId="47"/>
        <pc:sldMkLst>
          <pc:docMk/>
          <pc:sldMk cId="2360361628" sldId="335"/>
        </pc:sldMkLst>
      </pc:sldChg>
      <pc:sldChg chg="modSp del mod">
        <pc:chgData name="MIGUEL TRIGUEROS MUÑOZ" userId="a4ee0321-97d7-430f-98a8-7ed13ff9a4bf" providerId="ADAL" clId="{5B3B6A0D-D067-4D34-8631-91ABF30A2C5B}" dt="2024-03-10T06:05:28.552" v="5250" actId="47"/>
        <pc:sldMkLst>
          <pc:docMk/>
          <pc:sldMk cId="270283012" sldId="336"/>
        </pc:sldMkLst>
      </pc:sldChg>
      <pc:sldChg chg="addSp delSp modSp del mod setBg addAnim delAnim">
        <pc:chgData name="MIGUEL TRIGUEROS MUÑOZ" userId="a4ee0321-97d7-430f-98a8-7ed13ff9a4bf" providerId="ADAL" clId="{5B3B6A0D-D067-4D34-8631-91ABF30A2C5B}" dt="2024-03-10T06:05:28.552" v="5250" actId="47"/>
        <pc:sldMkLst>
          <pc:docMk/>
          <pc:sldMk cId="3066266296" sldId="337"/>
        </pc:sldMkLst>
      </pc:sldChg>
      <pc:sldChg chg="addSp delSp modSp del mod">
        <pc:chgData name="MIGUEL TRIGUEROS MUÑOZ" userId="a4ee0321-97d7-430f-98a8-7ed13ff9a4bf" providerId="ADAL" clId="{5B3B6A0D-D067-4D34-8631-91ABF30A2C5B}" dt="2024-03-10T06:05:28.552" v="5250" actId="47"/>
        <pc:sldMkLst>
          <pc:docMk/>
          <pc:sldMk cId="2443124605" sldId="338"/>
        </pc:sldMkLst>
      </pc:sldChg>
      <pc:sldChg chg="addSp delSp modSp del mod modNotesTx">
        <pc:chgData name="MIGUEL TRIGUEROS MUÑOZ" userId="a4ee0321-97d7-430f-98a8-7ed13ff9a4bf" providerId="ADAL" clId="{5B3B6A0D-D067-4D34-8631-91ABF30A2C5B}" dt="2024-03-10T06:05:28.552" v="5250" actId="47"/>
        <pc:sldMkLst>
          <pc:docMk/>
          <pc:sldMk cId="2088097569" sldId="339"/>
        </pc:sldMkLst>
      </pc:sldChg>
      <pc:sldChg chg="addSp delSp modSp mod">
        <pc:chgData name="MIGUEL TRIGUEROS MUÑOZ" userId="a4ee0321-97d7-430f-98a8-7ed13ff9a4bf" providerId="ADAL" clId="{5B3B6A0D-D067-4D34-8631-91ABF30A2C5B}" dt="2024-02-29T07:48:17.428" v="2601" actId="2085"/>
        <pc:sldMkLst>
          <pc:docMk/>
          <pc:sldMk cId="2896794478" sldId="348"/>
        </pc:sldMkLst>
      </pc:sldChg>
      <pc:sldChg chg="modSp mod">
        <pc:chgData name="MIGUEL TRIGUEROS MUÑOZ" userId="a4ee0321-97d7-430f-98a8-7ed13ff9a4bf" providerId="ADAL" clId="{5B3B6A0D-D067-4D34-8631-91ABF30A2C5B}" dt="2024-02-19T10:04:57.768" v="413" actId="20577"/>
        <pc:sldMkLst>
          <pc:docMk/>
          <pc:sldMk cId="3660112489" sldId="357"/>
        </pc:sldMkLst>
      </pc:sldChg>
      <pc:sldChg chg="addSp delSp modSp mod modNotesTx">
        <pc:chgData name="MIGUEL TRIGUEROS MUÑOZ" userId="a4ee0321-97d7-430f-98a8-7ed13ff9a4bf" providerId="ADAL" clId="{5B3B6A0D-D067-4D34-8631-91ABF30A2C5B}" dt="2024-02-24T06:31:34.440" v="528" actId="20577"/>
        <pc:sldMkLst>
          <pc:docMk/>
          <pc:sldMk cId="3427303393" sldId="358"/>
        </pc:sldMkLst>
      </pc:sldChg>
      <pc:sldChg chg="addSp delSp modSp mod ord">
        <pc:chgData name="MIGUEL TRIGUEROS MUÑOZ" userId="a4ee0321-97d7-430f-98a8-7ed13ff9a4bf" providerId="ADAL" clId="{5B3B6A0D-D067-4D34-8631-91ABF30A2C5B}" dt="2024-02-25T11:23:36.732" v="2098" actId="1076"/>
        <pc:sldMkLst>
          <pc:docMk/>
          <pc:sldMk cId="2538212918" sldId="359"/>
        </pc:sldMkLst>
      </pc:sldChg>
      <pc:sldChg chg="addSp delSp modSp mod">
        <pc:chgData name="MIGUEL TRIGUEROS MUÑOZ" userId="a4ee0321-97d7-430f-98a8-7ed13ff9a4bf" providerId="ADAL" clId="{5B3B6A0D-D067-4D34-8631-91ABF30A2C5B}" dt="2024-02-29T08:32:06.036" v="2878" actId="14100"/>
        <pc:sldMkLst>
          <pc:docMk/>
          <pc:sldMk cId="557761139" sldId="362"/>
        </pc:sldMkLst>
      </pc:sldChg>
      <pc:sldChg chg="modSp mod">
        <pc:chgData name="MIGUEL TRIGUEROS MUÑOZ" userId="a4ee0321-97d7-430f-98a8-7ed13ff9a4bf" providerId="ADAL" clId="{5B3B6A0D-D067-4D34-8631-91ABF30A2C5B}" dt="2024-02-29T07:49:19.714" v="2661" actId="1076"/>
        <pc:sldMkLst>
          <pc:docMk/>
          <pc:sldMk cId="3422367261" sldId="365"/>
        </pc:sldMkLst>
      </pc:sldChg>
      <pc:sldChg chg="modSp mod ord">
        <pc:chgData name="MIGUEL TRIGUEROS MUÑOZ" userId="a4ee0321-97d7-430f-98a8-7ed13ff9a4bf" providerId="ADAL" clId="{5B3B6A0D-D067-4D34-8631-91ABF30A2C5B}" dt="2024-02-29T08:29:22.847" v="2867" actId="313"/>
        <pc:sldMkLst>
          <pc:docMk/>
          <pc:sldMk cId="1115552724" sldId="366"/>
        </pc:sldMkLst>
      </pc:sldChg>
      <pc:sldChg chg="addSp delSp modSp add mod modAnim modNotesTx">
        <pc:chgData name="MIGUEL TRIGUEROS MUÑOZ" userId="a4ee0321-97d7-430f-98a8-7ed13ff9a4bf" providerId="ADAL" clId="{5B3B6A0D-D067-4D34-8631-91ABF30A2C5B}" dt="2024-02-25T10:47:37.343" v="2003"/>
        <pc:sldMkLst>
          <pc:docMk/>
          <pc:sldMk cId="984522655" sldId="367"/>
        </pc:sldMkLst>
      </pc:sldChg>
      <pc:sldChg chg="modSp add mod ord">
        <pc:chgData name="MIGUEL TRIGUEROS MUÑOZ" userId="a4ee0321-97d7-430f-98a8-7ed13ff9a4bf" providerId="ADAL" clId="{5B3B6A0D-D067-4D34-8631-91ABF30A2C5B}" dt="2024-02-24T07:41:16.154" v="1393"/>
        <pc:sldMkLst>
          <pc:docMk/>
          <pc:sldMk cId="3839625751" sldId="368"/>
        </pc:sldMkLst>
      </pc:sldChg>
      <pc:sldChg chg="add ord">
        <pc:chgData name="MIGUEL TRIGUEROS MUÑOZ" userId="a4ee0321-97d7-430f-98a8-7ed13ff9a4bf" providerId="ADAL" clId="{5B3B6A0D-D067-4D34-8631-91ABF30A2C5B}" dt="2024-02-24T07:51:09.250" v="1589"/>
        <pc:sldMkLst>
          <pc:docMk/>
          <pc:sldMk cId="3715628655" sldId="369"/>
        </pc:sldMkLst>
      </pc:sldChg>
      <pc:sldChg chg="modSp add del">
        <pc:chgData name="MIGUEL TRIGUEROS MUÑOZ" userId="a4ee0321-97d7-430f-98a8-7ed13ff9a4bf" providerId="ADAL" clId="{5B3B6A0D-D067-4D34-8631-91ABF30A2C5B}" dt="2024-02-29T11:47:33.249" v="3618" actId="2696"/>
        <pc:sldMkLst>
          <pc:docMk/>
          <pc:sldMk cId="1127960480" sldId="370"/>
        </pc:sldMkLst>
      </pc:sldChg>
      <pc:sldChg chg="addSp delSp modSp add del mod delAnim">
        <pc:chgData name="MIGUEL TRIGUEROS MUÑOZ" userId="a4ee0321-97d7-430f-98a8-7ed13ff9a4bf" providerId="ADAL" clId="{5B3B6A0D-D067-4D34-8631-91ABF30A2C5B}" dt="2024-03-03T11:04:05.132" v="4532" actId="47"/>
        <pc:sldMkLst>
          <pc:docMk/>
          <pc:sldMk cId="2464792807" sldId="370"/>
        </pc:sldMkLst>
      </pc:sldChg>
      <pc:sldChg chg="addSp delSp modSp add del mod delAnim">
        <pc:chgData name="MIGUEL TRIGUEROS MUÑOZ" userId="a4ee0321-97d7-430f-98a8-7ed13ff9a4bf" providerId="ADAL" clId="{5B3B6A0D-D067-4D34-8631-91ABF30A2C5B}" dt="2024-03-03T10:36:39.821" v="4522" actId="47"/>
        <pc:sldMkLst>
          <pc:docMk/>
          <pc:sldMk cId="3169159245" sldId="370"/>
        </pc:sldMkLst>
      </pc:sldChg>
      <pc:sldChg chg="modSp add del">
        <pc:chgData name="MIGUEL TRIGUEROS MUÑOZ" userId="a4ee0321-97d7-430f-98a8-7ed13ff9a4bf" providerId="ADAL" clId="{5B3B6A0D-D067-4D34-8631-91ABF30A2C5B}" dt="2024-02-29T11:47:20.629" v="3610" actId="2696"/>
        <pc:sldMkLst>
          <pc:docMk/>
          <pc:sldMk cId="3894224546" sldId="370"/>
        </pc:sldMkLst>
      </pc:sldChg>
    </pc:docChg>
  </pc:docChgLst>
  <pc:docChgLst>
    <pc:chgData name="MIGUEL TRIGUEROS MUÑOZ" userId="a4ee0321-97d7-430f-98a8-7ed13ff9a4bf" providerId="ADAL" clId="{FC3E8AE7-67A9-4A51-B1E9-F7E40E630BDF}"/>
    <pc:docChg chg="undo custSel delSld modSld sldOrd modMainMaster addSection delSection modSection">
      <pc:chgData name="MIGUEL TRIGUEROS MUÑOZ" userId="a4ee0321-97d7-430f-98a8-7ed13ff9a4bf" providerId="ADAL" clId="{FC3E8AE7-67A9-4A51-B1E9-F7E40E630BDF}" dt="2024-10-11T08:09:13.138" v="79" actId="1076"/>
      <pc:docMkLst>
        <pc:docMk/>
      </pc:docMkLst>
      <pc:sldChg chg="addSp modSp mod chgLayout">
        <pc:chgData name="MIGUEL TRIGUEROS MUÑOZ" userId="a4ee0321-97d7-430f-98a8-7ed13ff9a4bf" providerId="ADAL" clId="{FC3E8AE7-67A9-4A51-B1E9-F7E40E630BDF}" dt="2024-10-11T08:05:04.685" v="64" actId="20577"/>
        <pc:sldMkLst>
          <pc:docMk/>
          <pc:sldMk cId="308865771" sldId="256"/>
        </pc:sldMkLst>
      </pc:sldChg>
      <pc:sldChg chg="modSp mod modClrScheme chgLayout">
        <pc:chgData name="MIGUEL TRIGUEROS MUÑOZ" userId="a4ee0321-97d7-430f-98a8-7ed13ff9a4bf" providerId="ADAL" clId="{FC3E8AE7-67A9-4A51-B1E9-F7E40E630BDF}" dt="2024-10-11T08:08:03.004" v="66" actId="700"/>
        <pc:sldMkLst>
          <pc:docMk/>
          <pc:sldMk cId="1662085430" sldId="302"/>
        </pc:sldMkLst>
      </pc:sldChg>
      <pc:sldChg chg="delSp modSp mod modClrScheme chgLayout">
        <pc:chgData name="MIGUEL TRIGUEROS MUÑOZ" userId="a4ee0321-97d7-430f-98a8-7ed13ff9a4bf" providerId="ADAL" clId="{FC3E8AE7-67A9-4A51-B1E9-F7E40E630BDF}" dt="2024-10-11T08:04:30.537" v="62" actId="478"/>
        <pc:sldMkLst>
          <pc:docMk/>
          <pc:sldMk cId="745458148" sldId="314"/>
        </pc:sldMkLst>
      </pc:sldChg>
      <pc:sldChg chg="modSp del mod modClrScheme chgLayout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634721557" sldId="316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2154345873" sldId="317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3289438449" sldId="318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1059083778" sldId="319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3948044143" sldId="320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3771477886" sldId="321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675174442" sldId="322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4268188109" sldId="323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4205591290" sldId="324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3317774778" sldId="325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94322529" sldId="326"/>
        </pc:sldMkLst>
      </pc:sldChg>
      <pc:sldChg chg="modSp mod modClrScheme chgLayout">
        <pc:chgData name="MIGUEL TRIGUEROS MUÑOZ" userId="a4ee0321-97d7-430f-98a8-7ed13ff9a4bf" providerId="ADAL" clId="{FC3E8AE7-67A9-4A51-B1E9-F7E40E630BDF}" dt="2024-10-11T08:08:23.730" v="71" actId="1076"/>
        <pc:sldMkLst>
          <pc:docMk/>
          <pc:sldMk cId="2044085444" sldId="327"/>
        </pc:sldMkLst>
      </pc:sldChg>
      <pc:sldChg chg="modSp mod modClrScheme chgLayout">
        <pc:chgData name="MIGUEL TRIGUEROS MUÑOZ" userId="a4ee0321-97d7-430f-98a8-7ed13ff9a4bf" providerId="ADAL" clId="{FC3E8AE7-67A9-4A51-B1E9-F7E40E630BDF}" dt="2024-10-11T08:08:03.004" v="66" actId="700"/>
        <pc:sldMkLst>
          <pc:docMk/>
          <pc:sldMk cId="155112023" sldId="328"/>
        </pc:sldMkLst>
      </pc:sldChg>
      <pc:sldChg chg="modSp mod modClrScheme chgLayout">
        <pc:chgData name="MIGUEL TRIGUEROS MUÑOZ" userId="a4ee0321-97d7-430f-98a8-7ed13ff9a4bf" providerId="ADAL" clId="{FC3E8AE7-67A9-4A51-B1E9-F7E40E630BDF}" dt="2024-10-11T08:08:03.004" v="66" actId="700"/>
        <pc:sldMkLst>
          <pc:docMk/>
          <pc:sldMk cId="1498135890" sldId="329"/>
        </pc:sldMkLst>
      </pc:sldChg>
      <pc:sldChg chg="modSp mod modClrScheme chgLayout">
        <pc:chgData name="MIGUEL TRIGUEROS MUÑOZ" userId="a4ee0321-97d7-430f-98a8-7ed13ff9a4bf" providerId="ADAL" clId="{FC3E8AE7-67A9-4A51-B1E9-F7E40E630BDF}" dt="2024-10-11T08:08:03.004" v="66" actId="700"/>
        <pc:sldMkLst>
          <pc:docMk/>
          <pc:sldMk cId="385184565" sldId="330"/>
        </pc:sldMkLst>
      </pc:sldChg>
      <pc:sldChg chg="modSp mod modClrScheme chgLayout">
        <pc:chgData name="MIGUEL TRIGUEROS MUÑOZ" userId="a4ee0321-97d7-430f-98a8-7ed13ff9a4bf" providerId="ADAL" clId="{FC3E8AE7-67A9-4A51-B1E9-F7E40E630BDF}" dt="2024-10-11T08:08:03.004" v="66" actId="700"/>
        <pc:sldMkLst>
          <pc:docMk/>
          <pc:sldMk cId="3659872342" sldId="332"/>
        </pc:sldMkLst>
      </pc:sldChg>
      <pc:sldChg chg="modSp mod modClrScheme chgLayout">
        <pc:chgData name="MIGUEL TRIGUEROS MUÑOZ" userId="a4ee0321-97d7-430f-98a8-7ed13ff9a4bf" providerId="ADAL" clId="{FC3E8AE7-67A9-4A51-B1E9-F7E40E630BDF}" dt="2024-10-11T08:09:13.138" v="79" actId="1076"/>
        <pc:sldMkLst>
          <pc:docMk/>
          <pc:sldMk cId="952270227" sldId="333"/>
        </pc:sldMkLst>
      </pc:sldChg>
      <pc:sldChg chg="addSp modSp mod modClrScheme chgLayout">
        <pc:chgData name="MIGUEL TRIGUEROS MUÑOZ" userId="a4ee0321-97d7-430f-98a8-7ed13ff9a4bf" providerId="ADAL" clId="{FC3E8AE7-67A9-4A51-B1E9-F7E40E630BDF}" dt="2024-10-11T08:08:03.004" v="66" actId="700"/>
        <pc:sldMkLst>
          <pc:docMk/>
          <pc:sldMk cId="520146235" sldId="340"/>
        </pc:sldMkLst>
      </pc:sldChg>
      <pc:sldChg chg="modSp mod ord modClrScheme chgLayout">
        <pc:chgData name="MIGUEL TRIGUEROS MUÑOZ" userId="a4ee0321-97d7-430f-98a8-7ed13ff9a4bf" providerId="ADAL" clId="{FC3E8AE7-67A9-4A51-B1E9-F7E40E630BDF}" dt="2024-10-11T08:01:59.781" v="44"/>
        <pc:sldMkLst>
          <pc:docMk/>
          <pc:sldMk cId="1536049848" sldId="347"/>
        </pc:sldMkLst>
      </pc:sldChg>
      <pc:sldChg chg="modSp mod modClrScheme chgLayout">
        <pc:chgData name="MIGUEL TRIGUEROS MUÑOZ" userId="a4ee0321-97d7-430f-98a8-7ed13ff9a4bf" providerId="ADAL" clId="{FC3E8AE7-67A9-4A51-B1E9-F7E40E630BDF}" dt="2024-10-11T08:09:01.333" v="77" actId="1076"/>
        <pc:sldMkLst>
          <pc:docMk/>
          <pc:sldMk cId="2896794478" sldId="348"/>
        </pc:sldMkLst>
      </pc:sldChg>
      <pc:sldChg chg="modSp mod ord modClrScheme chgLayout">
        <pc:chgData name="MIGUEL TRIGUEROS MUÑOZ" userId="a4ee0321-97d7-430f-98a8-7ed13ff9a4bf" providerId="ADAL" clId="{FC3E8AE7-67A9-4A51-B1E9-F7E40E630BDF}" dt="2024-10-11T08:02:09.931" v="52" actId="20578"/>
        <pc:sldMkLst>
          <pc:docMk/>
          <pc:sldMk cId="75957562" sldId="350"/>
        </pc:sldMkLst>
      </pc:sldChg>
      <pc:sldChg chg="modSp mod modClrScheme chgLayout">
        <pc:chgData name="MIGUEL TRIGUEROS MUÑOZ" userId="a4ee0321-97d7-430f-98a8-7ed13ff9a4bf" providerId="ADAL" clId="{FC3E8AE7-67A9-4A51-B1E9-F7E40E630BDF}" dt="2024-10-11T08:01:11.023" v="39" actId="700"/>
        <pc:sldMkLst>
          <pc:docMk/>
          <pc:sldMk cId="1962823157" sldId="351"/>
        </pc:sldMkLst>
      </pc:sldChg>
      <pc:sldChg chg="modSp mod modClrScheme chgLayout">
        <pc:chgData name="MIGUEL TRIGUEROS MUÑOZ" userId="a4ee0321-97d7-430f-98a8-7ed13ff9a4bf" providerId="ADAL" clId="{FC3E8AE7-67A9-4A51-B1E9-F7E40E630BDF}" dt="2024-10-11T08:01:11.023" v="39" actId="700"/>
        <pc:sldMkLst>
          <pc:docMk/>
          <pc:sldMk cId="3809256849" sldId="352"/>
        </pc:sldMkLst>
      </pc:sldChg>
      <pc:sldChg chg="modSp mod modClrScheme chgLayout">
        <pc:chgData name="MIGUEL TRIGUEROS MUÑOZ" userId="a4ee0321-97d7-430f-98a8-7ed13ff9a4bf" providerId="ADAL" clId="{FC3E8AE7-67A9-4A51-B1E9-F7E40E630BDF}" dt="2024-10-11T08:01:11.023" v="39" actId="700"/>
        <pc:sldMkLst>
          <pc:docMk/>
          <pc:sldMk cId="3325289584" sldId="353"/>
        </pc:sldMkLst>
      </pc:sldChg>
      <pc:sldChg chg="modSp mod ord modClrScheme chgLayout">
        <pc:chgData name="MIGUEL TRIGUEROS MUÑOZ" userId="a4ee0321-97d7-430f-98a8-7ed13ff9a4bf" providerId="ADAL" clId="{FC3E8AE7-67A9-4A51-B1E9-F7E40E630BDF}" dt="2024-10-11T08:02:08.319" v="51" actId="20578"/>
        <pc:sldMkLst>
          <pc:docMk/>
          <pc:sldMk cId="2503801394" sldId="354"/>
        </pc:sldMkLst>
      </pc:sldChg>
      <pc:sldChg chg="modSp mod modClrScheme chgLayout">
        <pc:chgData name="MIGUEL TRIGUEROS MUÑOZ" userId="a4ee0321-97d7-430f-98a8-7ed13ff9a4bf" providerId="ADAL" clId="{FC3E8AE7-67A9-4A51-B1E9-F7E40E630BDF}" dt="2024-10-11T08:01:11.023" v="39" actId="700"/>
        <pc:sldMkLst>
          <pc:docMk/>
          <pc:sldMk cId="2618476077" sldId="355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3249296326" sldId="356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3660112489" sldId="357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3427303393" sldId="358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2538212918" sldId="359"/>
        </pc:sldMkLst>
      </pc:sldChg>
      <pc:sldChg chg="addSp delSp modSp del mod chgLayout">
        <pc:chgData name="MIGUEL TRIGUEROS MUÑOZ" userId="a4ee0321-97d7-430f-98a8-7ed13ff9a4bf" providerId="ADAL" clId="{FC3E8AE7-67A9-4A51-B1E9-F7E40E630BDF}" dt="2024-10-11T08:03:57.979" v="60" actId="47"/>
        <pc:sldMkLst>
          <pc:docMk/>
          <pc:sldMk cId="2860104298" sldId="360"/>
        </pc:sldMkLst>
      </pc:sldChg>
      <pc:sldChg chg="modSp">
        <pc:chgData name="MIGUEL TRIGUEROS MUÑOZ" userId="a4ee0321-97d7-430f-98a8-7ed13ff9a4bf" providerId="ADAL" clId="{FC3E8AE7-67A9-4A51-B1E9-F7E40E630BDF}" dt="2024-10-11T07:58:51.437" v="30"/>
        <pc:sldMkLst>
          <pc:docMk/>
          <pc:sldMk cId="126456270" sldId="361"/>
        </pc:sldMkLst>
      </pc:sldChg>
      <pc:sldChg chg="modSp mod modClrScheme chgLayout">
        <pc:chgData name="MIGUEL TRIGUEROS MUÑOZ" userId="a4ee0321-97d7-430f-98a8-7ed13ff9a4bf" providerId="ADAL" clId="{FC3E8AE7-67A9-4A51-B1E9-F7E40E630BDF}" dt="2024-10-11T08:08:03.004" v="66" actId="700"/>
        <pc:sldMkLst>
          <pc:docMk/>
          <pc:sldMk cId="557761139" sldId="362"/>
        </pc:sldMkLst>
      </pc:sldChg>
      <pc:sldChg chg="modSp">
        <pc:chgData name="MIGUEL TRIGUEROS MUÑOZ" userId="a4ee0321-97d7-430f-98a8-7ed13ff9a4bf" providerId="ADAL" clId="{FC3E8AE7-67A9-4A51-B1E9-F7E40E630BDF}" dt="2024-10-11T07:58:51.437" v="30"/>
        <pc:sldMkLst>
          <pc:docMk/>
          <pc:sldMk cId="2951450419" sldId="363"/>
        </pc:sldMkLst>
      </pc:sldChg>
      <pc:sldChg chg="modSp mod ord modClrScheme chgLayout">
        <pc:chgData name="MIGUEL TRIGUEROS MUÑOZ" userId="a4ee0321-97d7-430f-98a8-7ed13ff9a4bf" providerId="ADAL" clId="{FC3E8AE7-67A9-4A51-B1E9-F7E40E630BDF}" dt="2024-10-11T08:02:01.092" v="46"/>
        <pc:sldMkLst>
          <pc:docMk/>
          <pc:sldMk cId="941241975" sldId="364"/>
        </pc:sldMkLst>
      </pc:sldChg>
      <pc:sldChg chg="modSp mod modClrScheme chgLayout">
        <pc:chgData name="MIGUEL TRIGUEROS MUÑOZ" userId="a4ee0321-97d7-430f-98a8-7ed13ff9a4bf" providerId="ADAL" clId="{FC3E8AE7-67A9-4A51-B1E9-F7E40E630BDF}" dt="2024-10-11T08:09:07.648" v="78" actId="1076"/>
        <pc:sldMkLst>
          <pc:docMk/>
          <pc:sldMk cId="3422367261" sldId="365"/>
        </pc:sldMkLst>
      </pc:sldChg>
      <pc:sldChg chg="modSp mod modClrScheme chgLayout">
        <pc:chgData name="MIGUEL TRIGUEROS MUÑOZ" userId="a4ee0321-97d7-430f-98a8-7ed13ff9a4bf" providerId="ADAL" clId="{FC3E8AE7-67A9-4A51-B1E9-F7E40E630BDF}" dt="2024-10-11T08:08:03.004" v="66" actId="700"/>
        <pc:sldMkLst>
          <pc:docMk/>
          <pc:sldMk cId="1115552724" sldId="366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984522655" sldId="367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3839625751" sldId="368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3715628655" sldId="369"/>
        </pc:sldMkLst>
      </pc:sldChg>
      <pc:sldMasterChg chg="addSp modSldLayout">
        <pc:chgData name="MIGUEL TRIGUEROS MUÑOZ" userId="a4ee0321-97d7-430f-98a8-7ed13ff9a4bf" providerId="ADAL" clId="{FC3E8AE7-67A9-4A51-B1E9-F7E40E630BDF}" dt="2024-10-11T07:58:51.437" v="30"/>
        <pc:sldMasterMkLst>
          <pc:docMk/>
          <pc:sldMasterMk cId="48007759" sldId="2147483686"/>
        </pc:sldMasterMkLst>
        <pc:sldLayoutChg chg="modSp">
          <pc:chgData name="MIGUEL TRIGUEROS MUÑOZ" userId="a4ee0321-97d7-430f-98a8-7ed13ff9a4bf" providerId="ADAL" clId="{FC3E8AE7-67A9-4A51-B1E9-F7E40E630BDF}" dt="2024-10-11T07:58:51.437" v="30"/>
          <pc:sldLayoutMkLst>
            <pc:docMk/>
            <pc:sldMasterMk cId="48007759" sldId="2147483686"/>
            <pc:sldLayoutMk cId="2151700916" sldId="2147483669"/>
          </pc:sldLayoutMkLst>
        </pc:sldLayoutChg>
      </pc:sldMasterChg>
    </pc:docChg>
  </pc:docChgLst>
  <pc:docChgLst>
    <pc:chgData name="MIGUEL TRIGUEROS MUÑOZ" userId="a4ee0321-97d7-430f-98a8-7ed13ff9a4bf" providerId="ADAL" clId="{1A2524F0-11E5-48C4-86DF-E5310B4EF233}"/>
    <pc:docChg chg="undo custSel modSld sldOrd">
      <pc:chgData name="MIGUEL TRIGUEROS MUÑOZ" userId="a4ee0321-97d7-430f-98a8-7ed13ff9a4bf" providerId="ADAL" clId="{1A2524F0-11E5-48C4-86DF-E5310B4EF233}" dt="2024-02-14T08:19:21.813" v="67"/>
      <pc:docMkLst>
        <pc:docMk/>
      </pc:docMkLst>
      <pc:sldChg chg="modSp mod">
        <pc:chgData name="MIGUEL TRIGUEROS MUÑOZ" userId="a4ee0321-97d7-430f-98a8-7ed13ff9a4bf" providerId="ADAL" clId="{1A2524F0-11E5-48C4-86DF-E5310B4EF233}" dt="2024-02-12T10:05:01.091" v="18" actId="20577"/>
        <pc:sldMkLst>
          <pc:docMk/>
          <pc:sldMk cId="3948044143" sldId="320"/>
        </pc:sldMkLst>
      </pc:sldChg>
      <pc:sldChg chg="modSp mod">
        <pc:chgData name="MIGUEL TRIGUEROS MUÑOZ" userId="a4ee0321-97d7-430f-98a8-7ed13ff9a4bf" providerId="ADAL" clId="{1A2524F0-11E5-48C4-86DF-E5310B4EF233}" dt="2024-02-12T11:16:42.669" v="61" actId="15"/>
        <pc:sldMkLst>
          <pc:docMk/>
          <pc:sldMk cId="94322529" sldId="326"/>
        </pc:sldMkLst>
      </pc:sldChg>
      <pc:sldChg chg="modSp mod">
        <pc:chgData name="MIGUEL TRIGUEROS MUÑOZ" userId="a4ee0321-97d7-430f-98a8-7ed13ff9a4bf" providerId="ADAL" clId="{1A2524F0-11E5-48C4-86DF-E5310B4EF233}" dt="2024-02-14T08:18:49.180" v="65" actId="27636"/>
        <pc:sldMkLst>
          <pc:docMk/>
          <pc:sldMk cId="270283012" sldId="336"/>
        </pc:sldMkLst>
      </pc:sldChg>
      <pc:sldChg chg="ord">
        <pc:chgData name="MIGUEL TRIGUEROS MUÑOZ" userId="a4ee0321-97d7-430f-98a8-7ed13ff9a4bf" providerId="ADAL" clId="{1A2524F0-11E5-48C4-86DF-E5310B4EF233}" dt="2024-02-14T08:19:21.813" v="67"/>
        <pc:sldMkLst>
          <pc:docMk/>
          <pc:sldMk cId="3066266296" sldId="337"/>
        </pc:sldMkLst>
      </pc:sldChg>
    </pc:docChg>
  </pc:docChgLst>
  <pc:docChgLst>
    <pc:chgData name="MIGUEL TRIGUEROS MUÑOZ" userId="a4ee0321-97d7-430f-98a8-7ed13ff9a4bf" providerId="ADAL" clId="{79DF4C0E-7ECC-44F1-BA58-C10C01064493}"/>
    <pc:docChg chg="undo custSel addSld delSld modSld modMainMaster modSection">
      <pc:chgData name="MIGUEL TRIGUEROS MUÑOZ" userId="a4ee0321-97d7-430f-98a8-7ed13ff9a4bf" providerId="ADAL" clId="{79DF4C0E-7ECC-44F1-BA58-C10C01064493}" dt="2025-03-03T12:26:44.312" v="589" actId="20577"/>
      <pc:docMkLst>
        <pc:docMk/>
      </pc:docMkLst>
      <pc:sldChg chg="modSp mod">
        <pc:chgData name="MIGUEL TRIGUEROS MUÑOZ" userId="a4ee0321-97d7-430f-98a8-7ed13ff9a4bf" providerId="ADAL" clId="{79DF4C0E-7ECC-44F1-BA58-C10C01064493}" dt="2025-02-06T19:19:29.793" v="11" actId="20577"/>
        <pc:sldMkLst>
          <pc:docMk/>
          <pc:sldMk cId="308865771" sldId="256"/>
        </pc:sldMkLst>
        <pc:spChg chg="mod">
          <ac:chgData name="MIGUEL TRIGUEROS MUÑOZ" userId="a4ee0321-97d7-430f-98a8-7ed13ff9a4bf" providerId="ADAL" clId="{79DF4C0E-7ECC-44F1-BA58-C10C01064493}" dt="2025-02-06T19:19:29.793" v="11" actId="20577"/>
          <ac:spMkLst>
            <pc:docMk/>
            <pc:sldMk cId="308865771" sldId="256"/>
            <ac:spMk id="2" creationId="{BB6B5ACD-B995-716B-F5F7-1C14289F141D}"/>
          </ac:spMkLst>
        </pc:spChg>
      </pc:sldChg>
      <pc:sldChg chg="modSp mod">
        <pc:chgData name="MIGUEL TRIGUEROS MUÑOZ" userId="a4ee0321-97d7-430f-98a8-7ed13ff9a4bf" providerId="ADAL" clId="{79DF4C0E-7ECC-44F1-BA58-C10C01064493}" dt="2025-02-07T16:25:43.129" v="414" actId="3626"/>
        <pc:sldMkLst>
          <pc:docMk/>
          <pc:sldMk cId="1662085430" sldId="302"/>
        </pc:sldMkLst>
        <pc:spChg chg="mod">
          <ac:chgData name="MIGUEL TRIGUEROS MUÑOZ" userId="a4ee0321-97d7-430f-98a8-7ed13ff9a4bf" providerId="ADAL" clId="{79DF4C0E-7ECC-44F1-BA58-C10C01064493}" dt="2025-02-07T16:25:43.129" v="414" actId="3626"/>
          <ac:spMkLst>
            <pc:docMk/>
            <pc:sldMk cId="1662085430" sldId="302"/>
            <ac:spMk id="5" creationId="{2E672CE3-414F-1E3C-9928-F4B6B7568735}"/>
          </ac:spMkLst>
        </pc:spChg>
      </pc:sldChg>
      <pc:sldChg chg="addSp delSp modSp mod">
        <pc:chgData name="MIGUEL TRIGUEROS MUÑOZ" userId="a4ee0321-97d7-430f-98a8-7ed13ff9a4bf" providerId="ADAL" clId="{79DF4C0E-7ECC-44F1-BA58-C10C01064493}" dt="2025-02-07T18:30:37.161" v="558" actId="20577"/>
        <pc:sldMkLst>
          <pc:docMk/>
          <pc:sldMk cId="745458148" sldId="314"/>
        </pc:sldMkLst>
        <pc:spChg chg="add mod">
          <ac:chgData name="MIGUEL TRIGUEROS MUÑOZ" userId="a4ee0321-97d7-430f-98a8-7ed13ff9a4bf" providerId="ADAL" clId="{79DF4C0E-7ECC-44F1-BA58-C10C01064493}" dt="2025-02-07T18:30:37.161" v="558" actId="20577"/>
          <ac:spMkLst>
            <pc:docMk/>
            <pc:sldMk cId="745458148" sldId="314"/>
            <ac:spMk id="5" creationId="{B6810F6F-DB2A-ED7D-6A72-27AB303FFA23}"/>
          </ac:spMkLst>
        </pc:spChg>
      </pc:sldChg>
      <pc:sldChg chg="delSp modSp mod delAnim modNotesTx">
        <pc:chgData name="MIGUEL TRIGUEROS MUÑOZ" userId="a4ee0321-97d7-430f-98a8-7ed13ff9a4bf" providerId="ADAL" clId="{79DF4C0E-7ECC-44F1-BA58-C10C01064493}" dt="2025-02-17T20:28:27.487" v="567" actId="478"/>
        <pc:sldMkLst>
          <pc:docMk/>
          <pc:sldMk cId="2044085444" sldId="327"/>
        </pc:sldMkLst>
        <pc:spChg chg="mod">
          <ac:chgData name="MIGUEL TRIGUEROS MUÑOZ" userId="a4ee0321-97d7-430f-98a8-7ed13ff9a4bf" providerId="ADAL" clId="{79DF4C0E-7ECC-44F1-BA58-C10C01064493}" dt="2025-02-07T15:42:44.596" v="43" actId="20577"/>
          <ac:spMkLst>
            <pc:docMk/>
            <pc:sldMk cId="2044085444" sldId="327"/>
            <ac:spMk id="3" creationId="{BBD2C6B3-99D2-B9CC-5F50-ADD31ADFF127}"/>
          </ac:spMkLst>
        </pc:spChg>
        <pc:graphicFrameChg chg="modGraphic">
          <ac:chgData name="MIGUEL TRIGUEROS MUÑOZ" userId="a4ee0321-97d7-430f-98a8-7ed13ff9a4bf" providerId="ADAL" clId="{79DF4C0E-7ECC-44F1-BA58-C10C01064493}" dt="2025-02-06T19:26:59.544" v="35" actId="207"/>
          <ac:graphicFrameMkLst>
            <pc:docMk/>
            <pc:sldMk cId="2044085444" sldId="327"/>
            <ac:graphicFrameMk id="6" creationId="{9B25C18A-E3D8-24A2-BFBE-0EF56ABA1BA0}"/>
          </ac:graphicFrameMkLst>
        </pc:graphicFrameChg>
      </pc:sldChg>
      <pc:sldChg chg="modSp mod">
        <pc:chgData name="MIGUEL TRIGUEROS MUÑOZ" userId="a4ee0321-97d7-430f-98a8-7ed13ff9a4bf" providerId="ADAL" clId="{79DF4C0E-7ECC-44F1-BA58-C10C01064493}" dt="2025-03-03T12:26:44.312" v="589" actId="20577"/>
        <pc:sldMkLst>
          <pc:docMk/>
          <pc:sldMk cId="155112023" sldId="328"/>
        </pc:sldMkLst>
        <pc:spChg chg="mod">
          <ac:chgData name="MIGUEL TRIGUEROS MUÑOZ" userId="a4ee0321-97d7-430f-98a8-7ed13ff9a4bf" providerId="ADAL" clId="{79DF4C0E-7ECC-44F1-BA58-C10C01064493}" dt="2025-03-03T12:26:44.312" v="589" actId="20577"/>
          <ac:spMkLst>
            <pc:docMk/>
            <pc:sldMk cId="155112023" sldId="328"/>
            <ac:spMk id="3" creationId="{BBD2C6B3-99D2-B9CC-5F50-ADD31ADFF127}"/>
          </ac:spMkLst>
        </pc:spChg>
      </pc:sldChg>
      <pc:sldChg chg="delSp modSp modAnim">
        <pc:chgData name="MIGUEL TRIGUEROS MUÑOZ" userId="a4ee0321-97d7-430f-98a8-7ed13ff9a4bf" providerId="ADAL" clId="{79DF4C0E-7ECC-44F1-BA58-C10C01064493}" dt="2025-02-07T18:34:28.648" v="566" actId="478"/>
        <pc:sldMkLst>
          <pc:docMk/>
          <pc:sldMk cId="952270227" sldId="333"/>
        </pc:sldMkLst>
        <pc:picChg chg="mod">
          <ac:chgData name="MIGUEL TRIGUEROS MUÑOZ" userId="a4ee0321-97d7-430f-98a8-7ed13ff9a4bf" providerId="ADAL" clId="{79DF4C0E-7ECC-44F1-BA58-C10C01064493}" dt="2025-02-07T18:34:25.873" v="565" actId="14100"/>
          <ac:picMkLst>
            <pc:docMk/>
            <pc:sldMk cId="952270227" sldId="333"/>
            <ac:picMk id="5" creationId="{9D8F4161-0695-EBF9-716B-F8176C8FDC8C}"/>
          </ac:picMkLst>
        </pc:picChg>
      </pc:sldChg>
      <pc:sldChg chg="modSp mod">
        <pc:chgData name="MIGUEL TRIGUEROS MUÑOZ" userId="a4ee0321-97d7-430f-98a8-7ed13ff9a4bf" providerId="ADAL" clId="{79DF4C0E-7ECC-44F1-BA58-C10C01064493}" dt="2025-02-07T15:51:08.976" v="294" actId="115"/>
        <pc:sldMkLst>
          <pc:docMk/>
          <pc:sldMk cId="2896794478" sldId="348"/>
        </pc:sldMkLst>
        <pc:spChg chg="mod">
          <ac:chgData name="MIGUEL TRIGUEROS MUÑOZ" userId="a4ee0321-97d7-430f-98a8-7ed13ff9a4bf" providerId="ADAL" clId="{79DF4C0E-7ECC-44F1-BA58-C10C01064493}" dt="2025-02-07T15:51:08.976" v="294" actId="115"/>
          <ac:spMkLst>
            <pc:docMk/>
            <pc:sldMk cId="2896794478" sldId="348"/>
            <ac:spMk id="3" creationId="{71D17A23-B7AA-B5D1-84CB-FCA914AB37D4}"/>
          </ac:spMkLst>
        </pc:spChg>
      </pc:sldChg>
      <pc:sldChg chg="modSp">
        <pc:chgData name="MIGUEL TRIGUEROS MUÑOZ" userId="a4ee0321-97d7-430f-98a8-7ed13ff9a4bf" providerId="ADAL" clId="{79DF4C0E-7ECC-44F1-BA58-C10C01064493}" dt="2025-02-07T18:34:06.632" v="561" actId="14100"/>
        <pc:sldMkLst>
          <pc:docMk/>
          <pc:sldMk cId="557761139" sldId="362"/>
        </pc:sldMkLst>
        <pc:spChg chg="mod">
          <ac:chgData name="MIGUEL TRIGUEROS MUÑOZ" userId="a4ee0321-97d7-430f-98a8-7ed13ff9a4bf" providerId="ADAL" clId="{79DF4C0E-7ECC-44F1-BA58-C10C01064493}" dt="2025-02-07T18:34:06.632" v="561" actId="14100"/>
          <ac:spMkLst>
            <pc:docMk/>
            <pc:sldMk cId="557761139" sldId="362"/>
            <ac:spMk id="3" creationId="{4AC53F51-8B47-3772-A24A-5DA81B6EF0D6}"/>
          </ac:spMkLst>
        </pc:spChg>
        <pc:picChg chg="mod">
          <ac:chgData name="MIGUEL TRIGUEROS MUÑOZ" userId="a4ee0321-97d7-430f-98a8-7ed13ff9a4bf" providerId="ADAL" clId="{79DF4C0E-7ECC-44F1-BA58-C10C01064493}" dt="2025-02-07T18:33:59.785" v="559" actId="1076"/>
          <ac:picMkLst>
            <pc:docMk/>
            <pc:sldMk cId="557761139" sldId="362"/>
            <ac:picMk id="6" creationId="{ACBAEA9B-801C-F642-1EE1-058270C00FD2}"/>
          </ac:picMkLst>
        </pc:picChg>
        <pc:picChg chg="mod">
          <ac:chgData name="MIGUEL TRIGUEROS MUÑOZ" userId="a4ee0321-97d7-430f-98a8-7ed13ff9a4bf" providerId="ADAL" clId="{79DF4C0E-7ECC-44F1-BA58-C10C01064493}" dt="2025-02-07T18:34:02.274" v="560" actId="1076"/>
          <ac:picMkLst>
            <pc:docMk/>
            <pc:sldMk cId="557761139" sldId="362"/>
            <ac:picMk id="9" creationId="{50DDBE8C-7EED-253A-BA5D-40928057962C}"/>
          </ac:picMkLst>
        </pc:picChg>
      </pc:sldChg>
      <pc:sldChg chg="modSp mod">
        <pc:chgData name="MIGUEL TRIGUEROS MUÑOZ" userId="a4ee0321-97d7-430f-98a8-7ed13ff9a4bf" providerId="ADAL" clId="{79DF4C0E-7ECC-44F1-BA58-C10C01064493}" dt="2025-02-07T15:51:42.685" v="356" actId="20577"/>
        <pc:sldMkLst>
          <pc:docMk/>
          <pc:sldMk cId="3422367261" sldId="365"/>
        </pc:sldMkLst>
        <pc:spChg chg="mod">
          <ac:chgData name="MIGUEL TRIGUEROS MUÑOZ" userId="a4ee0321-97d7-430f-98a8-7ed13ff9a4bf" providerId="ADAL" clId="{79DF4C0E-7ECC-44F1-BA58-C10C01064493}" dt="2025-02-07T15:51:42.685" v="356" actId="20577"/>
          <ac:spMkLst>
            <pc:docMk/>
            <pc:sldMk cId="3422367261" sldId="365"/>
            <ac:spMk id="3" creationId="{D467753D-0977-74A5-94C4-109F495F4356}"/>
          </ac:spMkLst>
        </pc:spChg>
      </pc:sldChg>
      <pc:sldChg chg="modSp mod">
        <pc:chgData name="MIGUEL TRIGUEROS MUÑOZ" userId="a4ee0321-97d7-430f-98a8-7ed13ff9a4bf" providerId="ADAL" clId="{79DF4C0E-7ECC-44F1-BA58-C10C01064493}" dt="2025-02-07T15:48:41.446" v="277" actId="113"/>
        <pc:sldMkLst>
          <pc:docMk/>
          <pc:sldMk cId="1115552724" sldId="366"/>
        </pc:sldMkLst>
        <pc:spChg chg="mod">
          <ac:chgData name="MIGUEL TRIGUEROS MUÑOZ" userId="a4ee0321-97d7-430f-98a8-7ed13ff9a4bf" providerId="ADAL" clId="{79DF4C0E-7ECC-44F1-BA58-C10C01064493}" dt="2025-02-07T15:48:41.446" v="277" actId="113"/>
          <ac:spMkLst>
            <pc:docMk/>
            <pc:sldMk cId="1115552724" sldId="366"/>
            <ac:spMk id="3" creationId="{5C807BD4-9B29-4076-45C9-B5B65A3B6008}"/>
          </ac:spMkLst>
        </pc:spChg>
        <pc:picChg chg="mod">
          <ac:chgData name="MIGUEL TRIGUEROS MUÑOZ" userId="a4ee0321-97d7-430f-98a8-7ed13ff9a4bf" providerId="ADAL" clId="{79DF4C0E-7ECC-44F1-BA58-C10C01064493}" dt="2025-02-07T15:47:52.482" v="218" actId="1076"/>
          <ac:picMkLst>
            <pc:docMk/>
            <pc:sldMk cId="1115552724" sldId="366"/>
            <ac:picMk id="5" creationId="{ADA8BF2E-9033-CD1F-51D0-F6174896E751}"/>
          </ac:picMkLst>
        </pc:picChg>
      </pc:sldChg>
      <pc:sldChg chg="modSp add del">
        <pc:chgData name="MIGUEL TRIGUEROS MUÑOZ" userId="a4ee0321-97d7-430f-98a8-7ed13ff9a4bf" providerId="ADAL" clId="{79DF4C0E-7ECC-44F1-BA58-C10C01064493}" dt="2025-02-07T18:27:11.879" v="419" actId="2696"/>
        <pc:sldMkLst>
          <pc:docMk/>
          <pc:sldMk cId="359063030" sldId="367"/>
        </pc:sldMkLst>
      </pc:sldChg>
      <pc:sldChg chg="modSp add del">
        <pc:chgData name="MIGUEL TRIGUEROS MUÑOZ" userId="a4ee0321-97d7-430f-98a8-7ed13ff9a4bf" providerId="ADAL" clId="{79DF4C0E-7ECC-44F1-BA58-C10C01064493}" dt="2025-02-07T18:28:37.827" v="435" actId="2696"/>
        <pc:sldMkLst>
          <pc:docMk/>
          <pc:sldMk cId="3827793099" sldId="367"/>
        </pc:sldMkLst>
      </pc:sldChg>
      <pc:sldMasterChg chg="modSp mod">
        <pc:chgData name="MIGUEL TRIGUEROS MUÑOZ" userId="a4ee0321-97d7-430f-98a8-7ed13ff9a4bf" providerId="ADAL" clId="{79DF4C0E-7ECC-44F1-BA58-C10C01064493}" dt="2025-02-06T19:25:52.832" v="34" actId="20577"/>
        <pc:sldMasterMkLst>
          <pc:docMk/>
          <pc:sldMasterMk cId="48007759" sldId="2147483686"/>
        </pc:sldMasterMkLst>
        <pc:spChg chg="mod">
          <ac:chgData name="MIGUEL TRIGUEROS MUÑOZ" userId="a4ee0321-97d7-430f-98a8-7ed13ff9a4bf" providerId="ADAL" clId="{79DF4C0E-7ECC-44F1-BA58-C10C01064493}" dt="2025-02-06T19:25:52.832" v="34" actId="20577"/>
          <ac:spMkLst>
            <pc:docMk/>
            <pc:sldMasterMk cId="48007759" sldId="2147483686"/>
            <ac:spMk id="18" creationId="{F589B1CF-02D4-4456-3BF5-4299A2F5FF62}"/>
          </ac:spMkLst>
        </pc:spChg>
      </pc:sldMasterChg>
    </pc:docChg>
  </pc:docChgLst>
  <pc:docChgLst>
    <pc:chgData name="MIGUEL TRIGUEROS MUÑOZ" userId="S::miguel.trigueros@aulaxxi.murciaeduca.es::a4ee0321-97d7-430f-98a8-7ed13ff9a4bf" providerId="AD" clId="Web-{108783FA-C518-7373-97B0-8E7EFF86861E}"/>
    <pc:docChg chg="sldOrd">
      <pc:chgData name="MIGUEL TRIGUEROS MUÑOZ" userId="S::miguel.trigueros@aulaxxi.murciaeduca.es::a4ee0321-97d7-430f-98a8-7ed13ff9a4bf" providerId="AD" clId="Web-{108783FA-C518-7373-97B0-8E7EFF86861E}" dt="2025-02-13T10:37:02.945" v="0"/>
      <pc:docMkLst>
        <pc:docMk/>
      </pc:docMkLst>
      <pc:sldChg chg="ord">
        <pc:chgData name="MIGUEL TRIGUEROS MUÑOZ" userId="S::miguel.trigueros@aulaxxi.murciaeduca.es::a4ee0321-97d7-430f-98a8-7ed13ff9a4bf" providerId="AD" clId="Web-{108783FA-C518-7373-97B0-8E7EFF86861E}" dt="2025-02-13T10:37:02.945" v="0"/>
        <pc:sldMkLst>
          <pc:docMk/>
          <pc:sldMk cId="941241975" sldId="364"/>
        </pc:sldMkLst>
      </pc:sldChg>
    </pc:docChg>
  </pc:docChgLst>
  <pc:docChgLst>
    <pc:chgData name="MIGUEL TRIGUEROS MUÑOZ" userId="S::miguel.trigueros@aulaxxi.murciaeduca.es::a4ee0321-97d7-430f-98a8-7ed13ff9a4bf" providerId="AD" clId="Web-{A96DD97C-90FA-8B42-AE93-F4D366C5FDA8}"/>
    <pc:docChg chg="modSld sldOrd">
      <pc:chgData name="MIGUEL TRIGUEROS MUÑOZ" userId="S::miguel.trigueros@aulaxxi.murciaeduca.es::a4ee0321-97d7-430f-98a8-7ed13ff9a4bf" providerId="AD" clId="Web-{A96DD97C-90FA-8B42-AE93-F4D366C5FDA8}" dt="2024-02-12T07:07:13.113" v="1"/>
      <pc:docMkLst>
        <pc:docMk/>
      </pc:docMkLst>
      <pc:sldChg chg="ord">
        <pc:chgData name="MIGUEL TRIGUEROS MUÑOZ" userId="S::miguel.trigueros@aulaxxi.murciaeduca.es::a4ee0321-97d7-430f-98a8-7ed13ff9a4bf" providerId="AD" clId="Web-{A96DD97C-90FA-8B42-AE93-F4D366C5FDA8}" dt="2024-02-12T07:07:13.113" v="1"/>
        <pc:sldMkLst>
          <pc:docMk/>
          <pc:sldMk cId="3289438449" sldId="318"/>
        </pc:sldMkLst>
      </pc:sldChg>
      <pc:sldChg chg="modSp">
        <pc:chgData name="MIGUEL TRIGUEROS MUÑOZ" userId="S::miguel.trigueros@aulaxxi.murciaeduca.es::a4ee0321-97d7-430f-98a8-7ed13ff9a4bf" providerId="AD" clId="Web-{A96DD97C-90FA-8B42-AE93-F4D366C5FDA8}" dt="2024-02-12T07:01:05.885" v="0" actId="1076"/>
        <pc:sldMkLst>
          <pc:docMk/>
          <pc:sldMk cId="1059083778" sldId="319"/>
        </pc:sldMkLst>
      </pc:sldChg>
    </pc:docChg>
  </pc:docChgLst>
</pc:chgInfo>
</file>

<file path=ppt/comments/modernComment_14D_38C27D9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136CD74-42C5-4D17-ACF1-463C6CA295D3}" authorId="{977F47D7-07F1-85A1-7633-049FB299B8FA}" created="2024-03-10T08:21:09.97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52270227" sldId="333"/>
      <ac:spMk id="3" creationId="{BBD2C6B3-99D2-B9CC-5F50-ADD31ADFF127}"/>
      <ac:txMk cp="0" len="5">
        <ac:context len="331" hash="1996022132"/>
      </ac:txMk>
    </ac:txMkLst>
    <p188:pos x="1082960" y="281947"/>
    <p188:txBody>
      <a:bodyPr/>
      <a:lstStyle/>
      <a:p>
        <a:r>
          <a:rPr lang="es-ES"/>
          <a:t>Mejorar los pasos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2081A56-CC7C-E6A3-8C00-AB421FDCFD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8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4E5AF2-5A5A-3388-D92E-DA016151F9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6949" y="0"/>
            <a:ext cx="4434999" cy="3568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9FAE3-5837-4C1B-BC4B-90063F16532C}" type="datetimeFigureOut">
              <a:rPr lang="es-ES" smtClean="0"/>
              <a:t>03/03/2025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263E9F-C8DC-1F97-AA62-4AAB5BD362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216"/>
            <a:ext cx="4434999" cy="3568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E984C9-C433-F37D-714F-A22D319DF6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6949" y="6747216"/>
            <a:ext cx="4434999" cy="3568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2C0DB-E44F-4629-AD09-AAD10AC79F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26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8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796949" y="0"/>
            <a:ext cx="4434999" cy="3568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425FF-1B7F-4E8F-BB9C-39A442C619BF}" type="datetimeFigureOut">
              <a:rPr lang="es-ES" smtClean="0"/>
              <a:t>03/03/2025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519488" y="887413"/>
            <a:ext cx="3195637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747216"/>
            <a:ext cx="4434999" cy="3568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796949" y="6747216"/>
            <a:ext cx="4434999" cy="3568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87428-8AF8-455B-BDC9-B299B46AA1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47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orden nombre: Tipo o Tipo: nombre no está en el UML, solo es importante ser consistente</a:t>
            </a:r>
          </a:p>
          <a:p>
            <a:r>
              <a:rPr lang="es-ES" dirty="0"/>
              <a:t>Sin embargo, considero que la notación </a:t>
            </a:r>
            <a:r>
              <a:rPr lang="es-ES" b="1" i="1" dirty="0"/>
              <a:t>nombre: Tipo y hacer(): Tipo </a:t>
            </a:r>
            <a:r>
              <a:rPr lang="es-ES" dirty="0"/>
              <a:t>es lo más natural y comprensible.</a:t>
            </a:r>
          </a:p>
          <a:p>
            <a:r>
              <a:rPr lang="es-ES" dirty="0"/>
              <a:t>Es importante seguir las convenciones del equipo y estas son nuestras convenciones.</a:t>
            </a:r>
          </a:p>
          <a:p>
            <a:r>
              <a:rPr lang="es-ES" dirty="0"/>
              <a:t>Tb podemos ver </a:t>
            </a:r>
            <a:r>
              <a:rPr lang="es-ES" dirty="0" err="1"/>
              <a:t>metodo</a:t>
            </a:r>
            <a:r>
              <a:rPr lang="es-ES" dirty="0"/>
              <a:t>(</a:t>
            </a:r>
            <a:r>
              <a:rPr lang="es-ES" dirty="0" err="1"/>
              <a:t>int:edad</a:t>
            </a:r>
            <a:r>
              <a:rPr lang="es-ES" dirty="0"/>
              <a:t>), es aceptado. </a:t>
            </a:r>
            <a:r>
              <a:rPr lang="es-ES"/>
              <a:t>Se prefiere metodo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78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3339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347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71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452" y="6318780"/>
            <a:ext cx="51263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82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AE3049DF-A480-77B0-C1C9-F6A157F3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ACB1A6C2-4497-4021-B992-BC7E2DD17ECA}" type="datetime1">
              <a:rPr lang="en-US" smtClean="0"/>
              <a:t>3/3/2025</a:t>
            </a:fld>
            <a:endParaRPr lang="en-US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8100B48C-AFC7-6B3E-350F-D289CA0F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2A13A0AB-4612-F620-3EED-C60DF995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A1E5D97F-AFB0-796F-E6AF-47B0045F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5170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v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621792"/>
            <a:ext cx="8707438" cy="5972683"/>
          </a:xfrm>
        </p:spPr>
        <p:txBody>
          <a:bodyPr/>
          <a:lstStyle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482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iv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883920"/>
            <a:ext cx="8707438" cy="5710555"/>
          </a:xfrm>
        </p:spPr>
        <p:txBody>
          <a:bodyPr/>
          <a:lstStyle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8430"/>
            <a:ext cx="8571346" cy="337025"/>
          </a:xfrm>
          <a:solidFill>
            <a:srgbClr val="85B535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s-ES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7623363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v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042BE952-E59C-5FD1-133D-D2CA76C441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65" y="738161"/>
            <a:ext cx="8980860" cy="337025"/>
          </a:xfrm>
          <a:solidFill>
            <a:srgbClr val="99C63D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s-ES" sz="16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1147763"/>
            <a:ext cx="8707438" cy="5446712"/>
          </a:xfrm>
        </p:spPr>
        <p:txBody>
          <a:bodyPr/>
          <a:lstStyle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8430"/>
            <a:ext cx="8571346" cy="337025"/>
          </a:xfrm>
          <a:solidFill>
            <a:srgbClr val="85B535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s-ES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1056809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621792"/>
            <a:ext cx="8707438" cy="5972683"/>
          </a:xfrm>
        </p:spPr>
        <p:txBody>
          <a:bodyPr/>
          <a:lstStyle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s-ES" dirty="0"/>
              <a:t>TAREA X</a:t>
            </a:r>
            <a:endParaRPr lang="en-US" dirty="0"/>
          </a:p>
        </p:txBody>
      </p:sp>
      <p:pic>
        <p:nvPicPr>
          <p:cNvPr id="3" name="Gráfico 2" descr="Bandeja de entrada marcada contorno">
            <a:extLst>
              <a:ext uri="{FF2B5EF4-FFF2-40B4-BE49-F238E27FC236}">
                <a16:creationId xmlns:a16="http://schemas.microsoft.com/office/drawing/2014/main" id="{6B4C136E-AFD5-F617-9436-896E0EA7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7636" y="152399"/>
            <a:ext cx="1149927" cy="114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4722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F3DA8F42-B3BB-41A1-AB4E-8617CD9BC174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97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EC685CC9-6004-4391-A195-A2D4DFB5034A}" type="datetime1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639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2DED-1971-464D-AC83-85410DCF904F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3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1FF4-63D7-4E0C-B192-FD104AB33BF2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3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82" y="1"/>
            <a:ext cx="8032580" cy="7019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8222" y="615677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589B1CF-02D4-4456-3BF5-4299A2F5FF62}"/>
              </a:ext>
            </a:extLst>
          </p:cNvPr>
          <p:cNvSpPr txBox="1">
            <a:spLocks/>
          </p:cNvSpPr>
          <p:nvPr/>
        </p:nvSpPr>
        <p:spPr>
          <a:xfrm>
            <a:off x="-10311" y="6677891"/>
            <a:ext cx="8209431" cy="188576"/>
          </a:xfrm>
          <a:prstGeom prst="rect">
            <a:avLst/>
          </a:prstGeom>
          <a:solidFill>
            <a:srgbClr val="8CBF2D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800" dirty="0"/>
              <a:t>05 UML</a:t>
            </a:r>
            <a:endParaRPr lang="en-US" sz="800" dirty="0"/>
          </a:p>
        </p:txBody>
      </p:sp>
      <p:pic>
        <p:nvPicPr>
          <p:cNvPr id="4" name="Picture 2" descr="Qué tipo de licencias de imágenes hay y cuáles puedes utilizar">
            <a:extLst>
              <a:ext uri="{FF2B5EF4-FFF2-40B4-BE49-F238E27FC236}">
                <a16:creationId xmlns:a16="http://schemas.microsoft.com/office/drawing/2014/main" id="{2AB01679-01BB-FAD3-19FD-315CB7440E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372" y="6396288"/>
            <a:ext cx="967068" cy="3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0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69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tackoverflow.com/questions/40449691/where-to-put-aggregation-and-composition-symbol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ucidchart.com/pages/es/tutorial-de-diagrama-de-clases-u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edrawsoft.com/es/example-uml-class-diagram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microsoft.com/office/2018/10/relationships/comments" Target="../comments/modernComment_14D_38C27D9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yfpschool.com/uml-diagrama-de-clases-la-smart-city-de-neo-toky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anpaon.wordpress.com/2013/07/01/uml-diagrama-de-clases-ejercicio-1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mlet.com/" TargetMode="External"/><Relationship Id="rId2" Type="http://schemas.openxmlformats.org/officeDocument/2006/relationships/hyperlink" Target="https://app.diagrams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zid-MVo7M-E&amp;t=29s" TargetMode="External"/><Relationship Id="rId4" Type="http://schemas.openxmlformats.org/officeDocument/2006/relationships/hyperlink" Target="https://staruml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aturale.com/casa-ecologica-i-nuovi-trend-in-arrivo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quitecturaacademica.com/planos-arquitectonicos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aturale.com/casa-ecologica-i-nuovi-trend-in-arrivo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quitecturaacademica.com/planos-arquitectonicos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prendeaprogramar.com/mod/resource/view.php?id=40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dnclases.blogspot.com/2011/03/ejemplo-de-diagrama-de-clases-y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lucidchart.com/pages/es/tutorial-de-diagrama-de-clases-u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B5ACD-B995-716B-F5F7-1C14289F14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ES" dirty="0"/>
              <a:t>05: UML DIAGRAMAS DE ESTADO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64605AA8-6BF8-6FAF-96AB-AEA8903E1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D5F8D1-79D3-855C-8A68-4E565138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0AD6DD5-E1F6-64CE-2264-36D1A0206F5E}"/>
              </a:ext>
            </a:extLst>
          </p:cNvPr>
          <p:cNvSpPr txBox="1"/>
          <p:nvPr/>
        </p:nvSpPr>
        <p:spPr>
          <a:xfrm>
            <a:off x="881459" y="4654855"/>
            <a:ext cx="3162497" cy="249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7"/>
              </a:lnSpc>
            </a:pPr>
            <a:r>
              <a:rPr sz="1400">
                <a:solidFill>
                  <a:schemeClr val="accent4"/>
                </a:solidFill>
                <a:latin typeface="MDUHDN+Century Gothic"/>
                <a:cs typeface="MDUHDN+Century Gothic"/>
              </a:rPr>
              <a:t>Entornos</a:t>
            </a:r>
            <a:r>
              <a:rPr sz="1400" spc="25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sz="1400">
                <a:solidFill>
                  <a:schemeClr val="accent4"/>
                </a:solidFill>
                <a:latin typeface="MDUHDN+Century Gothic"/>
                <a:cs typeface="MDUHDN+Century Gothic"/>
              </a:rPr>
              <a:t>de</a:t>
            </a:r>
            <a:r>
              <a:rPr sz="1400" spc="10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sz="1400">
                <a:solidFill>
                  <a:schemeClr val="accent4"/>
                </a:solidFill>
                <a:latin typeface="MDUHDN+Century Gothic"/>
                <a:cs typeface="MDUHDN+Century Gothic"/>
              </a:rPr>
              <a:t>Desarrollo</a:t>
            </a:r>
            <a:r>
              <a:rPr sz="1400" spc="-13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endParaRPr sz="1400">
              <a:solidFill>
                <a:schemeClr val="accent4"/>
              </a:solidFill>
              <a:latin typeface="MDUHDN+Century Gothic"/>
              <a:cs typeface="MDUHDN+Century Gothic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224F4294-9767-96BB-A7D3-EBFE8CEFC64B}"/>
              </a:ext>
            </a:extLst>
          </p:cNvPr>
          <p:cNvSpPr txBox="1"/>
          <p:nvPr/>
        </p:nvSpPr>
        <p:spPr>
          <a:xfrm>
            <a:off x="4936498" y="4990014"/>
            <a:ext cx="3071183" cy="62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0499" algn="r">
              <a:lnSpc>
                <a:spcPts val="2147"/>
              </a:lnSpc>
            </a:pPr>
            <a:r>
              <a:rPr sz="1400" err="1">
                <a:solidFill>
                  <a:schemeClr val="accent4"/>
                </a:solidFill>
                <a:latin typeface="MDUHDN+Century Gothic"/>
                <a:cs typeface="MDUHDN+Century Gothic"/>
              </a:rPr>
              <a:t>versión</a:t>
            </a:r>
            <a:r>
              <a:rPr sz="1400" spc="-36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lang="es-ES" sz="1400">
                <a:solidFill>
                  <a:schemeClr val="accent4"/>
                </a:solidFill>
                <a:latin typeface="MDUHDN+Century Gothic"/>
                <a:cs typeface="MDUHDN+Century Gothic"/>
              </a:rPr>
              <a:t>24,01</a:t>
            </a:r>
            <a:endParaRPr sz="1400">
              <a:solidFill>
                <a:schemeClr val="accent4"/>
              </a:solidFill>
              <a:latin typeface="MDUHDN+Century Gothic"/>
              <a:cs typeface="MDUHDN+Century Gothic"/>
            </a:endParaRPr>
          </a:p>
          <a:p>
            <a:pPr algn="r">
              <a:lnSpc>
                <a:spcPts val="2147"/>
              </a:lnSpc>
              <a:spcBef>
                <a:spcPts val="811"/>
              </a:spcBef>
            </a:pPr>
            <a:r>
              <a:rPr sz="1400">
                <a:solidFill>
                  <a:schemeClr val="accent4"/>
                </a:solidFill>
                <a:latin typeface="MDUHDN+Century Gothic"/>
                <a:cs typeface="MDUHDN+Century Gothic"/>
              </a:rPr>
              <a:t>Bajo licencia</a:t>
            </a:r>
            <a:r>
              <a:rPr sz="1400" spc="-41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sz="1400">
                <a:solidFill>
                  <a:schemeClr val="accent4"/>
                </a:solidFill>
                <a:latin typeface="MDUHDN+Century Gothic"/>
                <a:cs typeface="MDUHDN+Century Gothic"/>
              </a:rPr>
              <a:t>CC</a:t>
            </a:r>
            <a:r>
              <a:rPr sz="1400" spc="-10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sz="1400">
                <a:solidFill>
                  <a:schemeClr val="accent4"/>
                </a:solidFill>
                <a:latin typeface="MDUHDN+Century Gothic"/>
                <a:cs typeface="MDUHDN+Century Gothic"/>
              </a:rPr>
              <a:t>B</a:t>
            </a:r>
            <a:r>
              <a:rPr lang="es-ES" sz="1400">
                <a:solidFill>
                  <a:schemeClr val="accent4"/>
                </a:solidFill>
                <a:latin typeface="MDUHDN+Century Gothic"/>
                <a:cs typeface="MDUHDN+Century Gothic"/>
              </a:rPr>
              <a:t>Y</a:t>
            </a:r>
            <a:r>
              <a:rPr lang="es-ES" sz="1400" spc="1190">
                <a:solidFill>
                  <a:schemeClr val="accent4"/>
                </a:solidFill>
                <a:latin typeface="MDUHDN+Century Gothic"/>
                <a:cs typeface="MDUHDN+Century Gothic"/>
              </a:rPr>
              <a:t>-</a:t>
            </a:r>
            <a:r>
              <a:rPr sz="1400">
                <a:solidFill>
                  <a:schemeClr val="accent4"/>
                </a:solidFill>
                <a:latin typeface="MDUHDN+Century Gothic"/>
                <a:cs typeface="MDUHDN+Century Gothic"/>
              </a:rPr>
              <a:t>N</a:t>
            </a:r>
            <a:r>
              <a:rPr lang="es-ES" sz="1400">
                <a:solidFill>
                  <a:schemeClr val="accent4"/>
                </a:solidFill>
                <a:latin typeface="MDUHDN+Century Gothic"/>
                <a:cs typeface="MDUHDN+Century Gothic"/>
              </a:rPr>
              <a:t>C-</a:t>
            </a:r>
            <a:r>
              <a:rPr sz="1400">
                <a:solidFill>
                  <a:schemeClr val="accent4"/>
                </a:solidFill>
                <a:latin typeface="MDUHDN+Century Gothic"/>
                <a:cs typeface="MDUHDN+Century Gothic"/>
              </a:rPr>
              <a:t>SA </a:t>
            </a:r>
            <a:r>
              <a:rPr sz="1400" spc="-10">
                <a:solidFill>
                  <a:schemeClr val="accent4"/>
                </a:solidFill>
                <a:latin typeface="MDUHDN+Century Gothic"/>
                <a:cs typeface="MDUHDN+Century Gothic"/>
              </a:rPr>
              <a:t>4.0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163AF1D7-99DA-EAC5-BC03-9B1BE7C81353}"/>
              </a:ext>
            </a:extLst>
          </p:cNvPr>
          <p:cNvSpPr txBox="1"/>
          <p:nvPr/>
        </p:nvSpPr>
        <p:spPr>
          <a:xfrm>
            <a:off x="881459" y="5060815"/>
            <a:ext cx="3912449" cy="781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4"/>
              </a:lnSpc>
            </a:pPr>
            <a:r>
              <a:rPr lang="es-ES" sz="1400">
                <a:solidFill>
                  <a:schemeClr val="accent4"/>
                </a:solidFill>
                <a:latin typeface="MDUHDN+Century Gothic"/>
                <a:cs typeface="MDUHDN+Century Gothic"/>
              </a:rPr>
              <a:t>Miguel Trigueros Muñoz</a:t>
            </a:r>
          </a:p>
          <a:p>
            <a:pPr>
              <a:lnSpc>
                <a:spcPts val="2144"/>
              </a:lnSpc>
            </a:pPr>
            <a:r>
              <a:rPr lang="es-ES" sz="1400">
                <a:solidFill>
                  <a:schemeClr val="accent4"/>
                </a:solidFill>
                <a:latin typeface="MDUHDN+Century Gothic"/>
                <a:cs typeface="MDUHDN+Century Gothic"/>
              </a:rPr>
              <a:t>Basado en el trabajo de Luis del</a:t>
            </a:r>
            <a:r>
              <a:rPr lang="es-ES" sz="1400" spc="12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lang="es-ES" sz="1400">
                <a:solidFill>
                  <a:schemeClr val="accent4"/>
                </a:solidFill>
                <a:latin typeface="MDUHDN+Century Gothic"/>
                <a:cs typeface="MDUHDN+Century Gothic"/>
              </a:rPr>
              <a:t>Moral</a:t>
            </a:r>
            <a:r>
              <a:rPr lang="es-ES" sz="1400" spc="-22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lang="es-ES" sz="1400">
                <a:solidFill>
                  <a:schemeClr val="accent4"/>
                </a:solidFill>
                <a:latin typeface="MDUHDN+Century Gothic"/>
                <a:cs typeface="MDUHDN+Century Gothic"/>
              </a:rPr>
              <a:t>Martínez</a:t>
            </a:r>
          </a:p>
          <a:p>
            <a:pPr>
              <a:lnSpc>
                <a:spcPts val="2144"/>
              </a:lnSpc>
            </a:pPr>
            <a:endParaRPr sz="1400">
              <a:solidFill>
                <a:schemeClr val="accent4"/>
              </a:solidFill>
              <a:latin typeface="MDUHDN+Century Gothic"/>
              <a:cs typeface="MDUHDN+Century Gothic"/>
            </a:endParaRPr>
          </a:p>
        </p:txBody>
      </p:sp>
      <p:pic>
        <p:nvPicPr>
          <p:cNvPr id="3" name="Picture 2" descr="Qué tipo de licencias de imágenes hay y cuáles puedes utilizar">
            <a:extLst>
              <a:ext uri="{FF2B5EF4-FFF2-40B4-BE49-F238E27FC236}">
                <a16:creationId xmlns:a16="http://schemas.microsoft.com/office/drawing/2014/main" id="{B4540A4D-DE5D-DF8E-FCB1-EB54AB7AC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412" y="6134875"/>
            <a:ext cx="967068" cy="3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ADF63C5B-BE0F-E937-B8B1-A9FA65EE01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754879" y="0"/>
            <a:ext cx="3389121" cy="243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062FF-ECFF-A8A0-C1D8-9543ACF74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8C261D-7C37-87AA-0CD5-8EFEE261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10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AFCE3B-1DAF-CB6D-8C1A-10DE30F8FE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>
                <a:hlinkClick r:id="rId2"/>
              </a:rPr>
              <a:t>https://www.lucidchart.com/pages/es/tutorial-de-diagrama-de-clases-uml</a:t>
            </a:r>
            <a:r>
              <a:rPr lang="es-ES"/>
              <a:t>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EBDB3F-E8ED-8AE0-CEA4-A505CBBF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Ejemplos: Hotel</a:t>
            </a:r>
          </a:p>
        </p:txBody>
      </p:sp>
      <p:pic>
        <p:nvPicPr>
          <p:cNvPr id="1026" name="Picture 2" descr="plantilla de diagrama de clases para administración hotelera">
            <a:extLst>
              <a:ext uri="{FF2B5EF4-FFF2-40B4-BE49-F238E27FC236}">
                <a16:creationId xmlns:a16="http://schemas.microsoft.com/office/drawing/2014/main" id="{665347D5-5306-D575-4EEA-0DE35140C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17" y="980728"/>
            <a:ext cx="7319212" cy="526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256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6E5DA-F5CC-97A1-472B-FEEBD6AA4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541280-F1C1-5302-F005-7AD04706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11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24306C-0570-5D1F-2BFD-BAC4B99287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>
                <a:hlinkClick r:id="rId2"/>
              </a:rPr>
              <a:t>https://www.edrawsoft.com/es/example-uml-class-diagram.html</a:t>
            </a:r>
            <a:r>
              <a:rPr lang="es-ES"/>
              <a:t>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C97643-A7EC-4856-6FA1-CB1FB16A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Ejemplos:</a:t>
            </a:r>
            <a:r>
              <a:rPr lang="es-ES" baseline="0" dirty="0"/>
              <a:t> Banco</a:t>
            </a:r>
            <a:endParaRPr lang="es-ES" dirty="0"/>
          </a:p>
        </p:txBody>
      </p:sp>
      <p:pic>
        <p:nvPicPr>
          <p:cNvPr id="2050" name="Picture 2" descr="Diagrama de clases para un cajero automático">
            <a:extLst>
              <a:ext uri="{FF2B5EF4-FFF2-40B4-BE49-F238E27FC236}">
                <a16:creationId xmlns:a16="http://schemas.microsoft.com/office/drawing/2014/main" id="{2A3C4967-4EA8-5022-6FC7-78C0406FE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62821"/>
            <a:ext cx="6347714" cy="525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289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15C69D4-5ECC-D001-5369-E01D0DC3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UML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715CC01-6E46-17BE-45F5-49343A4080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3EE945-ED2D-31F1-C5D5-9BDD0F92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5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B9C005-4FE3-FE33-442E-A725D026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13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2C6B3-99D2-B9CC-5F50-ADD31ADFF1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2">
            <a:normAutofit/>
          </a:bodyPr>
          <a:lstStyle/>
          <a:p>
            <a:r>
              <a:rPr lang="es-ES" dirty="0"/>
              <a:t>Tabla para la clase con tres celdas:</a:t>
            </a:r>
            <a:endParaRPr lang="es-ES" dirty="0">
              <a:highlight>
                <a:srgbClr val="FFFF00"/>
              </a:highlight>
            </a:endParaRPr>
          </a:p>
          <a:p>
            <a:pPr lvl="1"/>
            <a:r>
              <a:rPr lang="es-ES" dirty="0"/>
              <a:t>Nombre</a:t>
            </a:r>
          </a:p>
          <a:p>
            <a:pPr lvl="1"/>
            <a:r>
              <a:rPr lang="es-ES" dirty="0"/>
              <a:t>Atributos </a:t>
            </a:r>
          </a:p>
          <a:p>
            <a:pPr lvl="2"/>
            <a:r>
              <a:rPr lang="es-ES" dirty="0">
                <a:solidFill>
                  <a:schemeClr val="accent4"/>
                </a:solidFill>
              </a:rPr>
              <a:t>Visibilidad</a:t>
            </a:r>
          </a:p>
          <a:p>
            <a:pPr lvl="2"/>
            <a:r>
              <a:rPr lang="es-ES" dirty="0"/>
              <a:t>:</a:t>
            </a:r>
            <a:r>
              <a:rPr lang="es-ES" dirty="0">
                <a:solidFill>
                  <a:srgbClr val="00B0F0"/>
                </a:solidFill>
              </a:rPr>
              <a:t>tipo</a:t>
            </a:r>
          </a:p>
          <a:p>
            <a:pPr lvl="2"/>
            <a:r>
              <a:rPr lang="es-ES" dirty="0"/>
              <a:t>[</a:t>
            </a:r>
            <a:r>
              <a:rPr lang="es-ES" dirty="0">
                <a:solidFill>
                  <a:schemeClr val="accent1"/>
                </a:solidFill>
              </a:rPr>
              <a:t>multiplicidad</a:t>
            </a:r>
            <a:r>
              <a:rPr lang="es-ES" dirty="0"/>
              <a:t>]</a:t>
            </a:r>
          </a:p>
          <a:p>
            <a:pPr lvl="2"/>
            <a:r>
              <a:rPr lang="es-ES" dirty="0"/>
              <a:t>=</a:t>
            </a:r>
            <a:r>
              <a:rPr lang="es-ES" dirty="0">
                <a:solidFill>
                  <a:srgbClr val="FF0000"/>
                </a:solidFill>
              </a:rPr>
              <a:t>valor inicial</a:t>
            </a:r>
          </a:p>
          <a:p>
            <a:pPr lvl="1"/>
            <a:r>
              <a:rPr lang="es-ES" dirty="0"/>
              <a:t>Métodos</a:t>
            </a:r>
          </a:p>
          <a:p>
            <a:pPr lvl="2"/>
            <a:r>
              <a:rPr lang="es-ES" dirty="0">
                <a:solidFill>
                  <a:schemeClr val="accent4"/>
                </a:solidFill>
              </a:rPr>
              <a:t>Visibilidad</a:t>
            </a:r>
          </a:p>
          <a:p>
            <a:pPr lvl="2"/>
            <a:r>
              <a:rPr lang="es-ES" dirty="0"/>
              <a:t>parámetros(tipo)</a:t>
            </a:r>
          </a:p>
          <a:p>
            <a:pPr lvl="2"/>
            <a:r>
              <a:rPr lang="es-ES" dirty="0"/>
              <a:t>:</a:t>
            </a:r>
            <a:r>
              <a:rPr lang="es-ES" dirty="0">
                <a:solidFill>
                  <a:srgbClr val="00B0F0"/>
                </a:solidFill>
              </a:rPr>
              <a:t>tipo retorno</a:t>
            </a:r>
          </a:p>
          <a:p>
            <a:pPr lvl="1"/>
            <a:r>
              <a:rPr lang="es-ES" dirty="0"/>
              <a:t>Clases</a:t>
            </a:r>
          </a:p>
          <a:p>
            <a:pPr lvl="2"/>
            <a:r>
              <a:rPr lang="es-ES" dirty="0"/>
              <a:t>Se deben nombrar con la notación </a:t>
            </a:r>
            <a:r>
              <a:rPr lang="es-ES" dirty="0" err="1"/>
              <a:t>CamelCase</a:t>
            </a:r>
            <a:r>
              <a:rPr lang="es-ES" dirty="0"/>
              <a:t> en mayúsculas</a:t>
            </a:r>
          </a:p>
          <a:p>
            <a:pPr lvl="3"/>
            <a:r>
              <a:rPr lang="es-ES" i="1" dirty="0"/>
              <a:t>Casa, Coche, Fichero</a:t>
            </a:r>
          </a:p>
          <a:p>
            <a:pPr lvl="2"/>
            <a:r>
              <a:rPr lang="es-ES" dirty="0"/>
              <a:t>En Java, el nombre de la clase debe ser el mismo que el nombre del fichero</a:t>
            </a:r>
          </a:p>
          <a:p>
            <a:pPr lvl="2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Atributos: suelen ser privados</a:t>
            </a:r>
          </a:p>
          <a:p>
            <a:pPr lvl="2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Métodos: suelen ser públicos</a:t>
            </a:r>
          </a:p>
          <a:p>
            <a:pPr lvl="3"/>
            <a:r>
              <a:rPr lang="es-ES" b="1" dirty="0" err="1"/>
              <a:t>camelCase</a:t>
            </a:r>
            <a:r>
              <a:rPr lang="es-ES" b="1" dirty="0"/>
              <a:t>: abrir(), sumar()</a:t>
            </a:r>
          </a:p>
          <a:p>
            <a:pPr lvl="1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6. DIAGRAMAS DE CLASES UML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FFF690E-CA42-972C-ECDC-714DEF060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908209"/>
              </p:ext>
            </p:extLst>
          </p:nvPr>
        </p:nvGraphicFramePr>
        <p:xfrm>
          <a:off x="3380172" y="2306209"/>
          <a:ext cx="1390041" cy="1122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041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181598"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ombre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319411">
                <a:tc>
                  <a:txBody>
                    <a:bodyPr/>
                    <a:lstStyle/>
                    <a:p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atributos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407140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métodos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B25C18A-E3D8-24A2-BFBE-0EF56ABA1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231491"/>
              </p:ext>
            </p:extLst>
          </p:nvPr>
        </p:nvGraphicFramePr>
        <p:xfrm>
          <a:off x="5224064" y="2250227"/>
          <a:ext cx="2797631" cy="2137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631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65830">
                <a:tc>
                  <a:txBody>
                    <a:bodyPr/>
                    <a:lstStyle/>
                    <a:p>
                      <a:r>
                        <a:rPr lang="es-E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Nombre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658836">
                <a:tc>
                  <a:txBody>
                    <a:bodyPr/>
                    <a:lstStyle/>
                    <a:p>
                      <a:r>
                        <a:rPr lang="es-ES" sz="1400" b="1" dirty="0">
                          <a:solidFill>
                            <a:schemeClr val="accent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s-E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atributo: </a:t>
                      </a:r>
                      <a:r>
                        <a:rPr lang="es-ES" sz="1400" b="1" dirty="0" err="1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E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s-ES" sz="1400" b="1" dirty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0…n</a:t>
                      </a:r>
                      <a:r>
                        <a:rPr lang="es-E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]=</a:t>
                      </a:r>
                      <a:r>
                        <a:rPr lang="es-E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inicial</a:t>
                      </a:r>
                    </a:p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 atributo2: 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[0…1]=3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839791">
                <a:tc>
                  <a:txBody>
                    <a:bodyPr/>
                    <a:lstStyle/>
                    <a:p>
                      <a:r>
                        <a:rPr lang="es-ES" sz="1400" b="1" dirty="0">
                          <a:solidFill>
                            <a:schemeClr val="accent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s-E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método(</a:t>
                      </a:r>
                      <a:r>
                        <a:rPr lang="es-ES" sz="1400" b="1" dirty="0">
                          <a:solidFill>
                            <a:srgbClr val="92D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parámetros</a:t>
                      </a:r>
                      <a:r>
                        <a:rPr lang="es-E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</a:t>
                      </a:r>
                      <a:r>
                        <a:rPr lang="es-ES" sz="1400" b="1" dirty="0" err="1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es-ES" sz="1400" b="1" dirty="0">
                        <a:solidFill>
                          <a:srgbClr val="00B0F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método2(): 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FDBE2E9A-F7AE-70FA-FE83-A792F3D1190E}"/>
              </a:ext>
            </a:extLst>
          </p:cNvPr>
          <p:cNvSpPr txBox="1"/>
          <p:nvPr/>
        </p:nvSpPr>
        <p:spPr>
          <a:xfrm>
            <a:off x="4769427" y="4925290"/>
            <a:ext cx="2743200" cy="36576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ABRIR TAREA 01</a:t>
            </a:r>
          </a:p>
        </p:txBody>
      </p:sp>
    </p:spTree>
    <p:extLst>
      <p:ext uri="{BB962C8B-B14F-4D97-AF65-F5344CB8AC3E}">
        <p14:creationId xmlns:p14="http://schemas.microsoft.com/office/powerpoint/2010/main" val="2044085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C666CF-C564-FE93-658F-3E1EC5C6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14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2C6B3-99D2-B9CC-5F50-ADD31ADFF1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1">
            <a:normAutofit/>
          </a:bodyPr>
          <a:lstStyle/>
          <a:p>
            <a:r>
              <a:rPr lang="es-ES" dirty="0"/>
              <a:t>Relaciones entre clases</a:t>
            </a:r>
          </a:p>
          <a:p>
            <a:pPr lvl="1"/>
            <a:r>
              <a:rPr lang="es-ES" b="1" u="sng" dirty="0">
                <a:solidFill>
                  <a:schemeClr val="accent4"/>
                </a:solidFill>
              </a:rPr>
              <a:t>Asociación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relación semántica entre los objetos</a:t>
            </a:r>
          </a:p>
          <a:p>
            <a:pPr lvl="2"/>
            <a:r>
              <a:rPr lang="es-ES" dirty="0"/>
              <a:t>Nombre</a:t>
            </a:r>
          </a:p>
          <a:p>
            <a:pPr lvl="2"/>
            <a:r>
              <a:rPr lang="es-ES" dirty="0"/>
              <a:t>Multiplicidad </a:t>
            </a:r>
          </a:p>
          <a:p>
            <a:pPr lvl="2"/>
            <a:r>
              <a:rPr lang="es-ES" dirty="0"/>
              <a:t>Navegabilidad</a:t>
            </a:r>
          </a:p>
          <a:p>
            <a:pPr lvl="2"/>
            <a:r>
              <a:rPr lang="es-ES" dirty="0"/>
              <a:t>No hay pertenencia</a:t>
            </a:r>
          </a:p>
          <a:p>
            <a:pPr lvl="2"/>
            <a:r>
              <a:rPr lang="es-ES" dirty="0"/>
              <a:t>Una depende </a:t>
            </a:r>
            <a:r>
              <a:rPr lang="es-ES"/>
              <a:t>de otra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6. DIAGRAMAS DE CLASES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4BF684-4E6A-763D-C75D-AB6E00719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301" y="1649723"/>
            <a:ext cx="3527366" cy="428126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BB27A8A-313F-475E-E4DC-998C76FFF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83" y="4352924"/>
            <a:ext cx="4572000" cy="170378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6D9DB5B-E3F6-C206-1CCA-5073B2B3497E}"/>
              </a:ext>
            </a:extLst>
          </p:cNvPr>
          <p:cNvSpPr txBox="1"/>
          <p:nvPr/>
        </p:nvSpPr>
        <p:spPr>
          <a:xfrm>
            <a:off x="2231356" y="4882241"/>
            <a:ext cx="101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      </a:t>
            </a:r>
            <a:r>
              <a:rPr lang="es-E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5112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7DEA42-03ED-1170-3212-1DD71F37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15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2C6B3-99D2-B9CC-5F50-ADD31ADFF1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1">
            <a:normAutofit/>
          </a:bodyPr>
          <a:lstStyle/>
          <a:p>
            <a:r>
              <a:rPr lang="es-ES"/>
              <a:t>Relaciones entre clases</a:t>
            </a:r>
          </a:p>
          <a:p>
            <a:pPr lvl="1"/>
            <a:r>
              <a:rPr lang="es-ES" b="1" u="sng">
                <a:solidFill>
                  <a:schemeClr val="accent4"/>
                </a:solidFill>
              </a:rPr>
              <a:t>Agregación</a:t>
            </a:r>
            <a:r>
              <a:rPr lang="es-ES"/>
              <a:t>:</a:t>
            </a:r>
          </a:p>
          <a:p>
            <a:pPr lvl="1"/>
            <a:r>
              <a:rPr lang="es-ES"/>
              <a:t>un objeto del todo tiene objetos de la parte</a:t>
            </a:r>
          </a:p>
          <a:p>
            <a:pPr lvl="2"/>
            <a:r>
              <a:rPr lang="es-ES"/>
              <a:t>Nombre</a:t>
            </a:r>
          </a:p>
          <a:p>
            <a:pPr lvl="2"/>
            <a:r>
              <a:rPr lang="es-ES"/>
              <a:t>Multiplicidad </a:t>
            </a:r>
          </a:p>
          <a:p>
            <a:pPr lvl="2"/>
            <a:r>
              <a:rPr lang="es-ES"/>
              <a:t>Navegabilidad</a:t>
            </a:r>
          </a:p>
          <a:p>
            <a:pPr lvl="2"/>
            <a:endParaRPr lang="es-ES"/>
          </a:p>
          <a:p>
            <a:pPr lvl="2"/>
            <a:r>
              <a:rPr lang="es-ES"/>
              <a:t>Pertenencia </a:t>
            </a:r>
            <a:r>
              <a:rPr lang="es-ES" b="1"/>
              <a:t>no muy fuerte</a:t>
            </a:r>
          </a:p>
          <a:p>
            <a:pPr lvl="2"/>
            <a:r>
              <a:rPr lang="es-ES" b="1"/>
              <a:t>La parte puede existir sin el todo</a:t>
            </a:r>
          </a:p>
          <a:p>
            <a:pPr lvl="2"/>
            <a:r>
              <a:rPr lang="es-ES"/>
              <a:t>El todo puede dejar de tener una de las partes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6. DIAGRAMAS DE CLASES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46CF4E8-0286-1698-9F2D-EEFB2B182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67" y="5157192"/>
            <a:ext cx="6304712" cy="12124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1A97C83-3A42-486E-E145-16C2A4B77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322" y="1209448"/>
            <a:ext cx="2701079" cy="387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35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DA6007-635C-ECEE-879C-BED52A23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16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2C6B3-99D2-B9CC-5F50-ADD31ADFF1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1">
            <a:normAutofit/>
          </a:bodyPr>
          <a:lstStyle/>
          <a:p>
            <a:r>
              <a:rPr lang="es-ES"/>
              <a:t>Relaciones entre clases</a:t>
            </a:r>
          </a:p>
          <a:p>
            <a:pPr lvl="1"/>
            <a:r>
              <a:rPr lang="es-ES" b="1" u="sng">
                <a:solidFill>
                  <a:schemeClr val="accent4"/>
                </a:solidFill>
              </a:rPr>
              <a:t>Composición</a:t>
            </a:r>
            <a:r>
              <a:rPr lang="es-ES"/>
              <a:t>:</a:t>
            </a:r>
          </a:p>
          <a:p>
            <a:pPr lvl="1"/>
            <a:r>
              <a:rPr lang="es-ES"/>
              <a:t>La parte tiene que formar parte del todo</a:t>
            </a:r>
          </a:p>
          <a:p>
            <a:pPr lvl="2"/>
            <a:r>
              <a:rPr lang="es-ES"/>
              <a:t>Nombre</a:t>
            </a:r>
          </a:p>
          <a:p>
            <a:pPr lvl="2"/>
            <a:r>
              <a:rPr lang="es-ES"/>
              <a:t>Multiplicidad </a:t>
            </a:r>
          </a:p>
          <a:p>
            <a:pPr lvl="2"/>
            <a:r>
              <a:rPr lang="es-ES"/>
              <a:t>Navegabilidad</a:t>
            </a:r>
          </a:p>
          <a:p>
            <a:pPr lvl="2"/>
            <a:endParaRPr lang="es-ES"/>
          </a:p>
          <a:p>
            <a:pPr lvl="2"/>
            <a:r>
              <a:rPr lang="es-ES"/>
              <a:t>Pertenencia </a:t>
            </a:r>
            <a:r>
              <a:rPr lang="es-ES" b="1"/>
              <a:t>muy fuerte</a:t>
            </a:r>
          </a:p>
          <a:p>
            <a:pPr lvl="2"/>
            <a:r>
              <a:rPr lang="es-ES" b="1"/>
              <a:t>La parte no puede existir sin el todo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6. DIAGRAMAS DE CLASES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336BE5-848C-E720-A0E4-51AEA98C3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23" y="4904016"/>
            <a:ext cx="5893256" cy="12612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612780D-2874-386D-A4F6-F828494EB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852" y="1509417"/>
            <a:ext cx="3157848" cy="311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4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3A20CB-8D5B-9B45-070B-43B812FA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17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2C6B3-99D2-B9CC-5F50-ADD31ADFF1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1">
            <a:normAutofit/>
          </a:bodyPr>
          <a:lstStyle/>
          <a:p>
            <a:r>
              <a:rPr lang="es-ES"/>
              <a:t>Relaciones entre clases</a:t>
            </a:r>
          </a:p>
          <a:p>
            <a:pPr lvl="1"/>
            <a:r>
              <a:rPr lang="es-ES" b="1" u="sng">
                <a:solidFill>
                  <a:schemeClr val="accent4"/>
                </a:solidFill>
              </a:rPr>
              <a:t>Herencia</a:t>
            </a:r>
            <a:r>
              <a:rPr lang="es-ES"/>
              <a:t>:</a:t>
            </a:r>
          </a:p>
          <a:p>
            <a:pPr lvl="2"/>
            <a:r>
              <a:rPr lang="es-ES"/>
              <a:t>La subclase tiene los elementos de la superclase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6. DIAGRAMAS DE CLASES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8A9E1E-E532-24AE-1C1A-75BDB3B95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78" t="36402"/>
          <a:stretch/>
        </p:blipFill>
        <p:spPr>
          <a:xfrm>
            <a:off x="2123728" y="2708920"/>
            <a:ext cx="3690078" cy="31707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A372CD-D219-03D2-B4D0-7D1AD964E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659" y="1649473"/>
            <a:ext cx="3143592" cy="231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72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AC6E-E0A1-D037-03CC-33DF08374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DDF7B6-5A15-1F57-C29F-EC3025DB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18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C53F51-8B47-3772-A24A-5DA81B6EF0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621792"/>
            <a:ext cx="6009833" cy="5972683"/>
          </a:xfrm>
        </p:spPr>
        <p:txBody>
          <a:bodyPr numCol="1">
            <a:normAutofit/>
          </a:bodyPr>
          <a:lstStyle/>
          <a:p>
            <a:r>
              <a:rPr lang="es-ES" dirty="0"/>
              <a:t>Relaciones entre clases</a:t>
            </a:r>
          </a:p>
          <a:p>
            <a:pPr lvl="1"/>
            <a:r>
              <a:rPr lang="es-ES" b="1" u="sng" dirty="0">
                <a:solidFill>
                  <a:schemeClr val="accent4"/>
                </a:solidFill>
              </a:rPr>
              <a:t>Realización</a:t>
            </a:r>
            <a:r>
              <a:rPr lang="es-ES" dirty="0"/>
              <a:t>:</a:t>
            </a:r>
          </a:p>
          <a:p>
            <a:pPr lvl="2"/>
            <a:r>
              <a:rPr lang="es-ES" dirty="0"/>
              <a:t>Es una especie de herencia</a:t>
            </a:r>
          </a:p>
          <a:p>
            <a:pPr lvl="2"/>
            <a:r>
              <a:rPr lang="es-ES" dirty="0"/>
              <a:t>La clase (“subclase”) que realiza la interfaz (“superclase”) debe implementar los métodos que presenta el contrato de la interfaz</a:t>
            </a:r>
          </a:p>
          <a:p>
            <a:r>
              <a:rPr lang="es-ES" dirty="0"/>
              <a:t>Interfaces</a:t>
            </a:r>
          </a:p>
          <a:p>
            <a:pPr lvl="1"/>
            <a:r>
              <a:rPr lang="es-ES" dirty="0"/>
              <a:t>Clases totalmente </a:t>
            </a:r>
            <a:r>
              <a:rPr lang="es-ES" i="1" dirty="0"/>
              <a:t>abstractas</a:t>
            </a:r>
          </a:p>
          <a:p>
            <a:pPr lvl="1"/>
            <a:r>
              <a:rPr lang="es-ES" dirty="0"/>
              <a:t>Solo tienen métodos</a:t>
            </a:r>
          </a:p>
          <a:p>
            <a:pPr lvl="1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F05BDB-9640-3FA7-1745-A55A0494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6. DIAGRAMAS DE CLASES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BAEA9B-801C-F642-1EE1-058270C00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50" y="3928300"/>
            <a:ext cx="3505200" cy="241103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0DDBE8C-7EED-253A-BA5D-40928057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246" y="843471"/>
            <a:ext cx="2483295" cy="505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61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CD7D9-ADB7-BBBE-EADD-63B3000EA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749749-5682-3890-F69D-5BBECC75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19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807BD4-9B29-4076-45C9-B5B65A3B60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Modificadores habituales</a:t>
            </a:r>
          </a:p>
          <a:p>
            <a:pPr lvl="1"/>
            <a:r>
              <a:rPr lang="es-ES" i="1" dirty="0" err="1"/>
              <a:t>abstract</a:t>
            </a:r>
            <a:endParaRPr lang="es-ES" i="1" dirty="0"/>
          </a:p>
          <a:p>
            <a:pPr lvl="2"/>
            <a:r>
              <a:rPr lang="es-ES" dirty="0"/>
              <a:t>Método que no se implementa en la superclase</a:t>
            </a:r>
          </a:p>
          <a:p>
            <a:pPr lvl="2"/>
            <a:r>
              <a:rPr lang="es-ES" dirty="0"/>
              <a:t>Debe implementarse en la subclase</a:t>
            </a:r>
          </a:p>
          <a:p>
            <a:pPr lvl="3"/>
            <a:r>
              <a:rPr lang="es-ES" dirty="0"/>
              <a:t>(se debe </a:t>
            </a:r>
            <a:r>
              <a:rPr lang="es-ES" i="1" dirty="0"/>
              <a:t>sobrescribir</a:t>
            </a:r>
            <a:r>
              <a:rPr lang="es-ES" dirty="0"/>
              <a:t>)</a:t>
            </a:r>
          </a:p>
          <a:p>
            <a:pPr lvl="2"/>
            <a:r>
              <a:rPr lang="es-ES" dirty="0"/>
              <a:t>La </a:t>
            </a:r>
            <a:r>
              <a:rPr lang="es-ES" b="1" dirty="0"/>
              <a:t>clase</a:t>
            </a:r>
            <a:r>
              <a:rPr lang="es-ES" dirty="0"/>
              <a:t> que contiene un método abstracto debe declararse también abstracta</a:t>
            </a:r>
          </a:p>
          <a:p>
            <a:pPr lvl="2"/>
            <a:r>
              <a:rPr lang="es-ES" dirty="0"/>
              <a:t>En UML, se suele representar en cursiva</a:t>
            </a:r>
          </a:p>
          <a:p>
            <a:pPr lvl="2"/>
            <a:r>
              <a:rPr lang="es-ES" dirty="0"/>
              <a:t>Si no podemos hacerlo, se puede declarar</a:t>
            </a:r>
          </a:p>
          <a:p>
            <a:pPr lvl="3"/>
            <a:r>
              <a:rPr lang="es-ES" dirty="0"/>
              <a:t>explícitamente {</a:t>
            </a:r>
            <a:r>
              <a:rPr lang="es-ES" dirty="0" err="1"/>
              <a:t>abstract</a:t>
            </a:r>
            <a:r>
              <a:rPr lang="es-ES" dirty="0"/>
              <a:t>} por ejemplo comer() {</a:t>
            </a:r>
            <a:r>
              <a:rPr lang="es-ES" dirty="0" err="1"/>
              <a:t>abstract</a:t>
            </a:r>
            <a:r>
              <a:rPr lang="es-ES" dirty="0"/>
              <a:t>}</a:t>
            </a:r>
          </a:p>
          <a:p>
            <a:pPr lvl="3"/>
            <a:r>
              <a:rPr lang="es-ES" dirty="0"/>
              <a:t>con &lt;&lt;&gt;&gt; por ejemplo: &lt;&lt;comer()&gt;&gt;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F59E39-D913-6AA3-D797-1985C1E6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DIAGRAMAS DE CLASES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A8BF2E-9033-CD1F-51D0-F6174896E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75" y="4556001"/>
            <a:ext cx="5973009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5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C1A339-732B-8D83-F81F-7922540B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</a:t>
            </a:fld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E806B4-64A7-7098-4FE2-E40610F1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810F6F-DB2A-ED7D-6A72-27AB303FFA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621792"/>
            <a:ext cx="8067040" cy="5972683"/>
          </a:xfrm>
        </p:spPr>
        <p:txBody>
          <a:bodyPr/>
          <a:lstStyle/>
          <a:p>
            <a:r>
              <a:rPr lang="es-ES" dirty="0"/>
              <a:t>LO QUE TENEMOS QUE SABER</a:t>
            </a:r>
          </a:p>
          <a:p>
            <a:pPr lvl="1"/>
            <a:r>
              <a:rPr lang="es-ES" dirty="0"/>
              <a:t>5.b	Se han utilizado herramientas para la elaboración de diagramas de clases.</a:t>
            </a:r>
          </a:p>
          <a:p>
            <a:pPr lvl="1"/>
            <a:r>
              <a:rPr lang="es-ES" dirty="0"/>
              <a:t>5.c	Se ha interpretado el significado de diagramas de clases.</a:t>
            </a:r>
          </a:p>
          <a:p>
            <a:pPr lvl="1"/>
            <a:r>
              <a:rPr lang="es-ES" dirty="0"/>
              <a:t>5.d	Se han trazado diagramas de clases a partir de las especificaciones de las mismas.</a:t>
            </a:r>
          </a:p>
          <a:p>
            <a:pPr lvl="1"/>
            <a:r>
              <a:rPr lang="es-ES" dirty="0"/>
              <a:t>5.e	Se ha generado código a partir de un diagrama de clases.</a:t>
            </a:r>
          </a:p>
          <a:p>
            <a:pPr lvl="1"/>
            <a:r>
              <a:rPr lang="es-ES" dirty="0"/>
              <a:t>5.f	Se ha generado un diagrama de clases mediante ingeniería inversa.</a:t>
            </a:r>
          </a:p>
          <a:p>
            <a:endParaRPr lang="es-ES" dirty="0"/>
          </a:p>
          <a:p>
            <a:r>
              <a:rPr lang="es-ES" dirty="0"/>
              <a:t>PARA ESO TENEMOS QUE SABER CÓMO SE DIBUJAN LOS DIAGRAMAS DE CLASES</a:t>
            </a:r>
          </a:p>
        </p:txBody>
      </p:sp>
    </p:spTree>
    <p:extLst>
      <p:ext uri="{BB962C8B-B14F-4D97-AF65-F5344CB8AC3E}">
        <p14:creationId xmlns:p14="http://schemas.microsoft.com/office/powerpoint/2010/main" val="745458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6120E-6F25-DFF6-1B52-5D1B71C71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31DA2E-D4A4-ABDF-392A-CD71104D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20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D17A23-B7AA-B5D1-84CB-FCA914AB37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Modificadores habituales</a:t>
            </a:r>
          </a:p>
          <a:p>
            <a:pPr lvl="1"/>
            <a:r>
              <a:rPr lang="es-ES" u="sng" dirty="0" err="1"/>
              <a:t>Static</a:t>
            </a:r>
            <a:r>
              <a:rPr lang="es-ES" dirty="0"/>
              <a:t>: a veces subrayado en UML, mejor escribir &lt;&lt;</a:t>
            </a:r>
            <a:r>
              <a:rPr lang="es-ES" dirty="0" err="1"/>
              <a:t>static</a:t>
            </a:r>
            <a:r>
              <a:rPr lang="es-ES" dirty="0"/>
              <a:t>&gt;&gt;</a:t>
            </a:r>
          </a:p>
          <a:p>
            <a:pPr lvl="2"/>
            <a:r>
              <a:rPr lang="es-ES" dirty="0"/>
              <a:t>En java </a:t>
            </a:r>
            <a:r>
              <a:rPr lang="es-ES" b="1" dirty="0">
                <a:solidFill>
                  <a:srgbClr val="FF0000"/>
                </a:solidFill>
              </a:rPr>
              <a:t>NO</a:t>
            </a:r>
            <a:r>
              <a:rPr lang="es-ES" dirty="0"/>
              <a:t> se puede aplicar a la clase completa</a:t>
            </a:r>
          </a:p>
          <a:p>
            <a:pPr lvl="2"/>
            <a:endParaRPr lang="es-ES" dirty="0"/>
          </a:p>
          <a:p>
            <a:pPr lvl="2"/>
            <a:endParaRPr lang="es-ES" dirty="0"/>
          </a:p>
          <a:p>
            <a:pPr lvl="2"/>
            <a:endParaRPr lang="es-ES" dirty="0"/>
          </a:p>
          <a:p>
            <a:pPr lvl="2"/>
            <a:endParaRPr lang="es-ES" dirty="0"/>
          </a:p>
          <a:p>
            <a:pPr lvl="2"/>
            <a:r>
              <a:rPr lang="es-ES" dirty="0"/>
              <a:t>Elemento (método o atributo) propio de la clase y no de sus objetos</a:t>
            </a:r>
          </a:p>
          <a:p>
            <a:pPr lvl="2"/>
            <a:r>
              <a:rPr lang="es-ES" dirty="0"/>
              <a:t>Existen sin instanciar la clase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4ABA96-93B4-5474-A900-BB0A6B34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DIAGRAMAS DE CLASES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6CB84D-AD0C-19F5-5928-C6F124C57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65" y="4168238"/>
            <a:ext cx="5316829" cy="18833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FC745C1-C0A9-5584-8376-79F85AFE80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90" b="15741"/>
          <a:stretch/>
        </p:blipFill>
        <p:spPr>
          <a:xfrm>
            <a:off x="2041957" y="1876161"/>
            <a:ext cx="3201209" cy="1037708"/>
          </a:xfrm>
          <a:prstGeom prst="rect">
            <a:avLst/>
          </a:prstGeom>
        </p:spPr>
      </p:pic>
      <p:sp>
        <p:nvSpPr>
          <p:cNvPr id="9" name="Signo de multiplicación 8">
            <a:extLst>
              <a:ext uri="{FF2B5EF4-FFF2-40B4-BE49-F238E27FC236}">
                <a16:creationId xmlns:a16="http://schemas.microsoft.com/office/drawing/2014/main" id="{B9F6D4F7-8325-2655-E908-91A95C47E87C}"/>
              </a:ext>
            </a:extLst>
          </p:cNvPr>
          <p:cNvSpPr/>
          <p:nvPr/>
        </p:nvSpPr>
        <p:spPr>
          <a:xfrm>
            <a:off x="2652192" y="1758203"/>
            <a:ext cx="1199919" cy="1246848"/>
          </a:xfrm>
          <a:prstGeom prst="mathMultiply">
            <a:avLst/>
          </a:prstGeom>
          <a:solidFill>
            <a:srgbClr val="D41D1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794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A8050-A4C4-53EA-0743-CA6DDBAF0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F7171E-23FB-17CF-6FAC-144F1E6C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21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67753D-0977-74A5-94C4-109F495F43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Modificadores habituales</a:t>
            </a:r>
          </a:p>
          <a:p>
            <a:pPr lvl="1"/>
            <a:r>
              <a:rPr lang="es-ES" u="sng" dirty="0"/>
              <a:t>Final</a:t>
            </a:r>
            <a:r>
              <a:rPr lang="es-ES" dirty="0"/>
              <a:t>: a veces subrayado en UML, mejor escribir &lt;&lt;final&gt;&gt;</a:t>
            </a:r>
            <a:endParaRPr lang="es-ES" u="sng" dirty="0"/>
          </a:p>
          <a:p>
            <a:pPr lvl="2"/>
            <a:r>
              <a:rPr lang="es-ES" dirty="0"/>
              <a:t>Indica que el elemento no puede ser modificado</a:t>
            </a:r>
          </a:p>
          <a:p>
            <a:pPr lvl="2"/>
            <a:r>
              <a:rPr lang="es-ES" dirty="0"/>
              <a:t>Si es un atributo, su valor es constante</a:t>
            </a:r>
          </a:p>
          <a:p>
            <a:pPr lvl="2"/>
            <a:r>
              <a:rPr lang="es-ES" dirty="0"/>
              <a:t>Si es una clase, no puede tener descendencia (fin de la herencia)</a:t>
            </a:r>
          </a:p>
          <a:p>
            <a:pPr lvl="2"/>
            <a:r>
              <a:rPr lang="es-ES" dirty="0"/>
              <a:t>Método que no se puede sobrescribir al crear una subclase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95D9BF-2CF4-CACF-7AEE-2257411B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DIAGRAMAS DE CLASES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1638E1-DF0A-EB38-E495-7E493395E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08" y="3608133"/>
            <a:ext cx="6215656" cy="244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67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1F1181-60FE-0722-D488-7F315822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22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2C6B3-99D2-B9CC-5F50-ADD31ADFF1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1">
            <a:normAutofit/>
          </a:bodyPr>
          <a:lstStyle/>
          <a:p>
            <a:r>
              <a:rPr lang="es-ES" dirty="0"/>
              <a:t>PASOS</a:t>
            </a:r>
          </a:p>
          <a:p>
            <a:pPr>
              <a:buFont typeface="+mj-lt"/>
              <a:buAutoNum type="arabicPeriod"/>
            </a:pPr>
            <a:r>
              <a:rPr lang="es-ES" dirty="0"/>
              <a:t>Detectar las clases</a:t>
            </a:r>
          </a:p>
          <a:p>
            <a:pPr lvl="1"/>
            <a:r>
              <a:rPr lang="es-ES" dirty="0"/>
              <a:t>Buscar en los sustantivos</a:t>
            </a:r>
          </a:p>
          <a:p>
            <a:pPr lvl="1"/>
            <a:r>
              <a:rPr lang="es-ES" dirty="0"/>
              <a:t>Deben tener atributos y métodos…</a:t>
            </a:r>
          </a:p>
          <a:p>
            <a:pPr>
              <a:buFont typeface="+mj-lt"/>
              <a:buAutoNum type="arabicPeriod"/>
            </a:pPr>
            <a:r>
              <a:rPr lang="es-ES" dirty="0"/>
              <a:t>Buscar las relaciones</a:t>
            </a:r>
          </a:p>
          <a:p>
            <a:pPr lvl="1"/>
            <a:r>
              <a:rPr lang="es-ES" dirty="0"/>
              <a:t>Los clientes REALIZAN pedidos…</a:t>
            </a:r>
          </a:p>
          <a:p>
            <a:pPr lvl="1"/>
            <a:r>
              <a:rPr lang="es-ES" dirty="0"/>
              <a:t>Los vehículos RECORREN rutas…</a:t>
            </a:r>
          </a:p>
          <a:p>
            <a:pPr>
              <a:buFont typeface="+mj-lt"/>
              <a:buAutoNum type="arabicPeriod"/>
            </a:pPr>
            <a:r>
              <a:rPr lang="es-ES" dirty="0"/>
              <a:t>Analizar posibles generalizaciones (herencia)</a:t>
            </a:r>
          </a:p>
          <a:p>
            <a:pPr lvl="1"/>
            <a:r>
              <a:rPr lang="es-ES" dirty="0"/>
              <a:t>Se comparten atributos o métodos en distintas clases</a:t>
            </a:r>
          </a:p>
          <a:p>
            <a:pPr>
              <a:buFont typeface="+mj-lt"/>
              <a:buAutoNum type="arabicPeriod"/>
            </a:pPr>
            <a:r>
              <a:rPr lang="es-ES" dirty="0"/>
              <a:t>Si no se indica expresamente, detalla un tipo de dato adecuado</a:t>
            </a:r>
          </a:p>
          <a:p>
            <a:pPr lvl="1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7. EJEMPLOS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8F4161-0695-EBF9-716B-F8176C8FD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495" y="398973"/>
            <a:ext cx="2073727" cy="109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7022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4A1D50-4D94-0F37-ADAA-BA3D8AFF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23</a:t>
            </a:fld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CA3482-7E6F-A341-829E-3952D9883C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7. EJEMPLOS…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6D97DFB-1B6A-54D9-E495-B6918374167C}"/>
              </a:ext>
            </a:extLst>
          </p:cNvPr>
          <p:cNvSpPr txBox="1"/>
          <p:nvPr/>
        </p:nvSpPr>
        <p:spPr>
          <a:xfrm>
            <a:off x="377788" y="1484784"/>
            <a:ext cx="8388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http://myfpschool.com/uml-diagrama-de-clases-la-smart-city-de-neo-tokyo/</a:t>
            </a:r>
            <a:r>
              <a:rPr lang="es-ES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04EBA3-023E-00A8-B036-1B0B97CCF592}"/>
              </a:ext>
            </a:extLst>
          </p:cNvPr>
          <p:cNvSpPr txBox="1"/>
          <p:nvPr/>
        </p:nvSpPr>
        <p:spPr>
          <a:xfrm>
            <a:off x="377788" y="2204864"/>
            <a:ext cx="8388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https://joanpaon.wordpress.com/2013/07/01/uml-diagrama-de-clases-ejercicio-1/</a:t>
            </a:r>
            <a:r>
              <a:rPr lang="es-ES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0146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4A2818-1554-2DB6-5B55-121407B5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24</a:t>
            </a:fld>
            <a:endParaRPr lang="en-US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2E672CE3-414F-1E3C-9928-F4B6B75687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Herramienta </a:t>
            </a:r>
            <a:r>
              <a:rPr lang="es-ES" dirty="0">
                <a:hlinkClick r:id="rId2"/>
              </a:rPr>
              <a:t>Draw.io</a:t>
            </a:r>
            <a:endParaRPr lang="es-ES" dirty="0">
              <a:hlinkClick r:id="rId3"/>
            </a:endParaRPr>
          </a:p>
          <a:p>
            <a:r>
              <a:rPr lang="es-ES" dirty="0">
                <a:hlinkClick r:id="rId3"/>
              </a:rPr>
              <a:t>Herramienta</a:t>
            </a:r>
            <a:r>
              <a:rPr lang="es-ES" dirty="0"/>
              <a:t> </a:t>
            </a:r>
            <a:r>
              <a:rPr lang="es-ES" dirty="0" err="1"/>
              <a:t>umlet</a:t>
            </a:r>
            <a:endParaRPr lang="es-ES" dirty="0"/>
          </a:p>
          <a:p>
            <a:r>
              <a:rPr lang="es-ES" dirty="0">
                <a:hlinkClick r:id="rId4"/>
              </a:rPr>
              <a:t>Herramienta</a:t>
            </a:r>
            <a:r>
              <a:rPr lang="es-ES" dirty="0"/>
              <a:t> </a:t>
            </a:r>
            <a:r>
              <a:rPr lang="es-ES" dirty="0" err="1"/>
              <a:t>StarUML</a:t>
            </a:r>
            <a:r>
              <a:rPr lang="es-ES" dirty="0"/>
              <a:t> ($$)</a:t>
            </a:r>
          </a:p>
          <a:p>
            <a:r>
              <a:rPr lang="es-ES" dirty="0"/>
              <a:t>Vídeos</a:t>
            </a:r>
          </a:p>
          <a:p>
            <a:pPr lvl="1"/>
            <a:r>
              <a:rPr lang="es-ES" dirty="0"/>
              <a:t>UML Lucid </a:t>
            </a:r>
            <a:r>
              <a:rPr lang="es-ES" dirty="0">
                <a:hlinkClick r:id="rId5"/>
              </a:rPr>
              <a:t>Software</a:t>
            </a:r>
            <a:endParaRPr lang="es-ES" dirty="0"/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 y recursos</a:t>
            </a:r>
          </a:p>
        </p:txBody>
      </p:sp>
    </p:spTree>
    <p:extLst>
      <p:ext uri="{BB962C8B-B14F-4D97-AF65-F5344CB8AC3E}">
        <p14:creationId xmlns:p14="http://schemas.microsoft.com/office/powerpoint/2010/main" val="166208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90D7F-8495-E9E0-E3B4-A0371B43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DE08A4-98F8-00AB-DECB-9810D4ECFE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0FB7DB-CD59-FAEB-19A8-4EAB6340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145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305DA4-FF2F-7AC4-FA80-320A1411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4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CF12D-988F-B563-F1F6-C481FD993F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/>
              <a:t>Modelizar es simplificar la realidad</a:t>
            </a:r>
          </a:p>
          <a:p>
            <a:pPr lvl="1"/>
            <a:r>
              <a:rPr lang="es-ES"/>
              <a:t>Abstracción: elegir elementos </a:t>
            </a:r>
            <a:r>
              <a:rPr lang="es-ES" b="1">
                <a:solidFill>
                  <a:schemeClr val="accent2"/>
                </a:solidFill>
              </a:rPr>
              <a:t>relevantes</a:t>
            </a:r>
          </a:p>
          <a:p>
            <a:pPr lvl="1"/>
            <a:r>
              <a:rPr lang="es-ES"/>
              <a:t>Planos	</a:t>
            </a:r>
          </a:p>
          <a:p>
            <a:pPr lvl="2"/>
            <a:r>
              <a:rPr lang="es-ES"/>
              <a:t>Generales</a:t>
            </a:r>
          </a:p>
          <a:p>
            <a:pPr lvl="2"/>
            <a:r>
              <a:rPr lang="es-ES"/>
              <a:t>Detallados</a:t>
            </a:r>
          </a:p>
          <a:p>
            <a:pPr lvl="2"/>
            <a:r>
              <a:rPr lang="es-ES"/>
              <a:t>Nos guían en la construcción</a:t>
            </a:r>
          </a:p>
          <a:p>
            <a:pPr lvl="1"/>
            <a:r>
              <a:rPr lang="es-ES"/>
              <a:t>Funciones:</a:t>
            </a:r>
          </a:p>
          <a:p>
            <a:pPr lvl="2"/>
            <a:r>
              <a:rPr lang="es-ES"/>
              <a:t>Cómo es o queremos que sea nuestro sistema o producto</a:t>
            </a:r>
          </a:p>
          <a:p>
            <a:pPr lvl="2"/>
            <a:r>
              <a:rPr lang="es-ES"/>
              <a:t>Mostrar estructura o comportamiento</a:t>
            </a:r>
          </a:p>
          <a:p>
            <a:pPr lvl="2"/>
            <a:r>
              <a:rPr lang="es-ES"/>
              <a:t>Documentar las decisiones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7B4903-AC98-F31D-0610-6FD4789F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1. Modelización</a:t>
            </a:r>
          </a:p>
        </p:txBody>
      </p:sp>
      <p:pic>
        <p:nvPicPr>
          <p:cNvPr id="8" name="Imagen 7" descr="Casa de piedra&#10;&#10;Descripción generada automáticamente con confianza media">
            <a:extLst>
              <a:ext uri="{FF2B5EF4-FFF2-40B4-BE49-F238E27FC236}">
                <a16:creationId xmlns:a16="http://schemas.microsoft.com/office/drawing/2014/main" id="{9CAB4FD1-2285-8E75-9E33-7ACBB3CE53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7357" y="4941168"/>
            <a:ext cx="3177618" cy="1668249"/>
          </a:xfrm>
          <a:prstGeom prst="rect">
            <a:avLst/>
          </a:prstGeom>
        </p:spPr>
      </p:pic>
      <p:pic>
        <p:nvPicPr>
          <p:cNvPr id="11" name="Imagen 10" descr="Forma&#10;&#10;Descripción generada automáticamente con confianza media">
            <a:extLst>
              <a:ext uri="{FF2B5EF4-FFF2-40B4-BE49-F238E27FC236}">
                <a16:creationId xmlns:a16="http://schemas.microsoft.com/office/drawing/2014/main" id="{E36E1281-15EF-206A-0466-18B42DDF26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860032" y="3918757"/>
            <a:ext cx="3799862" cy="29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4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E8571-E9F0-F0AD-7853-22BEE410E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FF578B-67C7-44ED-E287-756D1D82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5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04599B-8565-5A1D-441B-5DC4323994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/>
              <a:t>Razones para modelar:</a:t>
            </a:r>
          </a:p>
          <a:p>
            <a:pPr marL="400050" lvl="1" indent="0">
              <a:buNone/>
            </a:pPr>
            <a:r>
              <a:rPr lang="es-ES"/>
              <a:t>1. Clarificación de Requisitos</a:t>
            </a:r>
          </a:p>
          <a:p>
            <a:pPr marL="400050" lvl="1" indent="0">
              <a:buNone/>
            </a:pPr>
            <a:r>
              <a:rPr lang="es-ES"/>
              <a:t>2. Visualización del Diseño</a:t>
            </a:r>
          </a:p>
          <a:p>
            <a:pPr marL="400050" lvl="1" indent="0">
              <a:buNone/>
            </a:pPr>
            <a:r>
              <a:rPr lang="es-ES"/>
              <a:t>3. Identificación de Problemas de Diseño</a:t>
            </a:r>
          </a:p>
          <a:p>
            <a:pPr marL="400050" lvl="1" indent="0">
              <a:buNone/>
            </a:pPr>
            <a:r>
              <a:rPr lang="es-ES"/>
              <a:t>4. Facilita la Toma de Decisiones</a:t>
            </a:r>
          </a:p>
          <a:p>
            <a:pPr marL="400050" lvl="1" indent="0">
              <a:buNone/>
            </a:pPr>
            <a:r>
              <a:rPr lang="es-ES"/>
              <a:t>5. Alineación con Objetivos del Negocio</a:t>
            </a:r>
          </a:p>
          <a:p>
            <a:pPr marL="400050" lvl="1" indent="0">
              <a:buNone/>
            </a:pPr>
            <a:r>
              <a:rPr lang="es-ES"/>
              <a:t>6. Ahorro de Recursos</a:t>
            </a:r>
          </a:p>
          <a:p>
            <a:pPr marL="400050" lvl="1" indent="0">
              <a:buNone/>
            </a:pPr>
            <a:r>
              <a:rPr lang="es-ES"/>
              <a:t>7. Documentación Efectiva</a:t>
            </a:r>
          </a:p>
          <a:p>
            <a:pPr marL="400050" lvl="1" indent="0">
              <a:buNone/>
            </a:pPr>
            <a:r>
              <a:rPr lang="es-ES"/>
              <a:t>8. Mejora la Colaboración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B77FBD-40D9-1826-4C74-AD6947C6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1. Modelización</a:t>
            </a:r>
          </a:p>
        </p:txBody>
      </p:sp>
      <p:pic>
        <p:nvPicPr>
          <p:cNvPr id="8" name="Imagen 7" descr="Casa de piedra&#10;&#10;Descripción generada automáticamente con confianza media">
            <a:extLst>
              <a:ext uri="{FF2B5EF4-FFF2-40B4-BE49-F238E27FC236}">
                <a16:creationId xmlns:a16="http://schemas.microsoft.com/office/drawing/2014/main" id="{3B44E0D2-D516-AB17-D083-F95DD91093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7357" y="4941168"/>
            <a:ext cx="3177618" cy="1668249"/>
          </a:xfrm>
          <a:prstGeom prst="rect">
            <a:avLst/>
          </a:prstGeom>
        </p:spPr>
      </p:pic>
      <p:pic>
        <p:nvPicPr>
          <p:cNvPr id="11" name="Imagen 10" descr="Forma&#10;&#10;Descripción generada automáticamente con confianza media">
            <a:extLst>
              <a:ext uri="{FF2B5EF4-FFF2-40B4-BE49-F238E27FC236}">
                <a16:creationId xmlns:a16="http://schemas.microsoft.com/office/drawing/2014/main" id="{59D4B801-FD3B-F2BF-59B5-E031CDB3E3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220072" y="1443875"/>
            <a:ext cx="3799862" cy="29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4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CF907E-7AB2-8F2A-BD75-C657AC90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6</a:t>
            </a:fld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3DADBF-3FE8-E3AA-5846-D7251D9577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En cada etapa del proceso de desarrollo de software se producen documentos:</a:t>
            </a:r>
          </a:p>
          <a:p>
            <a:r>
              <a:rPr lang="es-ES" dirty="0"/>
              <a:t>En la etapa de ANÁLISIS diagramas de CASOS DE USO, ESPECIFICACIÓN DE REQUISITOS</a:t>
            </a:r>
          </a:p>
          <a:p>
            <a:r>
              <a:rPr lang="es-ES" dirty="0"/>
              <a:t>En la etapa de DISEÑO diagramas </a:t>
            </a:r>
            <a:r>
              <a:rPr lang="es-ES" b="1" dirty="0">
                <a:solidFill>
                  <a:srgbClr val="FF0000"/>
                </a:solidFill>
              </a:rPr>
              <a:t>CLASES</a:t>
            </a:r>
            <a:r>
              <a:rPr lang="es-ES" dirty="0"/>
              <a:t> y SECUENCIA</a:t>
            </a:r>
          </a:p>
          <a:p>
            <a:r>
              <a:rPr lang="es-ES" b="1" u="sng" dirty="0"/>
              <a:t>Diagramas de estado:</a:t>
            </a:r>
          </a:p>
          <a:p>
            <a:pPr lvl="1"/>
            <a:r>
              <a:rPr lang="es-ES" b="1" u="sng" dirty="0"/>
              <a:t>De Clases</a:t>
            </a:r>
          </a:p>
          <a:p>
            <a:r>
              <a:rPr lang="es-ES" dirty="0"/>
              <a:t>Diagramas de comportamiento:</a:t>
            </a:r>
          </a:p>
          <a:p>
            <a:pPr lvl="1"/>
            <a:r>
              <a:rPr lang="es-ES" dirty="0"/>
              <a:t>De Casos De Uso</a:t>
            </a:r>
          </a:p>
          <a:p>
            <a:pPr lvl="1"/>
            <a:r>
              <a:rPr lang="es-ES" dirty="0"/>
              <a:t>De Secuencia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1DB947-0B0F-ECCD-FB36-8DD217B3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2.  Desarrollo de software:</a:t>
            </a:r>
            <a:r>
              <a:rPr lang="es-ES" baseline="0" dirty="0"/>
              <a:t> documentos y diagramas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95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5D1D8-11F6-C705-6AA1-CAF0A9BEA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6CFCAB-4941-C8F4-5742-E41494A0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7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84DEF-C7AB-674E-B8F2-E0234B1CA2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>
                <a:hlinkClick r:id="rId2"/>
              </a:rPr>
              <a:t>https://www.aprendeaprogramar.com/mod/resource/view.php?id=406</a:t>
            </a:r>
            <a:r>
              <a:rPr lang="es-ES"/>
              <a:t>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EFA270-4326-5E2E-1518-E366E407B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Ejemplos: Casa</a:t>
            </a:r>
          </a:p>
        </p:txBody>
      </p:sp>
      <p:pic>
        <p:nvPicPr>
          <p:cNvPr id="3074" name="Picture 2" descr="Diagram de clases parcial de una casa">
            <a:extLst>
              <a:ext uri="{FF2B5EF4-FFF2-40B4-BE49-F238E27FC236}">
                <a16:creationId xmlns:a16="http://schemas.microsoft.com/office/drawing/2014/main" id="{630CEB0B-C961-C84F-B0BD-4371460C7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412776"/>
            <a:ext cx="6872662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801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CA8A3-B1BA-67F6-136E-BC58EC592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7BC08A-594D-3198-0EBE-3ADDADC9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8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E9D3CB-8C9C-C893-332F-DDE223000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>
                <a:hlinkClick r:id="rId2"/>
              </a:rPr>
              <a:t>https://adnclases.blogspot.com/2011/03/ejemplo-de-diagrama-de-clases-y.html</a:t>
            </a:r>
            <a:r>
              <a:rPr lang="es-ES"/>
              <a:t>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D07636-A412-2DF8-A778-D3B920E5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Ejemplos: Aerolínea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C3AC2C8-FE98-F785-BAF8-5F99083EB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6430175" cy="479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47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0E1E0F-6A7C-2D52-B5AD-69650EEE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9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54803E-848B-CABB-316C-BF66325F9D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>
                <a:hlinkClick r:id="rId2"/>
              </a:rPr>
              <a:t>https://www.lucidchart.com/pages/es/tutorial-de-diagrama-de-clases-uml</a:t>
            </a:r>
            <a:r>
              <a:rPr lang="es-ES"/>
              <a:t>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073A3C-57BD-E7BF-9D1E-939AD312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Ejemplos: Banco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ECFCBB-E4F7-5DA9-A347-8F48546DC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08" y="1268760"/>
            <a:ext cx="6240888" cy="539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23157"/>
      </p:ext>
    </p:extLst>
  </p:cSld>
  <p:clrMapOvr>
    <a:masterClrMapping/>
  </p:clrMapOvr>
</p:sld>
</file>

<file path=ppt/theme/theme1.xml><?xml version="1.0" encoding="utf-8"?>
<a:theme xmlns:a="http://schemas.openxmlformats.org/drawingml/2006/main" name="ED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" id="{025829BB-E26A-4598-9983-78D0A6F490C8}" vid="{8BF71C2D-7F2D-4401-99FE-11211852CF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</Template>
  <TotalTime>6809</TotalTime>
  <Words>1034</Words>
  <Application>Microsoft Office PowerPoint</Application>
  <PresentationFormat>Presentación en pantalla (4:3)</PresentationFormat>
  <Paragraphs>208</Paragraphs>
  <Slides>24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MDUHDN+Century Gothic</vt:lpstr>
      <vt:lpstr>Calibri</vt:lpstr>
      <vt:lpstr>Trebuchet MS</vt:lpstr>
      <vt:lpstr>Wingdings 3</vt:lpstr>
      <vt:lpstr>Courier New</vt:lpstr>
      <vt:lpstr>ED</vt:lpstr>
      <vt:lpstr>05: UML DIAGRAMAS DE ESTADO</vt:lpstr>
      <vt:lpstr>CONTENIDO</vt:lpstr>
      <vt:lpstr>introducción</vt:lpstr>
      <vt:lpstr>1. Modelización</vt:lpstr>
      <vt:lpstr>1. Modelización</vt:lpstr>
      <vt:lpstr>2.  Desarrollo de software: documentos y diagramas</vt:lpstr>
      <vt:lpstr>Ejemplos: Casa</vt:lpstr>
      <vt:lpstr>Ejemplos: Aerolínea</vt:lpstr>
      <vt:lpstr>Ejemplos: Banco</vt:lpstr>
      <vt:lpstr>Ejemplos: Hotel</vt:lpstr>
      <vt:lpstr>Ejemplos: Banco</vt:lpstr>
      <vt:lpstr>UML</vt:lpstr>
      <vt:lpstr>6. DIAGRAMAS DE CLASES UML</vt:lpstr>
      <vt:lpstr>6. DIAGRAMAS DE CLASES</vt:lpstr>
      <vt:lpstr>6. DIAGRAMAS DE CLASES</vt:lpstr>
      <vt:lpstr>6. DIAGRAMAS DE CLASES</vt:lpstr>
      <vt:lpstr>6. DIAGRAMAS DE CLASES</vt:lpstr>
      <vt:lpstr>6. DIAGRAMAS DE CLASES</vt:lpstr>
      <vt:lpstr>6. DIAGRAMAS DE CLASES</vt:lpstr>
      <vt:lpstr>6. DIAGRAMAS DE CLASES</vt:lpstr>
      <vt:lpstr>6. DIAGRAMAS DE CLASES</vt:lpstr>
      <vt:lpstr>7. EJEMPLOS</vt:lpstr>
      <vt:lpstr>7. EJEMPLOS…</vt:lpstr>
      <vt:lpstr>Bibliografía y recursos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doc2pdf</dc:creator>
  <cp:lastModifiedBy>MIGUEL TRIGUEROS MUÑOZ</cp:lastModifiedBy>
  <cp:revision>6</cp:revision>
  <cp:lastPrinted>2024-02-28T08:07:09Z</cp:lastPrinted>
  <dcterms:modified xsi:type="dcterms:W3CDTF">2025-03-03T12:26:52Z</dcterms:modified>
</cp:coreProperties>
</file>