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12192000" cy="6858000"/>
  <p:embeddedFontLst>
    <p:embeddedFont>
      <p:font typeface="Trebuchet MS" panose="020B0603020202020204" pitchFamily="34" charset="0"/>
      <p:regular r:id="rId11"/>
      <p:bold r:id="rId12"/>
      <p:italic r:id="rId13"/>
      <p:boldItalic r:id="rId14"/>
    </p:embeddedFont>
    <p:embeddedFont>
      <p:font typeface="Wingdings 3" panose="020B0604020202020204" charset="2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18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3F3F8B-DCA6-FAF0-4A92-A6BBBBCD913E}" name="Miguel" initials="M" userId="Miguel" providerId="None"/>
  <p188:author id="{BC3B1C98-D450-944A-5477-B47D9EACBE97}" name="MIGUEL TRIGUEROS MUÑOZ" initials="MM" userId="S::miguel.trigueros@aulaxxi.murciaeduca.es::a4ee0321-97d7-430f-98a8-7ed13ff9a4b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8655"/>
    <a:srgbClr val="050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E31E3B-3D61-449B-9D9B-69C64BA7D82F}" v="209" dt="2025-04-29T06:45:45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168"/>
        <p:guide pos="1836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8/10/relationships/authors" Target="authors.xml"/><Relationship Id="rId10" Type="http://schemas.openxmlformats.org/officeDocument/2006/relationships/handoutMaster" Target="handoutMasters/handout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GUEROS MUÑOZ, MIGUEL" userId="93f31087-8566-4d16-a7a1-f20635823349" providerId="ADAL" clId="{28A45800-A829-4FF9-9AF1-45101DDF326D}"/>
    <pc:docChg chg="undo custSel addSld delSld modSld sldOrd modMainMaster addSection delSection modSection">
      <pc:chgData name="TRIGUEROS MUÑOZ, MIGUEL" userId="93f31087-8566-4d16-a7a1-f20635823349" providerId="ADAL" clId="{28A45800-A829-4FF9-9AF1-45101DDF326D}" dt="2022-11-27T18:04:54.027" v="3125" actId="20577"/>
      <pc:docMkLst>
        <pc:docMk/>
      </pc:docMkLst>
      <pc:sldChg chg="addSp delSp modSp">
        <pc:chgData name="TRIGUEROS MUÑOZ, MIGUEL" userId="93f31087-8566-4d16-a7a1-f20635823349" providerId="ADAL" clId="{28A45800-A829-4FF9-9AF1-45101DDF326D}" dt="2022-11-20T17:38:11.657" v="78"/>
        <pc:sldMkLst>
          <pc:docMk/>
          <pc:sldMk cId="308865771" sldId="256"/>
        </pc:sldMkLst>
        <pc:picChg chg="add mod">
          <ac:chgData name="TRIGUEROS MUÑOZ, MIGUEL" userId="93f31087-8566-4d16-a7a1-f20635823349" providerId="ADAL" clId="{28A45800-A829-4FF9-9AF1-45101DDF326D}" dt="2022-11-20T17:38:11.657" v="78"/>
          <ac:picMkLst>
            <pc:docMk/>
            <pc:sldMk cId="308865771" sldId="256"/>
            <ac:picMk id="3" creationId="{B4540A4D-DE5D-DF8E-FCB1-EB54AB7AC00D}"/>
          </ac:picMkLst>
        </pc:picChg>
        <pc:picChg chg="del">
          <ac:chgData name="TRIGUEROS MUÑOZ, MIGUEL" userId="93f31087-8566-4d16-a7a1-f20635823349" providerId="ADAL" clId="{28A45800-A829-4FF9-9AF1-45101DDF326D}" dt="2022-11-20T17:37:44.143" v="75" actId="21"/>
          <ac:picMkLst>
            <pc:docMk/>
            <pc:sldMk cId="308865771" sldId="256"/>
            <ac:picMk id="1026" creationId="{66054DA5-D910-A9EA-CAE6-EAD2CEBE6AEB}"/>
          </ac:picMkLst>
        </pc:picChg>
      </pc:sldChg>
      <pc:sldChg chg="modSp mod">
        <pc:chgData name="TRIGUEROS MUÑOZ, MIGUEL" userId="93f31087-8566-4d16-a7a1-f20635823349" providerId="ADAL" clId="{28A45800-A829-4FF9-9AF1-45101DDF326D}" dt="2022-11-21T11:24:52.245" v="89" actId="207"/>
        <pc:sldMkLst>
          <pc:docMk/>
          <pc:sldMk cId="2182144064" sldId="295"/>
        </pc:sldMkLst>
        <pc:spChg chg="mod">
          <ac:chgData name="TRIGUEROS MUÑOZ, MIGUEL" userId="93f31087-8566-4d16-a7a1-f20635823349" providerId="ADAL" clId="{28A45800-A829-4FF9-9AF1-45101DDF326D}" dt="2022-11-21T11:24:52.245" v="89" actId="207"/>
          <ac:spMkLst>
            <pc:docMk/>
            <pc:sldMk cId="2182144064" sldId="295"/>
            <ac:spMk id="18" creationId="{7DF993F7-E6BE-ABBB-E9C7-A1856566E7E9}"/>
          </ac:spMkLst>
        </pc:spChg>
      </pc:sldChg>
      <pc:sldChg chg="delSp del mod">
        <pc:chgData name="TRIGUEROS MUÑOZ, MIGUEL" userId="93f31087-8566-4d16-a7a1-f20635823349" providerId="ADAL" clId="{28A45800-A829-4FF9-9AF1-45101DDF326D}" dt="2022-11-21T11:25:53.928" v="90" actId="18676"/>
        <pc:sldMkLst>
          <pc:docMk/>
          <pc:sldMk cId="3881213358" sldId="296"/>
        </pc:sldMkLst>
        <pc:spChg chg="del">
          <ac:chgData name="TRIGUEROS MUÑOZ, MIGUEL" userId="93f31087-8566-4d16-a7a1-f20635823349" providerId="ADAL" clId="{28A45800-A829-4FF9-9AF1-45101DDF326D}" dt="2022-11-20T17:39:17.696" v="82" actId="478"/>
          <ac:spMkLst>
            <pc:docMk/>
            <pc:sldMk cId="3881213358" sldId="296"/>
            <ac:spMk id="11" creationId="{E6266818-8CE7-0EBE-9B9F-A3AE2F3BE2BC}"/>
          </ac:spMkLst>
        </pc:spChg>
      </pc:sldChg>
      <pc:sldChg chg="del">
        <pc:chgData name="TRIGUEROS MUÑOZ, MIGUEL" userId="93f31087-8566-4d16-a7a1-f20635823349" providerId="ADAL" clId="{28A45800-A829-4FF9-9AF1-45101DDF326D}" dt="2022-11-21T11:25:53.928" v="90" actId="18676"/>
        <pc:sldMkLst>
          <pc:docMk/>
          <pc:sldMk cId="651048111" sldId="297"/>
        </pc:sldMkLst>
      </pc:sldChg>
      <pc:sldChg chg="del">
        <pc:chgData name="TRIGUEROS MUÑOZ, MIGUEL" userId="93f31087-8566-4d16-a7a1-f20635823349" providerId="ADAL" clId="{28A45800-A829-4FF9-9AF1-45101DDF326D}" dt="2022-11-21T11:25:53.928" v="90" actId="18676"/>
        <pc:sldMkLst>
          <pc:docMk/>
          <pc:sldMk cId="1285496475" sldId="298"/>
        </pc:sldMkLst>
      </pc:sldChg>
      <pc:sldChg chg="del">
        <pc:chgData name="TRIGUEROS MUÑOZ, MIGUEL" userId="93f31087-8566-4d16-a7a1-f20635823349" providerId="ADAL" clId="{28A45800-A829-4FF9-9AF1-45101DDF326D}" dt="2022-11-21T11:25:53.928" v="90" actId="18676"/>
        <pc:sldMkLst>
          <pc:docMk/>
          <pc:sldMk cId="975738591" sldId="299"/>
        </pc:sldMkLst>
      </pc:sldChg>
      <pc:sldChg chg="del">
        <pc:chgData name="TRIGUEROS MUÑOZ, MIGUEL" userId="93f31087-8566-4d16-a7a1-f20635823349" providerId="ADAL" clId="{28A45800-A829-4FF9-9AF1-45101DDF326D}" dt="2022-11-21T11:25:59.952" v="91" actId="18676"/>
        <pc:sldMkLst>
          <pc:docMk/>
          <pc:sldMk cId="1286011775" sldId="300"/>
        </pc:sldMkLst>
      </pc:sldChg>
      <pc:sldChg chg="modSp mod">
        <pc:chgData name="TRIGUEROS MUÑOZ, MIGUEL" userId="93f31087-8566-4d16-a7a1-f20635823349" providerId="ADAL" clId="{28A45800-A829-4FF9-9AF1-45101DDF326D}" dt="2022-11-20T17:33:14.803" v="28" actId="20577"/>
        <pc:sldMkLst>
          <pc:docMk/>
          <pc:sldMk cId="1662085430" sldId="302"/>
        </pc:sldMkLst>
        <pc:spChg chg="mod">
          <ac:chgData name="TRIGUEROS MUÑOZ, MIGUEL" userId="93f31087-8566-4d16-a7a1-f20635823349" providerId="ADAL" clId="{28A45800-A829-4FF9-9AF1-45101DDF326D}" dt="2022-11-20T17:33:14.803" v="28" actId="20577"/>
          <ac:spMkLst>
            <pc:docMk/>
            <pc:sldMk cId="1662085430" sldId="302"/>
            <ac:spMk id="2" creationId="{3EA543D3-C58C-1AE7-0D94-9F33892E7FF5}"/>
          </ac:spMkLst>
        </pc:spChg>
      </pc:sldChg>
      <pc:sldChg chg="del">
        <pc:chgData name="TRIGUEROS MUÑOZ, MIGUEL" userId="93f31087-8566-4d16-a7a1-f20635823349" providerId="ADAL" clId="{28A45800-A829-4FF9-9AF1-45101DDF326D}" dt="2022-11-21T11:25:59.952" v="91" actId="18676"/>
        <pc:sldMkLst>
          <pc:docMk/>
          <pc:sldMk cId="1878582030" sldId="304"/>
        </pc:sldMkLst>
      </pc:sldChg>
      <pc:sldChg chg="del">
        <pc:chgData name="TRIGUEROS MUÑOZ, MIGUEL" userId="93f31087-8566-4d16-a7a1-f20635823349" providerId="ADAL" clId="{28A45800-A829-4FF9-9AF1-45101DDF326D}" dt="2022-11-21T11:25:59.952" v="91" actId="18676"/>
        <pc:sldMkLst>
          <pc:docMk/>
          <pc:sldMk cId="524834107" sldId="305"/>
        </pc:sldMkLst>
      </pc:sldChg>
      <pc:sldChg chg="del">
        <pc:chgData name="TRIGUEROS MUÑOZ, MIGUEL" userId="93f31087-8566-4d16-a7a1-f20635823349" providerId="ADAL" clId="{28A45800-A829-4FF9-9AF1-45101DDF326D}" dt="2022-11-21T11:25:59.952" v="91" actId="18676"/>
        <pc:sldMkLst>
          <pc:docMk/>
          <pc:sldMk cId="3007344242" sldId="306"/>
        </pc:sldMkLst>
      </pc:sldChg>
      <pc:sldChg chg="del">
        <pc:chgData name="TRIGUEROS MUÑOZ, MIGUEL" userId="93f31087-8566-4d16-a7a1-f20635823349" providerId="ADAL" clId="{28A45800-A829-4FF9-9AF1-45101DDF326D}" dt="2022-11-21T11:26:13.853" v="93" actId="18676"/>
        <pc:sldMkLst>
          <pc:docMk/>
          <pc:sldMk cId="1441313987" sldId="308"/>
        </pc:sldMkLst>
      </pc:sldChg>
      <pc:sldChg chg="del">
        <pc:chgData name="TRIGUEROS MUÑOZ, MIGUEL" userId="93f31087-8566-4d16-a7a1-f20635823349" providerId="ADAL" clId="{28A45800-A829-4FF9-9AF1-45101DDF326D}" dt="2022-11-21T11:26:06.430" v="92" actId="18676"/>
        <pc:sldMkLst>
          <pc:docMk/>
          <pc:sldMk cId="1679762254" sldId="309"/>
        </pc:sldMkLst>
      </pc:sldChg>
      <pc:sldChg chg="del">
        <pc:chgData name="TRIGUEROS MUÑOZ, MIGUEL" userId="93f31087-8566-4d16-a7a1-f20635823349" providerId="ADAL" clId="{28A45800-A829-4FF9-9AF1-45101DDF326D}" dt="2022-11-21T11:26:06.430" v="92" actId="18676"/>
        <pc:sldMkLst>
          <pc:docMk/>
          <pc:sldMk cId="2242644199" sldId="310"/>
        </pc:sldMkLst>
      </pc:sldChg>
      <pc:sldChg chg="del">
        <pc:chgData name="TRIGUEROS MUÑOZ, MIGUEL" userId="93f31087-8566-4d16-a7a1-f20635823349" providerId="ADAL" clId="{28A45800-A829-4FF9-9AF1-45101DDF326D}" dt="2022-11-21T11:26:06.430" v="92" actId="18676"/>
        <pc:sldMkLst>
          <pc:docMk/>
          <pc:sldMk cId="1813723418" sldId="311"/>
        </pc:sldMkLst>
      </pc:sldChg>
      <pc:sldChg chg="del">
        <pc:chgData name="TRIGUEROS MUÑOZ, MIGUEL" userId="93f31087-8566-4d16-a7a1-f20635823349" providerId="ADAL" clId="{28A45800-A829-4FF9-9AF1-45101DDF326D}" dt="2022-11-21T11:26:06.430" v="92" actId="18676"/>
        <pc:sldMkLst>
          <pc:docMk/>
          <pc:sldMk cId="2269836530" sldId="312"/>
        </pc:sldMkLst>
      </pc:sldChg>
      <pc:sldChg chg="del">
        <pc:chgData name="TRIGUEROS MUÑOZ, MIGUEL" userId="93f31087-8566-4d16-a7a1-f20635823349" providerId="ADAL" clId="{28A45800-A829-4FF9-9AF1-45101DDF326D}" dt="2022-11-21T11:26:06.430" v="92" actId="18676"/>
        <pc:sldMkLst>
          <pc:docMk/>
          <pc:sldMk cId="1814859966" sldId="313"/>
        </pc:sldMkLst>
      </pc:sldChg>
      <pc:sldChg chg="addSp delSp modSp mod">
        <pc:chgData name="TRIGUEROS MUÑOZ, MIGUEL" userId="93f31087-8566-4d16-a7a1-f20635823349" providerId="ADAL" clId="{28A45800-A829-4FF9-9AF1-45101DDF326D}" dt="2022-11-21T11:39:53.543" v="761" actId="1076"/>
        <pc:sldMkLst>
          <pc:docMk/>
          <pc:sldMk cId="745458148" sldId="314"/>
        </pc:sldMkLst>
        <pc:spChg chg="mod">
          <ac:chgData name="TRIGUEROS MUÑOZ, MIGUEL" userId="93f31087-8566-4d16-a7a1-f20635823349" providerId="ADAL" clId="{28A45800-A829-4FF9-9AF1-45101DDF326D}" dt="2022-11-21T11:39:53.543" v="761" actId="1076"/>
          <ac:spMkLst>
            <pc:docMk/>
            <pc:sldMk cId="745458148" sldId="314"/>
            <ac:spMk id="3" creationId="{B6D7D569-2E40-41FB-F9B2-C2262085590C}"/>
          </ac:spMkLst>
        </pc:spChg>
        <pc:graphicFrameChg chg="add del mod modGraphic">
          <ac:chgData name="TRIGUEROS MUÑOZ, MIGUEL" userId="93f31087-8566-4d16-a7a1-f20635823349" providerId="ADAL" clId="{28A45800-A829-4FF9-9AF1-45101DDF326D}" dt="2022-11-21T11:26:37.461" v="98" actId="478"/>
          <ac:graphicFrameMkLst>
            <pc:docMk/>
            <pc:sldMk cId="745458148" sldId="314"/>
            <ac:graphicFrameMk id="5" creationId="{3751FF8A-2866-D4AB-27F9-6CD226394611}"/>
          </ac:graphicFrameMkLst>
        </pc:graphicFrameChg>
        <pc:graphicFrameChg chg="add del mod modGraphic">
          <ac:chgData name="TRIGUEROS MUÑOZ, MIGUEL" userId="93f31087-8566-4d16-a7a1-f20635823349" providerId="ADAL" clId="{28A45800-A829-4FF9-9AF1-45101DDF326D}" dt="2022-11-21T11:26:35.405" v="96" actId="478"/>
          <ac:graphicFrameMkLst>
            <pc:docMk/>
            <pc:sldMk cId="745458148" sldId="314"/>
            <ac:graphicFrameMk id="7" creationId="{7C912676-2A08-C3D8-59FD-4BA438BB138C}"/>
          </ac:graphicFrameMkLst>
        </pc:graphicFrameChg>
        <pc:graphicFrameChg chg="add del mod modGraphic">
          <ac:chgData name="TRIGUEROS MUÑOZ, MIGUEL" userId="93f31087-8566-4d16-a7a1-f20635823349" providerId="ADAL" clId="{28A45800-A829-4FF9-9AF1-45101DDF326D}" dt="2022-11-21T11:26:34.075" v="94" actId="478"/>
          <ac:graphicFrameMkLst>
            <pc:docMk/>
            <pc:sldMk cId="745458148" sldId="314"/>
            <ac:graphicFrameMk id="9" creationId="{76FA3953-1EB9-1E89-96C9-5ADB9CC36A7E}"/>
          </ac:graphicFrameMkLst>
        </pc:graphicFrameChg>
        <pc:graphicFrameChg chg="add del mod modGraphic">
          <ac:chgData name="TRIGUEROS MUÑOZ, MIGUEL" userId="93f31087-8566-4d16-a7a1-f20635823349" providerId="ADAL" clId="{28A45800-A829-4FF9-9AF1-45101DDF326D}" dt="2022-11-21T11:26:34.824" v="95" actId="478"/>
          <ac:graphicFrameMkLst>
            <pc:docMk/>
            <pc:sldMk cId="745458148" sldId="314"/>
            <ac:graphicFrameMk id="11" creationId="{56AE80C2-0F11-BE03-0931-1731970A37FF}"/>
          </ac:graphicFrameMkLst>
        </pc:graphicFrameChg>
        <pc:graphicFrameChg chg="add del mod modGraphic">
          <ac:chgData name="TRIGUEROS MUÑOZ, MIGUEL" userId="93f31087-8566-4d16-a7a1-f20635823349" providerId="ADAL" clId="{28A45800-A829-4FF9-9AF1-45101DDF326D}" dt="2022-11-21T11:26:35.960" v="97" actId="478"/>
          <ac:graphicFrameMkLst>
            <pc:docMk/>
            <pc:sldMk cId="745458148" sldId="314"/>
            <ac:graphicFrameMk id="13" creationId="{8B1BE558-68EC-7B78-0E79-1DC9FB0E8B60}"/>
          </ac:graphicFrameMkLst>
        </pc:graphicFrameChg>
        <pc:graphicFrameChg chg="add del mod modGraphic">
          <ac:chgData name="TRIGUEROS MUÑOZ, MIGUEL" userId="93f31087-8566-4d16-a7a1-f20635823349" providerId="ADAL" clId="{28A45800-A829-4FF9-9AF1-45101DDF326D}" dt="2022-11-20T17:36:04.460" v="64" actId="21"/>
          <ac:graphicFrameMkLst>
            <pc:docMk/>
            <pc:sldMk cId="745458148" sldId="314"/>
            <ac:graphicFrameMk id="15" creationId="{C61ABD70-902E-C99A-CDA1-D0697F1AA924}"/>
          </ac:graphicFrameMkLst>
        </pc:graphicFrameChg>
      </pc:sldChg>
      <pc:sldChg chg="delSp del mod">
        <pc:chgData name="TRIGUEROS MUÑOZ, MIGUEL" userId="93f31087-8566-4d16-a7a1-f20635823349" providerId="ADAL" clId="{28A45800-A829-4FF9-9AF1-45101DDF326D}" dt="2022-11-21T11:25:53.928" v="90" actId="18676"/>
        <pc:sldMkLst>
          <pc:docMk/>
          <pc:sldMk cId="279635090" sldId="315"/>
        </pc:sldMkLst>
        <pc:spChg chg="del">
          <ac:chgData name="TRIGUEROS MUÑOZ, MIGUEL" userId="93f31087-8566-4d16-a7a1-f20635823349" providerId="ADAL" clId="{28A45800-A829-4FF9-9AF1-45101DDF326D}" dt="2022-11-20T17:38:26.571" v="79" actId="478"/>
          <ac:spMkLst>
            <pc:docMk/>
            <pc:sldMk cId="279635090" sldId="315"/>
            <ac:spMk id="11" creationId="{E6266818-8CE7-0EBE-9B9F-A3AE2F3BE2BC}"/>
          </ac:spMkLst>
        </pc:spChg>
      </pc:sldChg>
      <pc:sldChg chg="addSp delSp modSp new mod">
        <pc:chgData name="TRIGUEROS MUÑOZ, MIGUEL" userId="93f31087-8566-4d16-a7a1-f20635823349" providerId="ADAL" clId="{28A45800-A829-4FF9-9AF1-45101DDF326D}" dt="2022-11-21T11:39:38.909" v="760" actId="207"/>
        <pc:sldMkLst>
          <pc:docMk/>
          <pc:sldMk cId="3526330062" sldId="315"/>
        </pc:sldMkLst>
        <pc:spChg chg="mod">
          <ac:chgData name="TRIGUEROS MUÑOZ, MIGUEL" userId="93f31087-8566-4d16-a7a1-f20635823349" providerId="ADAL" clId="{28A45800-A829-4FF9-9AF1-45101DDF326D}" dt="2022-11-21T11:33:22.172" v="413" actId="11"/>
          <ac:spMkLst>
            <pc:docMk/>
            <pc:sldMk cId="3526330062" sldId="315"/>
            <ac:spMk id="2" creationId="{C67B4903-AC98-F31D-0610-6FD4789F2717}"/>
          </ac:spMkLst>
        </pc:spChg>
        <pc:spChg chg="mod">
          <ac:chgData name="TRIGUEROS MUÑOZ, MIGUEL" userId="93f31087-8566-4d16-a7a1-f20635823349" providerId="ADAL" clId="{28A45800-A829-4FF9-9AF1-45101DDF326D}" dt="2022-11-21T11:39:38.909" v="760" actId="207"/>
          <ac:spMkLst>
            <pc:docMk/>
            <pc:sldMk cId="3526330062" sldId="315"/>
            <ac:spMk id="3" creationId="{F32CF12D-988F-B563-F1F6-C481FD993F74}"/>
          </ac:spMkLst>
        </pc:spChg>
        <pc:spChg chg="add del mod">
          <ac:chgData name="TRIGUEROS MUÑOZ, MIGUEL" userId="93f31087-8566-4d16-a7a1-f20635823349" providerId="ADAL" clId="{28A45800-A829-4FF9-9AF1-45101DDF326D}" dt="2022-11-21T11:38:39.695" v="750" actId="478"/>
          <ac:spMkLst>
            <pc:docMk/>
            <pc:sldMk cId="3526330062" sldId="315"/>
            <ac:spMk id="6" creationId="{42392E04-632F-CBF2-40C7-CACA60182EDE}"/>
          </ac:spMkLst>
        </pc:spChg>
        <pc:spChg chg="add mod">
          <ac:chgData name="TRIGUEROS MUÑOZ, MIGUEL" userId="93f31087-8566-4d16-a7a1-f20635823349" providerId="ADAL" clId="{28A45800-A829-4FF9-9AF1-45101DDF326D}" dt="2022-11-21T11:38:47.234" v="752" actId="1076"/>
          <ac:spMkLst>
            <pc:docMk/>
            <pc:sldMk cId="3526330062" sldId="315"/>
            <ac:spMk id="9" creationId="{38E4A723-231A-654E-359C-28BDC660B2EC}"/>
          </ac:spMkLst>
        </pc:spChg>
        <pc:spChg chg="add mod">
          <ac:chgData name="TRIGUEROS MUÑOZ, MIGUEL" userId="93f31087-8566-4d16-a7a1-f20635823349" providerId="ADAL" clId="{28A45800-A829-4FF9-9AF1-45101DDF326D}" dt="2022-11-21T11:39:13.988" v="757" actId="1076"/>
          <ac:spMkLst>
            <pc:docMk/>
            <pc:sldMk cId="3526330062" sldId="315"/>
            <ac:spMk id="12" creationId="{FCEA2AA4-3E41-5898-229A-6884A6A57179}"/>
          </ac:spMkLst>
        </pc:spChg>
        <pc:picChg chg="add del mod">
          <ac:chgData name="TRIGUEROS MUÑOZ, MIGUEL" userId="93f31087-8566-4d16-a7a1-f20635823349" providerId="ADAL" clId="{28A45800-A829-4FF9-9AF1-45101DDF326D}" dt="2022-11-21T11:38:39.695" v="750" actId="478"/>
          <ac:picMkLst>
            <pc:docMk/>
            <pc:sldMk cId="3526330062" sldId="315"/>
            <ac:picMk id="5" creationId="{C2DA31BC-A7EB-D308-6AA7-3EE53B231B92}"/>
          </ac:picMkLst>
        </pc:picChg>
        <pc:picChg chg="add mod">
          <ac:chgData name="TRIGUEROS MUÑOZ, MIGUEL" userId="93f31087-8566-4d16-a7a1-f20635823349" providerId="ADAL" clId="{28A45800-A829-4FF9-9AF1-45101DDF326D}" dt="2022-11-21T11:38:43.084" v="751" actId="1076"/>
          <ac:picMkLst>
            <pc:docMk/>
            <pc:sldMk cId="3526330062" sldId="315"/>
            <ac:picMk id="8" creationId="{9CAB4FD1-2285-8E75-9E33-7ACBB3CE531B}"/>
          </ac:picMkLst>
        </pc:picChg>
        <pc:picChg chg="add mod">
          <ac:chgData name="TRIGUEROS MUÑOZ, MIGUEL" userId="93f31087-8566-4d16-a7a1-f20635823349" providerId="ADAL" clId="{28A45800-A829-4FF9-9AF1-45101DDF326D}" dt="2022-11-21T11:39:13.988" v="757" actId="1076"/>
          <ac:picMkLst>
            <pc:docMk/>
            <pc:sldMk cId="3526330062" sldId="315"/>
            <ac:picMk id="11" creationId="{E36E1281-15EF-206A-0466-18B42DDF2636}"/>
          </ac:picMkLst>
        </pc:picChg>
      </pc:sldChg>
      <pc:sldChg chg="addSp modSp new mod ord">
        <pc:chgData name="TRIGUEROS MUÑOZ, MIGUEL" userId="93f31087-8566-4d16-a7a1-f20635823349" providerId="ADAL" clId="{28A45800-A829-4FF9-9AF1-45101DDF326D}" dt="2022-11-21T12:27:47.805" v="2389" actId="1076"/>
        <pc:sldMkLst>
          <pc:docMk/>
          <pc:sldMk cId="634721557" sldId="316"/>
        </pc:sldMkLst>
        <pc:spChg chg="mod">
          <ac:chgData name="TRIGUEROS MUÑOZ, MIGUEL" userId="93f31087-8566-4d16-a7a1-f20635823349" providerId="ADAL" clId="{28A45800-A829-4FF9-9AF1-45101DDF326D}" dt="2022-11-21T11:41:27.908" v="843" actId="14100"/>
          <ac:spMkLst>
            <pc:docMk/>
            <pc:sldMk cId="634721557" sldId="316"/>
            <ac:spMk id="2" creationId="{252707BB-B390-514F-F117-3F51A96C85CC}"/>
          </ac:spMkLst>
        </pc:spChg>
        <pc:spChg chg="mod">
          <ac:chgData name="TRIGUEROS MUÑOZ, MIGUEL" userId="93f31087-8566-4d16-a7a1-f20635823349" providerId="ADAL" clId="{28A45800-A829-4FF9-9AF1-45101DDF326D}" dt="2022-11-21T12:27:41.968" v="2388" actId="20577"/>
          <ac:spMkLst>
            <pc:docMk/>
            <pc:sldMk cId="634721557" sldId="316"/>
            <ac:spMk id="3" creationId="{BBD2C6B3-99D2-B9CC-5F50-ADD31ADFF127}"/>
          </ac:spMkLst>
        </pc:spChg>
        <pc:picChg chg="add mod">
          <ac:chgData name="TRIGUEROS MUÑOZ, MIGUEL" userId="93f31087-8566-4d16-a7a1-f20635823349" providerId="ADAL" clId="{28A45800-A829-4FF9-9AF1-45101DDF326D}" dt="2022-11-21T11:45:39.163" v="855" actId="1036"/>
          <ac:picMkLst>
            <pc:docMk/>
            <pc:sldMk cId="634721557" sldId="316"/>
            <ac:picMk id="4" creationId="{8A730AD6-F52B-7D81-F532-D3750CC7D794}"/>
          </ac:picMkLst>
        </pc:picChg>
        <pc:picChg chg="add mod">
          <ac:chgData name="TRIGUEROS MUÑOZ, MIGUEL" userId="93f31087-8566-4d16-a7a1-f20635823349" providerId="ADAL" clId="{28A45800-A829-4FF9-9AF1-45101DDF326D}" dt="2022-11-21T11:44:56.712" v="849" actId="14100"/>
          <ac:picMkLst>
            <pc:docMk/>
            <pc:sldMk cId="634721557" sldId="316"/>
            <ac:picMk id="5" creationId="{CFC72328-673B-9EC1-DBA6-C19B959503F4}"/>
          </ac:picMkLst>
        </pc:picChg>
        <pc:picChg chg="add mod">
          <ac:chgData name="TRIGUEROS MUÑOZ, MIGUEL" userId="93f31087-8566-4d16-a7a1-f20635823349" providerId="ADAL" clId="{28A45800-A829-4FF9-9AF1-45101DDF326D}" dt="2022-11-21T11:44:56.712" v="849" actId="14100"/>
          <ac:picMkLst>
            <pc:docMk/>
            <pc:sldMk cId="634721557" sldId="316"/>
            <ac:picMk id="6" creationId="{5F461F8D-59B3-FDD3-08BA-0CDBBC67153C}"/>
          </ac:picMkLst>
        </pc:picChg>
        <pc:picChg chg="add mod">
          <ac:chgData name="TRIGUEROS MUÑOZ, MIGUEL" userId="93f31087-8566-4d16-a7a1-f20635823349" providerId="ADAL" clId="{28A45800-A829-4FF9-9AF1-45101DDF326D}" dt="2022-11-21T11:44:56.712" v="849" actId="14100"/>
          <ac:picMkLst>
            <pc:docMk/>
            <pc:sldMk cId="634721557" sldId="316"/>
            <ac:picMk id="7" creationId="{D3A56ABF-DADB-9FB3-4B7A-E43D2E9C4FAA}"/>
          </ac:picMkLst>
        </pc:picChg>
        <pc:picChg chg="add mod">
          <ac:chgData name="TRIGUEROS MUÑOZ, MIGUEL" userId="93f31087-8566-4d16-a7a1-f20635823349" providerId="ADAL" clId="{28A45800-A829-4FF9-9AF1-45101DDF326D}" dt="2022-11-21T12:27:47.805" v="2389" actId="1076"/>
          <ac:picMkLst>
            <pc:docMk/>
            <pc:sldMk cId="634721557" sldId="316"/>
            <ac:picMk id="8" creationId="{A4D0B861-7419-F9E9-B2C4-A7C129726FED}"/>
          </ac:picMkLst>
        </pc:picChg>
      </pc:sldChg>
      <pc:sldChg chg="del">
        <pc:chgData name="TRIGUEROS MUÑOZ, MIGUEL" userId="93f31087-8566-4d16-a7a1-f20635823349" providerId="ADAL" clId="{28A45800-A829-4FF9-9AF1-45101DDF326D}" dt="2022-11-21T11:26:13.853" v="93" actId="18676"/>
        <pc:sldMkLst>
          <pc:docMk/>
          <pc:sldMk cId="2861142992" sldId="316"/>
        </pc:sldMkLst>
      </pc:sldChg>
      <pc:sldChg chg="modSp add mod ord">
        <pc:chgData name="TRIGUEROS MUÑOZ, MIGUEL" userId="93f31087-8566-4d16-a7a1-f20635823349" providerId="ADAL" clId="{28A45800-A829-4FF9-9AF1-45101DDF326D}" dt="2022-11-21T11:55:31.506" v="1244"/>
        <pc:sldMkLst>
          <pc:docMk/>
          <pc:sldMk cId="2154345873" sldId="317"/>
        </pc:sldMkLst>
        <pc:spChg chg="mod">
          <ac:chgData name="TRIGUEROS MUÑOZ, MIGUEL" userId="93f31087-8566-4d16-a7a1-f20635823349" providerId="ADAL" clId="{28A45800-A829-4FF9-9AF1-45101DDF326D}" dt="2022-11-21T11:47:28.724" v="950" actId="20577"/>
          <ac:spMkLst>
            <pc:docMk/>
            <pc:sldMk cId="2154345873" sldId="317"/>
            <ac:spMk id="2" creationId="{252707BB-B390-514F-F117-3F51A96C85CC}"/>
          </ac:spMkLst>
        </pc:spChg>
        <pc:spChg chg="mod">
          <ac:chgData name="TRIGUEROS MUÑOZ, MIGUEL" userId="93f31087-8566-4d16-a7a1-f20635823349" providerId="ADAL" clId="{28A45800-A829-4FF9-9AF1-45101DDF326D}" dt="2022-11-21T11:51:49.202" v="1232" actId="20577"/>
          <ac:spMkLst>
            <pc:docMk/>
            <pc:sldMk cId="2154345873" sldId="317"/>
            <ac:spMk id="3" creationId="{BBD2C6B3-99D2-B9CC-5F50-ADD31ADFF127}"/>
          </ac:spMkLst>
        </pc:spChg>
        <pc:picChg chg="mod">
          <ac:chgData name="TRIGUEROS MUÑOZ, MIGUEL" userId="93f31087-8566-4d16-a7a1-f20635823349" providerId="ADAL" clId="{28A45800-A829-4FF9-9AF1-45101DDF326D}" dt="2022-11-21T11:51:41.601" v="1231" actId="1076"/>
          <ac:picMkLst>
            <pc:docMk/>
            <pc:sldMk cId="2154345873" sldId="317"/>
            <ac:picMk id="4" creationId="{8A730AD6-F52B-7D81-F532-D3750CC7D794}"/>
          </ac:picMkLst>
        </pc:picChg>
        <pc:picChg chg="mod">
          <ac:chgData name="TRIGUEROS MUÑOZ, MIGUEL" userId="93f31087-8566-4d16-a7a1-f20635823349" providerId="ADAL" clId="{28A45800-A829-4FF9-9AF1-45101DDF326D}" dt="2022-11-21T11:53:13.454" v="1233" actId="1076"/>
          <ac:picMkLst>
            <pc:docMk/>
            <pc:sldMk cId="2154345873" sldId="317"/>
            <ac:picMk id="5" creationId="{CFC72328-673B-9EC1-DBA6-C19B959503F4}"/>
          </ac:picMkLst>
        </pc:picChg>
        <pc:picChg chg="mod">
          <ac:chgData name="TRIGUEROS MUÑOZ, MIGUEL" userId="93f31087-8566-4d16-a7a1-f20635823349" providerId="ADAL" clId="{28A45800-A829-4FF9-9AF1-45101DDF326D}" dt="2022-11-21T11:53:13.454" v="1233" actId="1076"/>
          <ac:picMkLst>
            <pc:docMk/>
            <pc:sldMk cId="2154345873" sldId="317"/>
            <ac:picMk id="6" creationId="{5F461F8D-59B3-FDD3-08BA-0CDBBC67153C}"/>
          </ac:picMkLst>
        </pc:picChg>
        <pc:picChg chg="mod">
          <ac:chgData name="TRIGUEROS MUÑOZ, MIGUEL" userId="93f31087-8566-4d16-a7a1-f20635823349" providerId="ADAL" clId="{28A45800-A829-4FF9-9AF1-45101DDF326D}" dt="2022-11-21T11:53:13.454" v="1233" actId="1076"/>
          <ac:picMkLst>
            <pc:docMk/>
            <pc:sldMk cId="2154345873" sldId="317"/>
            <ac:picMk id="7" creationId="{D3A56ABF-DADB-9FB3-4B7A-E43D2E9C4FAA}"/>
          </ac:picMkLst>
        </pc:picChg>
        <pc:picChg chg="mod">
          <ac:chgData name="TRIGUEROS MUÑOZ, MIGUEL" userId="93f31087-8566-4d16-a7a1-f20635823349" providerId="ADAL" clId="{28A45800-A829-4FF9-9AF1-45101DDF326D}" dt="2022-11-21T11:53:13.454" v="1233" actId="1076"/>
          <ac:picMkLst>
            <pc:docMk/>
            <pc:sldMk cId="2154345873" sldId="317"/>
            <ac:picMk id="8" creationId="{A4D0B861-7419-F9E9-B2C4-A7C129726FED}"/>
          </ac:picMkLst>
        </pc:picChg>
      </pc:sldChg>
      <pc:sldChg chg="del">
        <pc:chgData name="TRIGUEROS MUÑOZ, MIGUEL" userId="93f31087-8566-4d16-a7a1-f20635823349" providerId="ADAL" clId="{28A45800-A829-4FF9-9AF1-45101DDF326D}" dt="2022-11-21T11:26:13.853" v="93" actId="18676"/>
        <pc:sldMkLst>
          <pc:docMk/>
          <pc:sldMk cId="2928801094" sldId="317"/>
        </pc:sldMkLst>
      </pc:sldChg>
      <pc:sldChg chg="del">
        <pc:chgData name="TRIGUEROS MUÑOZ, MIGUEL" userId="93f31087-8566-4d16-a7a1-f20635823349" providerId="ADAL" clId="{28A45800-A829-4FF9-9AF1-45101DDF326D}" dt="2022-11-21T11:26:13.853" v="93" actId="18676"/>
        <pc:sldMkLst>
          <pc:docMk/>
          <pc:sldMk cId="579504102" sldId="318"/>
        </pc:sldMkLst>
      </pc:sldChg>
      <pc:sldChg chg="addSp delSp modSp add mod">
        <pc:chgData name="TRIGUEROS MUÑOZ, MIGUEL" userId="93f31087-8566-4d16-a7a1-f20635823349" providerId="ADAL" clId="{28A45800-A829-4FF9-9AF1-45101DDF326D}" dt="2022-11-21T12:19:09.079" v="2151" actId="1582"/>
        <pc:sldMkLst>
          <pc:docMk/>
          <pc:sldMk cId="3289438449" sldId="318"/>
        </pc:sldMkLst>
        <pc:spChg chg="mod">
          <ac:chgData name="TRIGUEROS MUÑOZ, MIGUEL" userId="93f31087-8566-4d16-a7a1-f20635823349" providerId="ADAL" clId="{28A45800-A829-4FF9-9AF1-45101DDF326D}" dt="2022-11-21T11:59:49.612" v="1461" actId="20577"/>
          <ac:spMkLst>
            <pc:docMk/>
            <pc:sldMk cId="3289438449" sldId="318"/>
            <ac:spMk id="2" creationId="{252707BB-B390-514F-F117-3F51A96C85CC}"/>
          </ac:spMkLst>
        </pc:spChg>
        <pc:spChg chg="mod">
          <ac:chgData name="TRIGUEROS MUÑOZ, MIGUEL" userId="93f31087-8566-4d16-a7a1-f20635823349" providerId="ADAL" clId="{28A45800-A829-4FF9-9AF1-45101DDF326D}" dt="2022-11-21T12:01:29.078" v="1566" actId="20577"/>
          <ac:spMkLst>
            <pc:docMk/>
            <pc:sldMk cId="3289438449" sldId="318"/>
            <ac:spMk id="3" creationId="{BBD2C6B3-99D2-B9CC-5F50-ADD31ADFF127}"/>
          </ac:spMkLst>
        </pc:spChg>
        <pc:spChg chg="add mod">
          <ac:chgData name="TRIGUEROS MUÑOZ, MIGUEL" userId="93f31087-8566-4d16-a7a1-f20635823349" providerId="ADAL" clId="{28A45800-A829-4FF9-9AF1-45101DDF326D}" dt="2022-11-21T12:18:57.637" v="2150" actId="1076"/>
          <ac:spMkLst>
            <pc:docMk/>
            <pc:sldMk cId="3289438449" sldId="318"/>
            <ac:spMk id="14" creationId="{6B985FD2-9943-DBEC-4164-EEFFAAAEB98A}"/>
          </ac:spMkLst>
        </pc:spChg>
        <pc:graphicFrameChg chg="add mod">
          <ac:chgData name="TRIGUEROS MUÑOZ, MIGUEL" userId="93f31087-8566-4d16-a7a1-f20635823349" providerId="ADAL" clId="{28A45800-A829-4FF9-9AF1-45101DDF326D}" dt="2022-11-21T12:18:39.490" v="2147" actId="1076"/>
          <ac:graphicFrameMkLst>
            <pc:docMk/>
            <pc:sldMk cId="3289438449" sldId="318"/>
            <ac:graphicFrameMk id="11" creationId="{CB1D6DA4-B760-0DE3-6F5C-3AD54AF62A48}"/>
          </ac:graphicFrameMkLst>
        </pc:graphicFrameChg>
        <pc:graphicFrameChg chg="add mod">
          <ac:chgData name="TRIGUEROS MUÑOZ, MIGUEL" userId="93f31087-8566-4d16-a7a1-f20635823349" providerId="ADAL" clId="{28A45800-A829-4FF9-9AF1-45101DDF326D}" dt="2022-11-21T12:18:39.490" v="2147" actId="1076"/>
          <ac:graphicFrameMkLst>
            <pc:docMk/>
            <pc:sldMk cId="3289438449" sldId="318"/>
            <ac:graphicFrameMk id="12" creationId="{D85D805C-F554-CA2E-4DD1-B2DD56F9E9A2}"/>
          </ac:graphicFrameMkLst>
        </pc:graphicFrameChg>
        <pc:picChg chg="del">
          <ac:chgData name="TRIGUEROS MUÑOZ, MIGUEL" userId="93f31087-8566-4d16-a7a1-f20635823349" providerId="ADAL" clId="{28A45800-A829-4FF9-9AF1-45101DDF326D}" dt="2022-11-21T11:56:26.339" v="1263" actId="478"/>
          <ac:picMkLst>
            <pc:docMk/>
            <pc:sldMk cId="3289438449" sldId="318"/>
            <ac:picMk id="4" creationId="{8A730AD6-F52B-7D81-F532-D3750CC7D794}"/>
          </ac:picMkLst>
        </pc:picChg>
        <pc:picChg chg="del">
          <ac:chgData name="TRIGUEROS MUÑOZ, MIGUEL" userId="93f31087-8566-4d16-a7a1-f20635823349" providerId="ADAL" clId="{28A45800-A829-4FF9-9AF1-45101DDF326D}" dt="2022-11-21T12:02:30.336" v="1569" actId="478"/>
          <ac:picMkLst>
            <pc:docMk/>
            <pc:sldMk cId="3289438449" sldId="318"/>
            <ac:picMk id="5" creationId="{CFC72328-673B-9EC1-DBA6-C19B959503F4}"/>
          </ac:picMkLst>
        </pc:picChg>
        <pc:picChg chg="del">
          <ac:chgData name="TRIGUEROS MUÑOZ, MIGUEL" userId="93f31087-8566-4d16-a7a1-f20635823349" providerId="ADAL" clId="{28A45800-A829-4FF9-9AF1-45101DDF326D}" dt="2022-11-21T12:02:31.561" v="1571" actId="478"/>
          <ac:picMkLst>
            <pc:docMk/>
            <pc:sldMk cId="3289438449" sldId="318"/>
            <ac:picMk id="6" creationId="{5F461F8D-59B3-FDD3-08BA-0CDBBC67153C}"/>
          </ac:picMkLst>
        </pc:picChg>
        <pc:picChg chg="del">
          <ac:chgData name="TRIGUEROS MUÑOZ, MIGUEL" userId="93f31087-8566-4d16-a7a1-f20635823349" providerId="ADAL" clId="{28A45800-A829-4FF9-9AF1-45101DDF326D}" dt="2022-11-21T12:02:31.080" v="1570" actId="478"/>
          <ac:picMkLst>
            <pc:docMk/>
            <pc:sldMk cId="3289438449" sldId="318"/>
            <ac:picMk id="7" creationId="{D3A56ABF-DADB-9FB3-4B7A-E43D2E9C4FAA}"/>
          </ac:picMkLst>
        </pc:picChg>
        <pc:picChg chg="del">
          <ac:chgData name="TRIGUEROS MUÑOZ, MIGUEL" userId="93f31087-8566-4d16-a7a1-f20635823349" providerId="ADAL" clId="{28A45800-A829-4FF9-9AF1-45101DDF326D}" dt="2022-11-21T12:02:29.411" v="1568" actId="478"/>
          <ac:picMkLst>
            <pc:docMk/>
            <pc:sldMk cId="3289438449" sldId="318"/>
            <ac:picMk id="8" creationId="{A4D0B861-7419-F9E9-B2C4-A7C129726FED}"/>
          </ac:picMkLst>
        </pc:picChg>
        <pc:picChg chg="add del mod">
          <ac:chgData name="TRIGUEROS MUÑOZ, MIGUEL" userId="93f31087-8566-4d16-a7a1-f20635823349" providerId="ADAL" clId="{28A45800-A829-4FF9-9AF1-45101DDF326D}" dt="2022-11-21T12:18:34.490" v="2145" actId="478"/>
          <ac:picMkLst>
            <pc:docMk/>
            <pc:sldMk cId="3289438449" sldId="318"/>
            <ac:picMk id="10" creationId="{C40D02F3-57FA-7109-7F33-F484F6CB270F}"/>
          </ac:picMkLst>
        </pc:picChg>
        <pc:cxnChg chg="add mod">
          <ac:chgData name="TRIGUEROS MUÑOZ, MIGUEL" userId="93f31087-8566-4d16-a7a1-f20635823349" providerId="ADAL" clId="{28A45800-A829-4FF9-9AF1-45101DDF326D}" dt="2022-11-21T12:19:09.079" v="2151" actId="1582"/>
          <ac:cxnSpMkLst>
            <pc:docMk/>
            <pc:sldMk cId="3289438449" sldId="318"/>
            <ac:cxnSpMk id="13" creationId="{E1A41C76-76A5-339F-D4D4-1988F231D798}"/>
          </ac:cxnSpMkLst>
        </pc:cxnChg>
      </pc:sldChg>
      <pc:sldChg chg="addSp delSp modSp add mod">
        <pc:chgData name="TRIGUEROS MUÑOZ, MIGUEL" userId="93f31087-8566-4d16-a7a1-f20635823349" providerId="ADAL" clId="{28A45800-A829-4FF9-9AF1-45101DDF326D}" dt="2022-11-21T19:07:41.195" v="2804" actId="1076"/>
        <pc:sldMkLst>
          <pc:docMk/>
          <pc:sldMk cId="1059083778" sldId="319"/>
        </pc:sldMkLst>
        <pc:spChg chg="mod">
          <ac:chgData name="TRIGUEROS MUÑOZ, MIGUEL" userId="93f31087-8566-4d16-a7a1-f20635823349" providerId="ADAL" clId="{28A45800-A829-4FF9-9AF1-45101DDF326D}" dt="2022-11-21T19:07:41.195" v="2804" actId="1076"/>
          <ac:spMkLst>
            <pc:docMk/>
            <pc:sldMk cId="1059083778" sldId="319"/>
            <ac:spMk id="3" creationId="{BBD2C6B3-99D2-B9CC-5F50-ADD31ADFF127}"/>
          </ac:spMkLst>
        </pc:spChg>
        <pc:spChg chg="add del mod">
          <ac:chgData name="TRIGUEROS MUÑOZ, MIGUEL" userId="93f31087-8566-4d16-a7a1-f20635823349" providerId="ADAL" clId="{28A45800-A829-4FF9-9AF1-45101DDF326D}" dt="2022-11-21T12:04:38.628" v="1596" actId="767"/>
          <ac:spMkLst>
            <pc:docMk/>
            <pc:sldMk cId="1059083778" sldId="319"/>
            <ac:spMk id="4" creationId="{6CFC38B7-1944-C445-5902-687CFBB2A280}"/>
          </ac:spMkLst>
        </pc:spChg>
        <pc:spChg chg="add mod">
          <ac:chgData name="TRIGUEROS MUÑOZ, MIGUEL" userId="93f31087-8566-4d16-a7a1-f20635823349" providerId="ADAL" clId="{28A45800-A829-4FF9-9AF1-45101DDF326D}" dt="2022-11-21T12:14:01.904" v="1787"/>
          <ac:spMkLst>
            <pc:docMk/>
            <pc:sldMk cId="1059083778" sldId="319"/>
            <ac:spMk id="9" creationId="{45C11F8F-C291-F98A-45CD-CE12FC75D86A}"/>
          </ac:spMkLst>
        </pc:spChg>
        <pc:graphicFrameChg chg="add mod modGraphic">
          <ac:chgData name="TRIGUEROS MUÑOZ, MIGUEL" userId="93f31087-8566-4d16-a7a1-f20635823349" providerId="ADAL" clId="{28A45800-A829-4FF9-9AF1-45101DDF326D}" dt="2022-11-21T12:12:05.455" v="1748" actId="14100"/>
          <ac:graphicFrameMkLst>
            <pc:docMk/>
            <pc:sldMk cId="1059083778" sldId="319"/>
            <ac:graphicFrameMk id="5" creationId="{65DCCEED-BCD4-39ED-770E-C15625D2107B}"/>
          </ac:graphicFrameMkLst>
        </pc:graphicFrameChg>
        <pc:graphicFrameChg chg="add mod modGraphic">
          <ac:chgData name="TRIGUEROS MUÑOZ, MIGUEL" userId="93f31087-8566-4d16-a7a1-f20635823349" providerId="ADAL" clId="{28A45800-A829-4FF9-9AF1-45101DDF326D}" dt="2022-11-21T12:12:42.218" v="1755" actId="1076"/>
          <ac:graphicFrameMkLst>
            <pc:docMk/>
            <pc:sldMk cId="1059083778" sldId="319"/>
            <ac:graphicFrameMk id="6" creationId="{473ACAC4-F722-5AA0-81B9-614F478FA065}"/>
          </ac:graphicFrameMkLst>
        </pc:graphicFrameChg>
        <pc:picChg chg="del mod">
          <ac:chgData name="TRIGUEROS MUÑOZ, MIGUEL" userId="93f31087-8566-4d16-a7a1-f20635823349" providerId="ADAL" clId="{28A45800-A829-4FF9-9AF1-45101DDF326D}" dt="2022-11-21T12:09:42.795" v="1723" actId="478"/>
          <ac:picMkLst>
            <pc:docMk/>
            <pc:sldMk cId="1059083778" sldId="319"/>
            <ac:picMk id="10" creationId="{C40D02F3-57FA-7109-7F33-F484F6CB270F}"/>
          </ac:picMkLst>
        </pc:picChg>
        <pc:cxnChg chg="add">
          <ac:chgData name="TRIGUEROS MUÑOZ, MIGUEL" userId="93f31087-8566-4d16-a7a1-f20635823349" providerId="ADAL" clId="{28A45800-A829-4FF9-9AF1-45101DDF326D}" dt="2022-11-21T12:12:55.070" v="1756" actId="11529"/>
          <ac:cxnSpMkLst>
            <pc:docMk/>
            <pc:sldMk cId="1059083778" sldId="319"/>
            <ac:cxnSpMk id="8" creationId="{6830A4EF-FB31-EDF9-0B92-4ADBB99F2CAC}"/>
          </ac:cxnSpMkLst>
        </pc:cxnChg>
      </pc:sldChg>
      <pc:sldChg chg="del">
        <pc:chgData name="TRIGUEROS MUÑOZ, MIGUEL" userId="93f31087-8566-4d16-a7a1-f20635823349" providerId="ADAL" clId="{28A45800-A829-4FF9-9AF1-45101DDF326D}" dt="2022-11-21T11:26:13.853" v="93" actId="18676"/>
        <pc:sldMkLst>
          <pc:docMk/>
          <pc:sldMk cId="3820478449" sldId="319"/>
        </pc:sldMkLst>
      </pc:sldChg>
      <pc:sldChg chg="del">
        <pc:chgData name="TRIGUEROS MUÑOZ, MIGUEL" userId="93f31087-8566-4d16-a7a1-f20635823349" providerId="ADAL" clId="{28A45800-A829-4FF9-9AF1-45101DDF326D}" dt="2022-11-21T11:26:13.853" v="93" actId="18676"/>
        <pc:sldMkLst>
          <pc:docMk/>
          <pc:sldMk cId="3143426356" sldId="320"/>
        </pc:sldMkLst>
      </pc:sldChg>
      <pc:sldChg chg="addSp delSp modSp add mod">
        <pc:chgData name="TRIGUEROS MUÑOZ, MIGUEL" userId="93f31087-8566-4d16-a7a1-f20635823349" providerId="ADAL" clId="{28A45800-A829-4FF9-9AF1-45101DDF326D}" dt="2022-11-21T12:28:54.842" v="2393"/>
        <pc:sldMkLst>
          <pc:docMk/>
          <pc:sldMk cId="3948044143" sldId="320"/>
        </pc:sldMkLst>
        <pc:spChg chg="mod">
          <ac:chgData name="TRIGUEROS MUÑOZ, MIGUEL" userId="93f31087-8566-4d16-a7a1-f20635823349" providerId="ADAL" clId="{28A45800-A829-4FF9-9AF1-45101DDF326D}" dt="2022-11-21T12:22:38.857" v="2318" actId="20577"/>
          <ac:spMkLst>
            <pc:docMk/>
            <pc:sldMk cId="3948044143" sldId="320"/>
            <ac:spMk id="3" creationId="{BBD2C6B3-99D2-B9CC-5F50-ADD31ADFF127}"/>
          </ac:spMkLst>
        </pc:spChg>
        <pc:spChg chg="mod">
          <ac:chgData name="TRIGUEROS MUÑOZ, MIGUEL" userId="93f31087-8566-4d16-a7a1-f20635823349" providerId="ADAL" clId="{28A45800-A829-4FF9-9AF1-45101DDF326D}" dt="2022-11-21T12:23:57.216" v="2328" actId="1076"/>
          <ac:spMkLst>
            <pc:docMk/>
            <pc:sldMk cId="3948044143" sldId="320"/>
            <ac:spMk id="9" creationId="{45C11F8F-C291-F98A-45CD-CE12FC75D86A}"/>
          </ac:spMkLst>
        </pc:spChg>
        <pc:graphicFrameChg chg="add mod modGraphic">
          <ac:chgData name="TRIGUEROS MUÑOZ, MIGUEL" userId="93f31087-8566-4d16-a7a1-f20635823349" providerId="ADAL" clId="{28A45800-A829-4FF9-9AF1-45101DDF326D}" dt="2022-11-21T12:24:14.279" v="2332" actId="1076"/>
          <ac:graphicFrameMkLst>
            <pc:docMk/>
            <pc:sldMk cId="3948044143" sldId="320"/>
            <ac:graphicFrameMk id="4" creationId="{2FBDD3A7-4529-A91E-49CA-B634221869A3}"/>
          </ac:graphicFrameMkLst>
        </pc:graphicFrameChg>
        <pc:graphicFrameChg chg="mod modGraphic">
          <ac:chgData name="TRIGUEROS MUÑOZ, MIGUEL" userId="93f31087-8566-4d16-a7a1-f20635823349" providerId="ADAL" clId="{28A45800-A829-4FF9-9AF1-45101DDF326D}" dt="2022-11-21T12:23:57.216" v="2328" actId="1076"/>
          <ac:graphicFrameMkLst>
            <pc:docMk/>
            <pc:sldMk cId="3948044143" sldId="320"/>
            <ac:graphicFrameMk id="5" creationId="{65DCCEED-BCD4-39ED-770E-C15625D2107B}"/>
          </ac:graphicFrameMkLst>
        </pc:graphicFrameChg>
        <pc:graphicFrameChg chg="mod modGraphic">
          <ac:chgData name="TRIGUEROS MUÑOZ, MIGUEL" userId="93f31087-8566-4d16-a7a1-f20635823349" providerId="ADAL" clId="{28A45800-A829-4FF9-9AF1-45101DDF326D}" dt="2022-11-21T12:24:27.691" v="2335" actId="1076"/>
          <ac:graphicFrameMkLst>
            <pc:docMk/>
            <pc:sldMk cId="3948044143" sldId="320"/>
            <ac:graphicFrameMk id="6" creationId="{473ACAC4-F722-5AA0-81B9-614F478FA065}"/>
          </ac:graphicFrameMkLst>
        </pc:graphicFrameChg>
        <pc:graphicFrameChg chg="add mod modGraphic">
          <ac:chgData name="TRIGUEROS MUÑOZ, MIGUEL" userId="93f31087-8566-4d16-a7a1-f20635823349" providerId="ADAL" clId="{28A45800-A829-4FF9-9AF1-45101DDF326D}" dt="2022-11-21T12:23:17.697" v="2327" actId="20577"/>
          <ac:graphicFrameMkLst>
            <pc:docMk/>
            <pc:sldMk cId="3948044143" sldId="320"/>
            <ac:graphicFrameMk id="7" creationId="{E384A83A-4F29-7F6B-0709-25256335C833}"/>
          </ac:graphicFrameMkLst>
        </pc:graphicFrameChg>
        <pc:cxnChg chg="mod">
          <ac:chgData name="TRIGUEROS MUÑOZ, MIGUEL" userId="93f31087-8566-4d16-a7a1-f20635823349" providerId="ADAL" clId="{28A45800-A829-4FF9-9AF1-45101DDF326D}" dt="2022-11-21T12:25:21.106" v="2345" actId="1582"/>
          <ac:cxnSpMkLst>
            <pc:docMk/>
            <pc:sldMk cId="3948044143" sldId="320"/>
            <ac:cxnSpMk id="8" creationId="{6830A4EF-FB31-EDF9-0B92-4ADBB99F2CAC}"/>
          </ac:cxnSpMkLst>
        </pc:cxnChg>
        <pc:cxnChg chg="add mod">
          <ac:chgData name="TRIGUEROS MUÑOZ, MIGUEL" userId="93f31087-8566-4d16-a7a1-f20635823349" providerId="ADAL" clId="{28A45800-A829-4FF9-9AF1-45101DDF326D}" dt="2022-11-21T12:25:28.174" v="2346" actId="14100"/>
          <ac:cxnSpMkLst>
            <pc:docMk/>
            <pc:sldMk cId="3948044143" sldId="320"/>
            <ac:cxnSpMk id="12" creationId="{FA1BA85C-5F83-AD46-24A0-AFBA283721FA}"/>
          </ac:cxnSpMkLst>
        </pc:cxnChg>
        <pc:cxnChg chg="add mod">
          <ac:chgData name="TRIGUEROS MUÑOZ, MIGUEL" userId="93f31087-8566-4d16-a7a1-f20635823349" providerId="ADAL" clId="{28A45800-A829-4FF9-9AF1-45101DDF326D}" dt="2022-11-21T12:25:21.106" v="2345" actId="1582"/>
          <ac:cxnSpMkLst>
            <pc:docMk/>
            <pc:sldMk cId="3948044143" sldId="320"/>
            <ac:cxnSpMk id="13" creationId="{07B29534-B703-EBDE-65C7-FBA2D782B762}"/>
          </ac:cxnSpMkLst>
        </pc:cxnChg>
        <pc:cxnChg chg="add del mod">
          <ac:chgData name="TRIGUEROS MUÑOZ, MIGUEL" userId="93f31087-8566-4d16-a7a1-f20635823349" providerId="ADAL" clId="{28A45800-A829-4FF9-9AF1-45101DDF326D}" dt="2022-11-21T12:28:54.842" v="2393"/>
          <ac:cxnSpMkLst>
            <pc:docMk/>
            <pc:sldMk cId="3948044143" sldId="320"/>
            <ac:cxnSpMk id="19" creationId="{8AE3FBE2-EB4D-596A-2D3D-A87ACF1EEDDB}"/>
          </ac:cxnSpMkLst>
        </pc:cxnChg>
      </pc:sldChg>
      <pc:sldChg chg="addSp delSp modSp add mod">
        <pc:chgData name="TRIGUEROS MUÑOZ, MIGUEL" userId="93f31087-8566-4d16-a7a1-f20635823349" providerId="ADAL" clId="{28A45800-A829-4FF9-9AF1-45101DDF326D}" dt="2022-11-21T12:51:44.533" v="2796" actId="255"/>
        <pc:sldMkLst>
          <pc:docMk/>
          <pc:sldMk cId="3771477886" sldId="321"/>
        </pc:sldMkLst>
        <pc:spChg chg="mod">
          <ac:chgData name="TRIGUEROS MUÑOZ, MIGUEL" userId="93f31087-8566-4d16-a7a1-f20635823349" providerId="ADAL" clId="{28A45800-A829-4FF9-9AF1-45101DDF326D}" dt="2022-11-21T12:29:19.411" v="2422" actId="20577"/>
          <ac:spMkLst>
            <pc:docMk/>
            <pc:sldMk cId="3771477886" sldId="321"/>
            <ac:spMk id="2" creationId="{252707BB-B390-514F-F117-3F51A96C85CC}"/>
          </ac:spMkLst>
        </pc:spChg>
        <pc:spChg chg="mod">
          <ac:chgData name="TRIGUEROS MUÑOZ, MIGUEL" userId="93f31087-8566-4d16-a7a1-f20635823349" providerId="ADAL" clId="{28A45800-A829-4FF9-9AF1-45101DDF326D}" dt="2022-11-21T12:51:44.533" v="2796" actId="255"/>
          <ac:spMkLst>
            <pc:docMk/>
            <pc:sldMk cId="3771477886" sldId="321"/>
            <ac:spMk id="3" creationId="{BBD2C6B3-99D2-B9CC-5F50-ADD31ADFF127}"/>
          </ac:spMkLst>
        </pc:spChg>
        <pc:spChg chg="del">
          <ac:chgData name="TRIGUEROS MUÑOZ, MIGUEL" userId="93f31087-8566-4d16-a7a1-f20635823349" providerId="ADAL" clId="{28A45800-A829-4FF9-9AF1-45101DDF326D}" dt="2022-11-21T12:47:48.388" v="2683" actId="478"/>
          <ac:spMkLst>
            <pc:docMk/>
            <pc:sldMk cId="3771477886" sldId="321"/>
            <ac:spMk id="9" creationId="{45C11F8F-C291-F98A-45CD-CE12FC75D86A}"/>
          </ac:spMkLst>
        </pc:spChg>
        <pc:graphicFrameChg chg="del">
          <ac:chgData name="TRIGUEROS MUÑOZ, MIGUEL" userId="93f31087-8566-4d16-a7a1-f20635823349" providerId="ADAL" clId="{28A45800-A829-4FF9-9AF1-45101DDF326D}" dt="2022-11-21T12:47:54.959" v="2685" actId="478"/>
          <ac:graphicFrameMkLst>
            <pc:docMk/>
            <pc:sldMk cId="3771477886" sldId="321"/>
            <ac:graphicFrameMk id="4" creationId="{2FBDD3A7-4529-A91E-49CA-B634221869A3}"/>
          </ac:graphicFrameMkLst>
        </pc:graphicFrameChg>
        <pc:graphicFrameChg chg="mod modGraphic">
          <ac:chgData name="TRIGUEROS MUÑOZ, MIGUEL" userId="93f31087-8566-4d16-a7a1-f20635823349" providerId="ADAL" clId="{28A45800-A829-4FF9-9AF1-45101DDF326D}" dt="2022-11-21T12:49:24.815" v="2695" actId="2711"/>
          <ac:graphicFrameMkLst>
            <pc:docMk/>
            <pc:sldMk cId="3771477886" sldId="321"/>
            <ac:graphicFrameMk id="5" creationId="{65DCCEED-BCD4-39ED-770E-C15625D2107B}"/>
          </ac:graphicFrameMkLst>
        </pc:graphicFrameChg>
        <pc:graphicFrameChg chg="del">
          <ac:chgData name="TRIGUEROS MUÑOZ, MIGUEL" userId="93f31087-8566-4d16-a7a1-f20635823349" providerId="ADAL" clId="{28A45800-A829-4FF9-9AF1-45101DDF326D}" dt="2022-11-21T12:47:46.825" v="2682" actId="478"/>
          <ac:graphicFrameMkLst>
            <pc:docMk/>
            <pc:sldMk cId="3771477886" sldId="321"/>
            <ac:graphicFrameMk id="6" creationId="{473ACAC4-F722-5AA0-81B9-614F478FA065}"/>
          </ac:graphicFrameMkLst>
        </pc:graphicFrameChg>
        <pc:graphicFrameChg chg="del">
          <ac:chgData name="TRIGUEROS MUÑOZ, MIGUEL" userId="93f31087-8566-4d16-a7a1-f20635823349" providerId="ADAL" clId="{28A45800-A829-4FF9-9AF1-45101DDF326D}" dt="2022-11-21T12:47:57.274" v="2686" actId="478"/>
          <ac:graphicFrameMkLst>
            <pc:docMk/>
            <pc:sldMk cId="3771477886" sldId="321"/>
            <ac:graphicFrameMk id="7" creationId="{E384A83A-4F29-7F6B-0709-25256335C833}"/>
          </ac:graphicFrameMkLst>
        </pc:graphicFrameChg>
        <pc:graphicFrameChg chg="add mod modGraphic">
          <ac:chgData name="TRIGUEROS MUÑOZ, MIGUEL" userId="93f31087-8566-4d16-a7a1-f20635823349" providerId="ADAL" clId="{28A45800-A829-4FF9-9AF1-45101DDF326D}" dt="2022-11-21T12:49:55.561" v="2700" actId="20577"/>
          <ac:graphicFrameMkLst>
            <pc:docMk/>
            <pc:sldMk cId="3771477886" sldId="321"/>
            <ac:graphicFrameMk id="14" creationId="{DB03E078-CBF8-5653-A270-8AF1B8C64621}"/>
          </ac:graphicFrameMkLst>
        </pc:graphicFrameChg>
        <pc:graphicFrameChg chg="add mod modGraphic">
          <ac:chgData name="TRIGUEROS MUÑOZ, MIGUEL" userId="93f31087-8566-4d16-a7a1-f20635823349" providerId="ADAL" clId="{28A45800-A829-4FF9-9AF1-45101DDF326D}" dt="2022-11-21T12:50:14.865" v="2707" actId="20577"/>
          <ac:graphicFrameMkLst>
            <pc:docMk/>
            <pc:sldMk cId="3771477886" sldId="321"/>
            <ac:graphicFrameMk id="15" creationId="{D13EE8A5-7770-5A26-2ED4-C0466732F7B0}"/>
          </ac:graphicFrameMkLst>
        </pc:graphicFrameChg>
        <pc:picChg chg="add mod">
          <ac:chgData name="TRIGUEROS MUÑOZ, MIGUEL" userId="93f31087-8566-4d16-a7a1-f20635823349" providerId="ADAL" clId="{28A45800-A829-4FF9-9AF1-45101DDF326D}" dt="2022-11-21T12:51:36.693" v="2795" actId="1035"/>
          <ac:picMkLst>
            <pc:docMk/>
            <pc:sldMk cId="3771477886" sldId="321"/>
            <ac:picMk id="11" creationId="{4A1A5893-F350-4746-FF7D-3EDB4054A517}"/>
          </ac:picMkLst>
        </pc:picChg>
        <pc:cxnChg chg="del">
          <ac:chgData name="TRIGUEROS MUÑOZ, MIGUEL" userId="93f31087-8566-4d16-a7a1-f20635823349" providerId="ADAL" clId="{28A45800-A829-4FF9-9AF1-45101DDF326D}" dt="2022-11-21T12:47:49.478" v="2684" actId="478"/>
          <ac:cxnSpMkLst>
            <pc:docMk/>
            <pc:sldMk cId="3771477886" sldId="321"/>
            <ac:cxnSpMk id="8" creationId="{6830A4EF-FB31-EDF9-0B92-4ADBB99F2CAC}"/>
          </ac:cxnSpMkLst>
        </pc:cxnChg>
        <pc:cxnChg chg="del mod">
          <ac:chgData name="TRIGUEROS MUÑOZ, MIGUEL" userId="93f31087-8566-4d16-a7a1-f20635823349" providerId="ADAL" clId="{28A45800-A829-4FF9-9AF1-45101DDF326D}" dt="2022-11-21T12:47:54.959" v="2685" actId="478"/>
          <ac:cxnSpMkLst>
            <pc:docMk/>
            <pc:sldMk cId="3771477886" sldId="321"/>
            <ac:cxnSpMk id="12" creationId="{FA1BA85C-5F83-AD46-24A0-AFBA283721FA}"/>
          </ac:cxnSpMkLst>
        </pc:cxnChg>
        <pc:cxnChg chg="del mod">
          <ac:chgData name="TRIGUEROS MUÑOZ, MIGUEL" userId="93f31087-8566-4d16-a7a1-f20635823349" providerId="ADAL" clId="{28A45800-A829-4FF9-9AF1-45101DDF326D}" dt="2022-11-21T12:47:54.959" v="2685" actId="478"/>
          <ac:cxnSpMkLst>
            <pc:docMk/>
            <pc:sldMk cId="3771477886" sldId="321"/>
            <ac:cxnSpMk id="13" creationId="{07B29534-B703-EBDE-65C7-FBA2D782B762}"/>
          </ac:cxnSpMkLst>
        </pc:cxnChg>
      </pc:sldChg>
      <pc:sldChg chg="addSp delSp modSp mod">
        <pc:chgData name="TRIGUEROS MUÑOZ, MIGUEL" userId="93f31087-8566-4d16-a7a1-f20635823349" providerId="ADAL" clId="{28A45800-A829-4FF9-9AF1-45101DDF326D}" dt="2022-11-27T18:04:28.250" v="3094" actId="1076"/>
        <pc:sldMkLst>
          <pc:docMk/>
          <pc:sldMk cId="4205591290" sldId="324"/>
        </pc:sldMkLst>
        <pc:spChg chg="mod">
          <ac:chgData name="TRIGUEROS MUÑOZ, MIGUEL" userId="93f31087-8566-4d16-a7a1-f20635823349" providerId="ADAL" clId="{28A45800-A829-4FF9-9AF1-45101DDF326D}" dt="2022-11-27T18:04:23.589" v="3093" actId="14100"/>
          <ac:spMkLst>
            <pc:docMk/>
            <pc:sldMk cId="4205591290" sldId="324"/>
            <ac:spMk id="3" creationId="{BBD2C6B3-99D2-B9CC-5F50-ADD31ADFF127}"/>
          </ac:spMkLst>
        </pc:spChg>
        <pc:graphicFrameChg chg="del">
          <ac:chgData name="TRIGUEROS MUÑOZ, MIGUEL" userId="93f31087-8566-4d16-a7a1-f20635823349" providerId="ADAL" clId="{28A45800-A829-4FF9-9AF1-45101DDF326D}" dt="2022-11-27T17:40:59.751" v="2807" actId="478"/>
          <ac:graphicFrameMkLst>
            <pc:docMk/>
            <pc:sldMk cId="4205591290" sldId="324"/>
            <ac:graphicFrameMk id="4" creationId="{A8FD805D-FFDB-39A3-3293-FFDDC2998E54}"/>
          </ac:graphicFrameMkLst>
        </pc:graphicFrameChg>
        <pc:graphicFrameChg chg="del">
          <ac:chgData name="TRIGUEROS MUÑOZ, MIGUEL" userId="93f31087-8566-4d16-a7a1-f20635823349" providerId="ADAL" clId="{28A45800-A829-4FF9-9AF1-45101DDF326D}" dt="2022-11-27T17:40:56.072" v="2806" actId="478"/>
          <ac:graphicFrameMkLst>
            <pc:docMk/>
            <pc:sldMk cId="4205591290" sldId="324"/>
            <ac:graphicFrameMk id="5" creationId="{65DCCEED-BCD4-39ED-770E-C15625D2107B}"/>
          </ac:graphicFrameMkLst>
        </pc:graphicFrameChg>
        <pc:graphicFrameChg chg="del">
          <ac:chgData name="TRIGUEROS MUÑOZ, MIGUEL" userId="93f31087-8566-4d16-a7a1-f20635823349" providerId="ADAL" clId="{28A45800-A829-4FF9-9AF1-45101DDF326D}" dt="2022-11-27T17:41:01.474" v="2808" actId="478"/>
          <ac:graphicFrameMkLst>
            <pc:docMk/>
            <pc:sldMk cId="4205591290" sldId="324"/>
            <ac:graphicFrameMk id="14" creationId="{DB03E078-CBF8-5653-A270-8AF1B8C64621}"/>
          </ac:graphicFrameMkLst>
        </pc:graphicFrameChg>
        <pc:graphicFrameChg chg="del">
          <ac:chgData name="TRIGUEROS MUÑOZ, MIGUEL" userId="93f31087-8566-4d16-a7a1-f20635823349" providerId="ADAL" clId="{28A45800-A829-4FF9-9AF1-45101DDF326D}" dt="2022-11-27T17:41:01.474" v="2808" actId="478"/>
          <ac:graphicFrameMkLst>
            <pc:docMk/>
            <pc:sldMk cId="4205591290" sldId="324"/>
            <ac:graphicFrameMk id="15" creationId="{D13EE8A5-7770-5A26-2ED4-C0466732F7B0}"/>
          </ac:graphicFrameMkLst>
        </pc:graphicFrameChg>
        <pc:picChg chg="add mod">
          <ac:chgData name="TRIGUEROS MUÑOZ, MIGUEL" userId="93f31087-8566-4d16-a7a1-f20635823349" providerId="ADAL" clId="{28A45800-A829-4FF9-9AF1-45101DDF326D}" dt="2022-11-27T18:04:28.250" v="3094" actId="1076"/>
          <ac:picMkLst>
            <pc:docMk/>
            <pc:sldMk cId="4205591290" sldId="324"/>
            <ac:picMk id="1026" creationId="{191B4907-B6D8-FB70-400A-62D14081026D}"/>
          </ac:picMkLst>
        </pc:picChg>
      </pc:sldChg>
      <pc:sldChg chg="modSp add mod">
        <pc:chgData name="TRIGUEROS MUÑOZ, MIGUEL" userId="93f31087-8566-4d16-a7a1-f20635823349" providerId="ADAL" clId="{28A45800-A829-4FF9-9AF1-45101DDF326D}" dt="2022-11-27T18:04:54.027" v="3125" actId="20577"/>
        <pc:sldMkLst>
          <pc:docMk/>
          <pc:sldMk cId="3317774778" sldId="325"/>
        </pc:sldMkLst>
        <pc:spChg chg="mod">
          <ac:chgData name="TRIGUEROS MUÑOZ, MIGUEL" userId="93f31087-8566-4d16-a7a1-f20635823349" providerId="ADAL" clId="{28A45800-A829-4FF9-9AF1-45101DDF326D}" dt="2022-11-27T18:04:54.027" v="3125" actId="20577"/>
          <ac:spMkLst>
            <pc:docMk/>
            <pc:sldMk cId="3317774778" sldId="325"/>
            <ac:spMk id="3" creationId="{BBD2C6B3-99D2-B9CC-5F50-ADD31ADFF127}"/>
          </ac:spMkLst>
        </pc:spChg>
      </pc:sldChg>
      <pc:sldMasterChg chg="addSp modSp mod addSldLayout delSldLayout modSldLayout">
        <pc:chgData name="TRIGUEROS MUÑOZ, MIGUEL" userId="93f31087-8566-4d16-a7a1-f20635823349" providerId="ADAL" clId="{28A45800-A829-4FF9-9AF1-45101DDF326D}" dt="2022-11-21T11:53:52.187" v="1236" actId="2696"/>
        <pc:sldMasterMkLst>
          <pc:docMk/>
          <pc:sldMasterMk cId="138951284" sldId="2147483668"/>
        </pc:sldMasterMkLst>
        <pc:spChg chg="mod">
          <ac:chgData name="TRIGUEROS MUÑOZ, MIGUEL" userId="93f31087-8566-4d16-a7a1-f20635823349" providerId="ADAL" clId="{28A45800-A829-4FF9-9AF1-45101DDF326D}" dt="2022-11-20T17:28:44.224" v="1" actId="207"/>
          <ac:spMkLst>
            <pc:docMk/>
            <pc:sldMasterMk cId="138951284" sldId="2147483668"/>
            <ac:spMk id="3" creationId="{00000000-0000-0000-0000-000000000000}"/>
          </ac:spMkLst>
        </pc:spChg>
        <pc:spChg chg="mod">
          <ac:chgData name="TRIGUEROS MUÑOZ, MIGUEL" userId="93f31087-8566-4d16-a7a1-f20635823349" providerId="ADAL" clId="{28A45800-A829-4FF9-9AF1-45101DDF326D}" dt="2022-11-20T17:38:58.764" v="81" actId="113"/>
          <ac:spMkLst>
            <pc:docMk/>
            <pc:sldMasterMk cId="138951284" sldId="2147483668"/>
            <ac:spMk id="6" creationId="{00000000-0000-0000-0000-000000000000}"/>
          </ac:spMkLst>
        </pc:spChg>
        <pc:graphicFrameChg chg="add mod">
          <ac:chgData name="TRIGUEROS MUÑOZ, MIGUEL" userId="93f31087-8566-4d16-a7a1-f20635823349" providerId="ADAL" clId="{28A45800-A829-4FF9-9AF1-45101DDF326D}" dt="2022-11-20T17:37:14.335" v="74" actId="1076"/>
          <ac:graphicFrameMkLst>
            <pc:docMk/>
            <pc:sldMasterMk cId="138951284" sldId="2147483668"/>
            <ac:graphicFrameMk id="18" creationId="{5FBE6D92-71F7-A7EB-B1D0-71469C729F0D}"/>
          </ac:graphicFrameMkLst>
        </pc:graphicFrameChg>
        <pc:picChg chg="add mod">
          <ac:chgData name="TRIGUEROS MUÑOZ, MIGUEL" userId="93f31087-8566-4d16-a7a1-f20635823349" providerId="ADAL" clId="{28A45800-A829-4FF9-9AF1-45101DDF326D}" dt="2022-11-20T17:38:01.970" v="77" actId="1076"/>
          <ac:picMkLst>
            <pc:docMk/>
            <pc:sldMasterMk cId="138951284" sldId="2147483668"/>
            <ac:picMk id="19" creationId="{AA00D4CA-9F02-C217-1A71-A101EAA384CB}"/>
          </ac:picMkLst>
        </pc:picChg>
        <pc:sldLayoutChg chg="addSp delSp modSp">
          <pc:chgData name="TRIGUEROS MUÑOZ, MIGUEL" userId="93f31087-8566-4d16-a7a1-f20635823349" providerId="ADAL" clId="{28A45800-A829-4FF9-9AF1-45101DDF326D}" dt="2022-11-20T17:40:05.951" v="87"/>
          <pc:sldLayoutMkLst>
            <pc:docMk/>
            <pc:sldMasterMk cId="138951284" sldId="2147483668"/>
            <pc:sldLayoutMk cId="2151700916" sldId="2147483669"/>
          </pc:sldLayoutMkLst>
          <pc:spChg chg="del">
            <ac:chgData name="TRIGUEROS MUÑOZ, MIGUEL" userId="93f31087-8566-4d16-a7a1-f20635823349" providerId="ADAL" clId="{28A45800-A829-4FF9-9AF1-45101DDF326D}" dt="2022-11-20T17:40:05.251" v="86"/>
            <ac:spMkLst>
              <pc:docMk/>
              <pc:sldMasterMk cId="138951284" sldId="2147483668"/>
              <pc:sldLayoutMk cId="2151700916" sldId="2147483669"/>
              <ac:spMk id="2" creationId="{00000000-0000-0000-0000-000000000000}"/>
            </ac:spMkLst>
          </pc:spChg>
          <pc:spChg chg="del">
            <ac:chgData name="TRIGUEROS MUÑOZ, MIGUEL" userId="93f31087-8566-4d16-a7a1-f20635823349" providerId="ADAL" clId="{28A45800-A829-4FF9-9AF1-45101DDF326D}" dt="2022-11-20T17:40:03.325" v="84"/>
            <ac:spMkLst>
              <pc:docMk/>
              <pc:sldMasterMk cId="138951284" sldId="2147483668"/>
              <pc:sldLayoutMk cId="2151700916" sldId="2147483669"/>
              <ac:spMk id="4" creationId="{00000000-0000-0000-0000-000000000000}"/>
            </ac:spMkLst>
          </pc:spChg>
          <pc:spChg chg="del">
            <ac:chgData name="TRIGUEROS MUÑOZ, MIGUEL" userId="93f31087-8566-4d16-a7a1-f20635823349" providerId="ADAL" clId="{28A45800-A829-4FF9-9AF1-45101DDF326D}" dt="2022-11-20T17:40:03.325" v="84"/>
            <ac:spMkLst>
              <pc:docMk/>
              <pc:sldMasterMk cId="138951284" sldId="2147483668"/>
              <pc:sldLayoutMk cId="2151700916" sldId="2147483669"/>
              <ac:spMk id="5" creationId="{00000000-0000-0000-0000-000000000000}"/>
            </ac:spMkLst>
          </pc:spChg>
          <pc:spChg chg="del">
            <ac:chgData name="TRIGUEROS MUÑOZ, MIGUEL" userId="93f31087-8566-4d16-a7a1-f20635823349" providerId="ADAL" clId="{28A45800-A829-4FF9-9AF1-45101DDF326D}" dt="2022-11-20T17:40:03.325" v="84"/>
            <ac:spMkLst>
              <pc:docMk/>
              <pc:sldMasterMk cId="138951284" sldId="2147483668"/>
              <pc:sldLayoutMk cId="2151700916" sldId="2147483669"/>
              <ac:spMk id="6" creationId="{00000000-0000-0000-0000-000000000000}"/>
            </ac:spMkLst>
          </pc:spChg>
          <pc:spChg chg="add mod">
            <ac:chgData name="TRIGUEROS MUÑOZ, MIGUEL" userId="93f31087-8566-4d16-a7a1-f20635823349" providerId="ADAL" clId="{28A45800-A829-4FF9-9AF1-45101DDF326D}" dt="2022-11-20T17:40:04.495" v="85"/>
            <ac:spMkLst>
              <pc:docMk/>
              <pc:sldMasterMk cId="138951284" sldId="2147483668"/>
              <pc:sldLayoutMk cId="2151700916" sldId="2147483669"/>
              <ac:spMk id="8" creationId="{AE3049DF-A480-77B0-C1C9-F6A157F31D9C}"/>
            </ac:spMkLst>
          </pc:spChg>
          <pc:spChg chg="add mod">
            <ac:chgData name="TRIGUEROS MUÑOZ, MIGUEL" userId="93f31087-8566-4d16-a7a1-f20635823349" providerId="ADAL" clId="{28A45800-A829-4FF9-9AF1-45101DDF326D}" dt="2022-11-20T17:40:04.495" v="85"/>
            <ac:spMkLst>
              <pc:docMk/>
              <pc:sldMasterMk cId="138951284" sldId="2147483668"/>
              <pc:sldLayoutMk cId="2151700916" sldId="2147483669"/>
              <ac:spMk id="9" creationId="{8100B48C-AFC7-6B3E-350F-D289CA0F304F}"/>
            </ac:spMkLst>
          </pc:spChg>
          <pc:spChg chg="add mod">
            <ac:chgData name="TRIGUEROS MUÑOZ, MIGUEL" userId="93f31087-8566-4d16-a7a1-f20635823349" providerId="ADAL" clId="{28A45800-A829-4FF9-9AF1-45101DDF326D}" dt="2022-11-20T17:40:04.495" v="85"/>
            <ac:spMkLst>
              <pc:docMk/>
              <pc:sldMasterMk cId="138951284" sldId="2147483668"/>
              <pc:sldLayoutMk cId="2151700916" sldId="2147483669"/>
              <ac:spMk id="10" creationId="{2A13A0AB-4612-F620-3EED-C60DF9953E8B}"/>
            </ac:spMkLst>
          </pc:spChg>
          <pc:spChg chg="add mod">
            <ac:chgData name="TRIGUEROS MUÑOZ, MIGUEL" userId="93f31087-8566-4d16-a7a1-f20635823349" providerId="ADAL" clId="{28A45800-A829-4FF9-9AF1-45101DDF326D}" dt="2022-11-20T17:40:05.951" v="87"/>
            <ac:spMkLst>
              <pc:docMk/>
              <pc:sldMasterMk cId="138951284" sldId="2147483668"/>
              <pc:sldLayoutMk cId="2151700916" sldId="2147483669"/>
              <ac:spMk id="11" creationId="{A1E5D97F-AFB0-796F-E6AF-47B0045FAA9A}"/>
            </ac:spMkLst>
          </pc:spChg>
        </pc:sldLayoutChg>
        <pc:sldLayoutChg chg="addSp delSp modSp mod">
          <pc:chgData name="TRIGUEROS MUÑOZ, MIGUEL" userId="93f31087-8566-4d16-a7a1-f20635823349" providerId="ADAL" clId="{28A45800-A829-4FF9-9AF1-45101DDF326D}" dt="2022-11-20T17:37:03.080" v="71" actId="21"/>
          <pc:sldLayoutMkLst>
            <pc:docMk/>
            <pc:sldMasterMk cId="138951284" sldId="2147483668"/>
            <pc:sldLayoutMk cId="1423141970" sldId="2147483670"/>
          </pc:sldLayoutMkLst>
          <pc:graphicFrameChg chg="add del mod">
            <ac:chgData name="TRIGUEROS MUÑOZ, MIGUEL" userId="93f31087-8566-4d16-a7a1-f20635823349" providerId="ADAL" clId="{28A45800-A829-4FF9-9AF1-45101DDF326D}" dt="2022-11-20T17:37:03.080" v="71" actId="21"/>
            <ac:graphicFrameMkLst>
              <pc:docMk/>
              <pc:sldMasterMk cId="138951284" sldId="2147483668"/>
              <pc:sldLayoutMk cId="1423141970" sldId="2147483670"/>
              <ac:graphicFrameMk id="7" creationId="{6B77967A-72E8-7279-9F5A-FEF6E4028668}"/>
            </ac:graphicFrameMkLst>
          </pc:graphicFrameChg>
        </pc:sldLayoutChg>
        <pc:sldLayoutChg chg="new del mod">
          <pc:chgData name="TRIGUEROS MUÑOZ, MIGUEL" userId="93f31087-8566-4d16-a7a1-f20635823349" providerId="ADAL" clId="{28A45800-A829-4FF9-9AF1-45101DDF326D}" dt="2022-11-21T11:53:52.187" v="1236" actId="2696"/>
          <pc:sldLayoutMkLst>
            <pc:docMk/>
            <pc:sldMasterMk cId="138951284" sldId="2147483668"/>
            <pc:sldLayoutMk cId="1007035637" sldId="2147483686"/>
          </pc:sldLayoutMkLst>
        </pc:sldLayoutChg>
        <pc:sldLayoutChg chg="new del mod">
          <pc:chgData name="TRIGUEROS MUÑOZ, MIGUEL" userId="93f31087-8566-4d16-a7a1-f20635823349" providerId="ADAL" clId="{28A45800-A829-4FF9-9AF1-45101DDF326D}" dt="2022-11-21T11:53:51.191" v="1235" actId="2696"/>
          <pc:sldLayoutMkLst>
            <pc:docMk/>
            <pc:sldMasterMk cId="138951284" sldId="2147483668"/>
            <pc:sldLayoutMk cId="2906178998" sldId="2147483687"/>
          </pc:sldLayoutMkLst>
        </pc:sldLayoutChg>
      </pc:sldMasterChg>
    </pc:docChg>
  </pc:docChgLst>
  <pc:docChgLst>
    <pc:chgData name="MIGUEL TRIGUEROS MUÑOZ" userId="a4ee0321-97d7-430f-98a8-7ed13ff9a4bf" providerId="ADAL" clId="{8FE31E3B-3D61-449B-9D9B-69C64BA7D82F}"/>
    <pc:docChg chg="custSel addSld modSld">
      <pc:chgData name="MIGUEL TRIGUEROS MUÑOZ" userId="a4ee0321-97d7-430f-98a8-7ed13ff9a4bf" providerId="ADAL" clId="{8FE31E3B-3D61-449B-9D9B-69C64BA7D82F}" dt="2025-04-29T06:45:45.949" v="208" actId="20577"/>
      <pc:docMkLst>
        <pc:docMk/>
      </pc:docMkLst>
      <pc:sldChg chg="delSp modSp mod">
        <pc:chgData name="MIGUEL TRIGUEROS MUÑOZ" userId="a4ee0321-97d7-430f-98a8-7ed13ff9a4bf" providerId="ADAL" clId="{8FE31E3B-3D61-449B-9D9B-69C64BA7D82F}" dt="2025-04-29T06:44:14.882" v="5" actId="20577"/>
        <pc:sldMkLst>
          <pc:docMk/>
          <pc:sldMk cId="308865771" sldId="256"/>
        </pc:sldMkLst>
        <pc:spChg chg="mod">
          <ac:chgData name="MIGUEL TRIGUEROS MUÑOZ" userId="a4ee0321-97d7-430f-98a8-7ed13ff9a4bf" providerId="ADAL" clId="{8FE31E3B-3D61-449B-9D9B-69C64BA7D82F}" dt="2025-04-29T06:44:14.882" v="5" actId="20577"/>
          <ac:spMkLst>
            <pc:docMk/>
            <pc:sldMk cId="308865771" sldId="256"/>
            <ac:spMk id="2" creationId="{BB6B5ACD-B995-716B-F5F7-1C14289F141D}"/>
          </ac:spMkLst>
        </pc:spChg>
        <pc:spChg chg="del mod">
          <ac:chgData name="MIGUEL TRIGUEROS MUÑOZ" userId="a4ee0321-97d7-430f-98a8-7ed13ff9a4bf" providerId="ADAL" clId="{8FE31E3B-3D61-449B-9D9B-69C64BA7D82F}" dt="2025-04-29T06:43:54.578" v="3" actId="21"/>
          <ac:spMkLst>
            <pc:docMk/>
            <pc:sldMk cId="308865771" sldId="256"/>
            <ac:spMk id="5" creationId="{61FF101C-69EE-5478-0949-9CB0BFACD056}"/>
          </ac:spMkLst>
        </pc:spChg>
      </pc:sldChg>
      <pc:sldChg chg="addSp delSp modSp new mod">
        <pc:chgData name="MIGUEL TRIGUEROS MUÑOZ" userId="a4ee0321-97d7-430f-98a8-7ed13ff9a4bf" providerId="ADAL" clId="{8FE31E3B-3D61-449B-9D9B-69C64BA7D82F}" dt="2025-04-29T06:45:45.949" v="208" actId="20577"/>
        <pc:sldMkLst>
          <pc:docMk/>
          <pc:sldMk cId="2614868522" sldId="262"/>
        </pc:sldMkLst>
        <pc:spChg chg="mod">
          <ac:chgData name="MIGUEL TRIGUEROS MUÑOZ" userId="a4ee0321-97d7-430f-98a8-7ed13ff9a4bf" providerId="ADAL" clId="{8FE31E3B-3D61-449B-9D9B-69C64BA7D82F}" dt="2025-04-29T06:44:52.131" v="82" actId="20577"/>
          <ac:spMkLst>
            <pc:docMk/>
            <pc:sldMk cId="2614868522" sldId="262"/>
            <ac:spMk id="2" creationId="{C6724375-80A6-5340-B4E9-D453C32A575E}"/>
          </ac:spMkLst>
        </pc:spChg>
        <pc:spChg chg="mod">
          <ac:chgData name="MIGUEL TRIGUEROS MUÑOZ" userId="a4ee0321-97d7-430f-98a8-7ed13ff9a4bf" providerId="ADAL" clId="{8FE31E3B-3D61-449B-9D9B-69C64BA7D82F}" dt="2025-04-29T06:45:45.949" v="208" actId="20577"/>
          <ac:spMkLst>
            <pc:docMk/>
            <pc:sldMk cId="2614868522" sldId="262"/>
            <ac:spMk id="3" creationId="{D93FD0C5-FEA9-ECC0-EC5E-A35EF2878C51}"/>
          </ac:spMkLst>
        </pc:spChg>
        <pc:spChg chg="add del mod">
          <ac:chgData name="MIGUEL TRIGUEROS MUÑOZ" userId="a4ee0321-97d7-430f-98a8-7ed13ff9a4bf" providerId="ADAL" clId="{8FE31E3B-3D61-449B-9D9B-69C64BA7D82F}" dt="2025-04-29T06:45:15.935" v="107" actId="478"/>
          <ac:spMkLst>
            <pc:docMk/>
            <pc:sldMk cId="2614868522" sldId="262"/>
            <ac:spMk id="5" creationId="{61FF101C-69EE-5478-0949-9CB0BFACD056}"/>
          </ac:spMkLst>
        </pc:spChg>
      </pc:sldChg>
    </pc:docChg>
  </pc:docChgLst>
  <pc:docChgLst>
    <pc:chgData name="TRIGUEROS MUÑOZ, MIGUEL" userId="S::m.triguerosmunoz@edu.gva.es::93f31087-8566-4d16-a7a1-f20635823349" providerId="AD" clId="Web-{EE02CFB2-FB99-D9E9-70B3-E58B86B424CD}"/>
    <pc:docChg chg="modSld">
      <pc:chgData name="TRIGUEROS MUÑOZ, MIGUEL" userId="S::m.triguerosmunoz@edu.gva.es::93f31087-8566-4d16-a7a1-f20635823349" providerId="AD" clId="Web-{EE02CFB2-FB99-D9E9-70B3-E58B86B424CD}" dt="2023-02-02T07:00:53.579" v="1" actId="20577"/>
      <pc:docMkLst>
        <pc:docMk/>
      </pc:docMkLst>
      <pc:sldChg chg="modSp">
        <pc:chgData name="TRIGUEROS MUÑOZ, MIGUEL" userId="S::m.triguerosmunoz@edu.gva.es::93f31087-8566-4d16-a7a1-f20635823349" providerId="AD" clId="Web-{EE02CFB2-FB99-D9E9-70B3-E58B86B424CD}" dt="2023-02-02T07:00:53.579" v="1" actId="20577"/>
        <pc:sldMkLst>
          <pc:docMk/>
          <pc:sldMk cId="880575127" sldId="307"/>
        </pc:sldMkLst>
        <pc:spChg chg="mod">
          <ac:chgData name="TRIGUEROS MUÑOZ, MIGUEL" userId="S::m.triguerosmunoz@edu.gva.es::93f31087-8566-4d16-a7a1-f20635823349" providerId="AD" clId="Web-{EE02CFB2-FB99-D9E9-70B3-E58B86B424CD}" dt="2023-02-02T07:00:53.579" v="1" actId="20577"/>
          <ac:spMkLst>
            <pc:docMk/>
            <pc:sldMk cId="880575127" sldId="307"/>
            <ac:spMk id="3" creationId="{18B52814-072D-2060-D791-6A556D60BDB1}"/>
          </ac:spMkLst>
        </pc:spChg>
      </pc:sldChg>
    </pc:docChg>
  </pc:docChgLst>
  <pc:docChgLst>
    <pc:chgData name="TRIGUEROS MUÑOZ, MIGUEL" userId="93f31087-8566-4d16-a7a1-f20635823349" providerId="ADAL" clId="{A468048A-5665-48BC-81C4-DC427EFA6424}"/>
    <pc:docChg chg="undo redo custSel addSld modSld">
      <pc:chgData name="TRIGUEROS MUÑOZ, MIGUEL" userId="93f31087-8566-4d16-a7a1-f20635823349" providerId="ADAL" clId="{A468048A-5665-48BC-81C4-DC427EFA6424}" dt="2023-03-05T20:26:57.984" v="678" actId="20577"/>
      <pc:docMkLst>
        <pc:docMk/>
      </pc:docMkLst>
      <pc:sldChg chg="modSp mod">
        <pc:chgData name="TRIGUEROS MUÑOZ, MIGUEL" userId="93f31087-8566-4d16-a7a1-f20635823349" providerId="ADAL" clId="{A468048A-5665-48BC-81C4-DC427EFA6424}" dt="2023-03-05T09:32:08.304" v="631" actId="20577"/>
        <pc:sldMkLst>
          <pc:docMk/>
          <pc:sldMk cId="1662085430" sldId="302"/>
        </pc:sldMkLst>
        <pc:spChg chg="mod">
          <ac:chgData name="TRIGUEROS MUÑOZ, MIGUEL" userId="93f31087-8566-4d16-a7a1-f20635823349" providerId="ADAL" clId="{A468048A-5665-48BC-81C4-DC427EFA6424}" dt="2023-03-05T09:32:08.304" v="631" actId="20577"/>
          <ac:spMkLst>
            <pc:docMk/>
            <pc:sldMk cId="1662085430" sldId="302"/>
            <ac:spMk id="5" creationId="{2E672CE3-414F-1E3C-9928-F4B6B7568735}"/>
          </ac:spMkLst>
        </pc:spChg>
      </pc:sldChg>
      <pc:sldChg chg="addSp delSp modSp mod">
        <pc:chgData name="TRIGUEROS MUÑOZ, MIGUEL" userId="93f31087-8566-4d16-a7a1-f20635823349" providerId="ADAL" clId="{A468048A-5665-48BC-81C4-DC427EFA6424}" dt="2023-03-05T20:26:57.984" v="678" actId="20577"/>
        <pc:sldMkLst>
          <pc:docMk/>
          <pc:sldMk cId="2566900335" sldId="304"/>
        </pc:sldMkLst>
        <pc:spChg chg="del">
          <ac:chgData name="TRIGUEROS MUÑOZ, MIGUEL" userId="93f31087-8566-4d16-a7a1-f20635823349" providerId="ADAL" clId="{A468048A-5665-48BC-81C4-DC427EFA6424}" dt="2023-03-05T20:25:09.660" v="636" actId="478"/>
          <ac:spMkLst>
            <pc:docMk/>
            <pc:sldMk cId="2566900335" sldId="304"/>
            <ac:spMk id="3" creationId="{091CCF6D-BA8B-6C62-BBAD-9E4D924744CE}"/>
          </ac:spMkLst>
        </pc:spChg>
        <pc:spChg chg="add del mod">
          <ac:chgData name="TRIGUEROS MUÑOZ, MIGUEL" userId="93f31087-8566-4d16-a7a1-f20635823349" providerId="ADAL" clId="{A468048A-5665-48BC-81C4-DC427EFA6424}" dt="2023-03-05T20:26:01.653" v="637"/>
          <ac:spMkLst>
            <pc:docMk/>
            <pc:sldMk cId="2566900335" sldId="304"/>
            <ac:spMk id="5" creationId="{B065DE1F-9970-5DA1-AE4B-5DD6ED49A83A}"/>
          </ac:spMkLst>
        </pc:spChg>
        <pc:spChg chg="add mod">
          <ac:chgData name="TRIGUEROS MUÑOZ, MIGUEL" userId="93f31087-8566-4d16-a7a1-f20635823349" providerId="ADAL" clId="{A468048A-5665-48BC-81C4-DC427EFA6424}" dt="2023-03-05T20:26:57.984" v="678" actId="20577"/>
          <ac:spMkLst>
            <pc:docMk/>
            <pc:sldMk cId="2566900335" sldId="304"/>
            <ac:spMk id="6" creationId="{63A3AA1F-73C6-65E0-6D7B-BE15BD17CFFA}"/>
          </ac:spMkLst>
        </pc:spChg>
      </pc:sldChg>
      <pc:sldChg chg="addCm">
        <pc:chgData name="TRIGUEROS MUÑOZ, MIGUEL" userId="93f31087-8566-4d16-a7a1-f20635823349" providerId="ADAL" clId="{A468048A-5665-48BC-81C4-DC427EFA6424}" dt="2023-03-04T06:38:58.720" v="70"/>
        <pc:sldMkLst>
          <pc:docMk/>
          <pc:sldMk cId="4177082805" sldId="31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RIGUEROS MUÑOZ, MIGUEL" userId="93f31087-8566-4d16-a7a1-f20635823349" providerId="ADAL" clId="{A468048A-5665-48BC-81C4-DC427EFA6424}" dt="2023-03-04T06:38:58.720" v="70"/>
              <pc2:cmMkLst xmlns:pc2="http://schemas.microsoft.com/office/powerpoint/2019/9/main/command">
                <pc:docMk/>
                <pc:sldMk cId="4177082805" sldId="310"/>
                <pc2:cmMk id="{A414D8EC-3B62-4315-AFA2-F2B6AA06D090}"/>
              </pc2:cmMkLst>
            </pc226:cmChg>
          </p:ext>
        </pc:extLst>
      </pc:sldChg>
      <pc:sldChg chg="addSp delSp mod">
        <pc:chgData name="TRIGUEROS MUÑOZ, MIGUEL" userId="93f31087-8566-4d16-a7a1-f20635823349" providerId="ADAL" clId="{A468048A-5665-48BC-81C4-DC427EFA6424}" dt="2023-03-04T07:26:22.905" v="114" actId="22"/>
        <pc:sldMkLst>
          <pc:docMk/>
          <pc:sldMk cId="828863293" sldId="311"/>
        </pc:sldMkLst>
        <pc:spChg chg="add del">
          <ac:chgData name="TRIGUEROS MUÑOZ, MIGUEL" userId="93f31087-8566-4d16-a7a1-f20635823349" providerId="ADAL" clId="{A468048A-5665-48BC-81C4-DC427EFA6424}" dt="2023-03-04T07:26:22.905" v="114" actId="22"/>
          <ac:spMkLst>
            <pc:docMk/>
            <pc:sldMk cId="828863293" sldId="311"/>
            <ac:spMk id="5" creationId="{DC99E3C8-6495-8CED-F8E0-6D2E3AFA43F5}"/>
          </ac:spMkLst>
        </pc:spChg>
      </pc:sldChg>
      <pc:sldChg chg="modSp mod">
        <pc:chgData name="TRIGUEROS MUÑOZ, MIGUEL" userId="93f31087-8566-4d16-a7a1-f20635823349" providerId="ADAL" clId="{A468048A-5665-48BC-81C4-DC427EFA6424}" dt="2023-03-04T07:14:20.433" v="112" actId="20577"/>
        <pc:sldMkLst>
          <pc:docMk/>
          <pc:sldMk cId="3520708617" sldId="316"/>
        </pc:sldMkLst>
        <pc:spChg chg="mod">
          <ac:chgData name="TRIGUEROS MUÑOZ, MIGUEL" userId="93f31087-8566-4d16-a7a1-f20635823349" providerId="ADAL" clId="{A468048A-5665-48BC-81C4-DC427EFA6424}" dt="2023-03-04T07:14:20.433" v="112" actId="20577"/>
          <ac:spMkLst>
            <pc:docMk/>
            <pc:sldMk cId="3520708617" sldId="316"/>
            <ac:spMk id="3" creationId="{58C9FA3A-A4AC-A764-EF97-2221C643556D}"/>
          </ac:spMkLst>
        </pc:spChg>
      </pc:sldChg>
      <pc:sldChg chg="modSp mod">
        <pc:chgData name="TRIGUEROS MUÑOZ, MIGUEL" userId="93f31087-8566-4d16-a7a1-f20635823349" providerId="ADAL" clId="{A468048A-5665-48BC-81C4-DC427EFA6424}" dt="2023-02-21T18:03:38.116" v="2" actId="20577"/>
        <pc:sldMkLst>
          <pc:docMk/>
          <pc:sldMk cId="2687185989" sldId="333"/>
        </pc:sldMkLst>
        <pc:spChg chg="mod">
          <ac:chgData name="TRIGUEROS MUÑOZ, MIGUEL" userId="93f31087-8566-4d16-a7a1-f20635823349" providerId="ADAL" clId="{A468048A-5665-48BC-81C4-DC427EFA6424}" dt="2023-02-21T18:03:38.116" v="2" actId="20577"/>
          <ac:spMkLst>
            <pc:docMk/>
            <pc:sldMk cId="2687185989" sldId="333"/>
            <ac:spMk id="7" creationId="{F097F5DA-2959-700D-9301-2EA5D52A119F}"/>
          </ac:spMkLst>
        </pc:spChg>
      </pc:sldChg>
      <pc:sldChg chg="modSp">
        <pc:chgData name="TRIGUEROS MUÑOZ, MIGUEL" userId="93f31087-8566-4d16-a7a1-f20635823349" providerId="ADAL" clId="{A468048A-5665-48BC-81C4-DC427EFA6424}" dt="2023-02-21T18:51:48.585" v="42" actId="115"/>
        <pc:sldMkLst>
          <pc:docMk/>
          <pc:sldMk cId="1624665383" sldId="337"/>
        </pc:sldMkLst>
        <pc:spChg chg="mod">
          <ac:chgData name="TRIGUEROS MUÑOZ, MIGUEL" userId="93f31087-8566-4d16-a7a1-f20635823349" providerId="ADAL" clId="{A468048A-5665-48BC-81C4-DC427EFA6424}" dt="2023-02-21T18:51:48.585" v="42" actId="115"/>
          <ac:spMkLst>
            <pc:docMk/>
            <pc:sldMk cId="1624665383" sldId="337"/>
            <ac:spMk id="6" creationId="{5C85BBD8-8EE0-8C7C-B449-77C1CE534B72}"/>
          </ac:spMkLst>
        </pc:spChg>
      </pc:sldChg>
      <pc:sldChg chg="modSp mod">
        <pc:chgData name="TRIGUEROS MUÑOZ, MIGUEL" userId="93f31087-8566-4d16-a7a1-f20635823349" providerId="ADAL" clId="{A468048A-5665-48BC-81C4-DC427EFA6424}" dt="2023-03-04T11:30:03.927" v="115" actId="12"/>
        <pc:sldMkLst>
          <pc:docMk/>
          <pc:sldMk cId="13508217" sldId="338"/>
        </pc:sldMkLst>
        <pc:spChg chg="mod">
          <ac:chgData name="TRIGUEROS MUÑOZ, MIGUEL" userId="93f31087-8566-4d16-a7a1-f20635823349" providerId="ADAL" clId="{A468048A-5665-48BC-81C4-DC427EFA6424}" dt="2023-03-04T11:30:03.927" v="115" actId="12"/>
          <ac:spMkLst>
            <pc:docMk/>
            <pc:sldMk cId="13508217" sldId="338"/>
            <ac:spMk id="6" creationId="{5C85BBD8-8EE0-8C7C-B449-77C1CE534B72}"/>
          </ac:spMkLst>
        </pc:spChg>
      </pc:sldChg>
      <pc:sldChg chg="modSp">
        <pc:chgData name="TRIGUEROS MUÑOZ, MIGUEL" userId="93f31087-8566-4d16-a7a1-f20635823349" providerId="ADAL" clId="{A468048A-5665-48BC-81C4-DC427EFA6424}" dt="2023-03-04T11:30:35.959" v="118" actId="13926"/>
        <pc:sldMkLst>
          <pc:docMk/>
          <pc:sldMk cId="1250559640" sldId="340"/>
        </pc:sldMkLst>
        <pc:spChg chg="mod">
          <ac:chgData name="TRIGUEROS MUÑOZ, MIGUEL" userId="93f31087-8566-4d16-a7a1-f20635823349" providerId="ADAL" clId="{A468048A-5665-48BC-81C4-DC427EFA6424}" dt="2023-03-04T11:30:35.959" v="118" actId="13926"/>
          <ac:spMkLst>
            <pc:docMk/>
            <pc:sldMk cId="1250559640" sldId="340"/>
            <ac:spMk id="6" creationId="{5C85BBD8-8EE0-8C7C-B449-77C1CE534B72}"/>
          </ac:spMkLst>
        </pc:spChg>
      </pc:sldChg>
      <pc:sldChg chg="addSp delSp modSp mod">
        <pc:chgData name="TRIGUEROS MUÑOZ, MIGUEL" userId="93f31087-8566-4d16-a7a1-f20635823349" providerId="ADAL" clId="{A468048A-5665-48BC-81C4-DC427EFA6424}" dt="2023-03-05T20:22:26.612" v="635" actId="1076"/>
        <pc:sldMkLst>
          <pc:docMk/>
          <pc:sldMk cId="4252141736" sldId="341"/>
        </pc:sldMkLst>
        <pc:spChg chg="mod">
          <ac:chgData name="TRIGUEROS MUÑOZ, MIGUEL" userId="93f31087-8566-4d16-a7a1-f20635823349" providerId="ADAL" clId="{A468048A-5665-48BC-81C4-DC427EFA6424}" dt="2023-03-05T20:22:26.612" v="635" actId="1076"/>
          <ac:spMkLst>
            <pc:docMk/>
            <pc:sldMk cId="4252141736" sldId="341"/>
            <ac:spMk id="4" creationId="{FAAB3F06-BA2D-1E16-813E-A64ADED79B51}"/>
          </ac:spMkLst>
        </pc:spChg>
        <pc:spChg chg="add del mod">
          <ac:chgData name="TRIGUEROS MUÑOZ, MIGUEL" userId="93f31087-8566-4d16-a7a1-f20635823349" providerId="ADAL" clId="{A468048A-5665-48BC-81C4-DC427EFA6424}" dt="2023-03-04T11:34:09.413" v="129" actId="478"/>
          <ac:spMkLst>
            <pc:docMk/>
            <pc:sldMk cId="4252141736" sldId="341"/>
            <ac:spMk id="5" creationId="{C82DBAC4-BF6D-432C-B6AA-7FCD93B468F9}"/>
          </ac:spMkLst>
        </pc:spChg>
        <pc:spChg chg="del mod">
          <ac:chgData name="TRIGUEROS MUÑOZ, MIGUEL" userId="93f31087-8566-4d16-a7a1-f20635823349" providerId="ADAL" clId="{A468048A-5665-48BC-81C4-DC427EFA6424}" dt="2023-03-04T11:31:49.960" v="127" actId="478"/>
          <ac:spMkLst>
            <pc:docMk/>
            <pc:sldMk cId="4252141736" sldId="341"/>
            <ac:spMk id="6" creationId="{5C85BBD8-8EE0-8C7C-B449-77C1CE534B72}"/>
          </ac:spMkLst>
        </pc:spChg>
        <pc:picChg chg="mod">
          <ac:chgData name="TRIGUEROS MUÑOZ, MIGUEL" userId="93f31087-8566-4d16-a7a1-f20635823349" providerId="ADAL" clId="{A468048A-5665-48BC-81C4-DC427EFA6424}" dt="2023-03-04T11:31:42.611" v="125" actId="1076"/>
          <ac:picMkLst>
            <pc:docMk/>
            <pc:sldMk cId="4252141736" sldId="341"/>
            <ac:picMk id="3" creationId="{F69F4E67-E62E-4AA5-5FEB-FAD129A829A4}"/>
          </ac:picMkLst>
        </pc:picChg>
      </pc:sldChg>
      <pc:sldChg chg="modSp">
        <pc:chgData name="TRIGUEROS MUÑOZ, MIGUEL" userId="93f31087-8566-4d16-a7a1-f20635823349" providerId="ADAL" clId="{A468048A-5665-48BC-81C4-DC427EFA6424}" dt="2023-02-21T18:52:07.246" v="44" actId="115"/>
        <pc:sldMkLst>
          <pc:docMk/>
          <pc:sldMk cId="1946742023" sldId="342"/>
        </pc:sldMkLst>
        <pc:spChg chg="mod">
          <ac:chgData name="TRIGUEROS MUÑOZ, MIGUEL" userId="93f31087-8566-4d16-a7a1-f20635823349" providerId="ADAL" clId="{A468048A-5665-48BC-81C4-DC427EFA6424}" dt="2023-02-21T18:52:07.246" v="44" actId="115"/>
          <ac:spMkLst>
            <pc:docMk/>
            <pc:sldMk cId="1946742023" sldId="342"/>
            <ac:spMk id="6" creationId="{5C85BBD8-8EE0-8C7C-B449-77C1CE534B72}"/>
          </ac:spMkLst>
        </pc:spChg>
      </pc:sldChg>
      <pc:sldChg chg="addSp delSp modSp add mod delAnim modAnim">
        <pc:chgData name="TRIGUEROS MUÑOZ, MIGUEL" userId="93f31087-8566-4d16-a7a1-f20635823349" providerId="ADAL" clId="{A468048A-5665-48BC-81C4-DC427EFA6424}" dt="2023-03-04T11:38:52.252" v="588" actId="1076"/>
        <pc:sldMkLst>
          <pc:docMk/>
          <pc:sldMk cId="701045611" sldId="350"/>
        </pc:sldMkLst>
        <pc:spChg chg="del">
          <ac:chgData name="TRIGUEROS MUÑOZ, MIGUEL" userId="93f31087-8566-4d16-a7a1-f20635823349" providerId="ADAL" clId="{A468048A-5665-48BC-81C4-DC427EFA6424}" dt="2023-03-04T11:34:13.774" v="130" actId="478"/>
          <ac:spMkLst>
            <pc:docMk/>
            <pc:sldMk cId="701045611" sldId="350"/>
            <ac:spMk id="4" creationId="{FAAB3F06-BA2D-1E16-813E-A64ADED79B51}"/>
          </ac:spMkLst>
        </pc:spChg>
        <pc:spChg chg="mod">
          <ac:chgData name="TRIGUEROS MUÑOZ, MIGUEL" userId="93f31087-8566-4d16-a7a1-f20635823349" providerId="ADAL" clId="{A468048A-5665-48BC-81C4-DC427EFA6424}" dt="2023-03-04T11:38:52.252" v="588" actId="1076"/>
          <ac:spMkLst>
            <pc:docMk/>
            <pc:sldMk cId="701045611" sldId="350"/>
            <ac:spMk id="5" creationId="{C82DBAC4-BF6D-432C-B6AA-7FCD93B468F9}"/>
          </ac:spMkLst>
        </pc:spChg>
        <pc:spChg chg="add mod">
          <ac:chgData name="TRIGUEROS MUÑOZ, MIGUEL" userId="93f31087-8566-4d16-a7a1-f20635823349" providerId="ADAL" clId="{A468048A-5665-48BC-81C4-DC427EFA6424}" dt="2023-03-04T11:38:40.925" v="587" actId="20577"/>
          <ac:spMkLst>
            <pc:docMk/>
            <pc:sldMk cId="701045611" sldId="350"/>
            <ac:spMk id="6" creationId="{33F2B1A6-3971-B3D0-00F6-B169CE2DD297}"/>
          </ac:spMkLst>
        </pc:spChg>
        <pc:picChg chg="del">
          <ac:chgData name="TRIGUEROS MUÑOZ, MIGUEL" userId="93f31087-8566-4d16-a7a1-f20635823349" providerId="ADAL" clId="{A468048A-5665-48BC-81C4-DC427EFA6424}" dt="2023-03-04T11:34:14.692" v="131" actId="478"/>
          <ac:picMkLst>
            <pc:docMk/>
            <pc:sldMk cId="701045611" sldId="350"/>
            <ac:picMk id="3" creationId="{F69F4E67-E62E-4AA5-5FEB-FAD129A829A4}"/>
          </ac:picMkLst>
        </pc:picChg>
      </pc:sldChg>
    </pc:docChg>
  </pc:docChgLst>
  <pc:docChgLst>
    <pc:chgData name="TRIGUEROS MUÑOZ, MIGUEL" userId="93f31087-8566-4d16-a7a1-f20635823349" providerId="ADAL" clId="{1FFE3D5C-5B75-4780-BAA3-BA1AF02199A4}"/>
    <pc:docChg chg="undo custSel addSld delSld modSld modMainMaster delSection modSection">
      <pc:chgData name="TRIGUEROS MUÑOZ, MIGUEL" userId="93f31087-8566-4d16-a7a1-f20635823349" providerId="ADAL" clId="{1FFE3D5C-5B75-4780-BAA3-BA1AF02199A4}" dt="2023-01-08T12:25:54.487" v="1405" actId="20577"/>
      <pc:docMkLst>
        <pc:docMk/>
      </pc:docMkLst>
      <pc:sldChg chg="addSp delSp modSp mod">
        <pc:chgData name="TRIGUEROS MUÑOZ, MIGUEL" userId="93f31087-8566-4d16-a7a1-f20635823349" providerId="ADAL" clId="{1FFE3D5C-5B75-4780-BAA3-BA1AF02199A4}" dt="2023-01-08T12:23:52.494" v="1383" actId="478"/>
        <pc:sldMkLst>
          <pc:docMk/>
          <pc:sldMk cId="308865771" sldId="256"/>
        </pc:sldMkLst>
        <pc:spChg chg="mod">
          <ac:chgData name="TRIGUEROS MUÑOZ, MIGUEL" userId="93f31087-8566-4d16-a7a1-f20635823349" providerId="ADAL" clId="{1FFE3D5C-5B75-4780-BAA3-BA1AF02199A4}" dt="2023-01-08T12:20:37.826" v="1365" actId="1076"/>
          <ac:spMkLst>
            <pc:docMk/>
            <pc:sldMk cId="308865771" sldId="256"/>
            <ac:spMk id="2" creationId="{BB6B5ACD-B995-716B-F5F7-1C14289F141D}"/>
          </ac:spMkLst>
        </pc:spChg>
        <pc:spChg chg="add del mod">
          <ac:chgData name="TRIGUEROS MUÑOZ, MIGUEL" userId="93f31087-8566-4d16-a7a1-f20635823349" providerId="ADAL" clId="{1FFE3D5C-5B75-4780-BAA3-BA1AF02199A4}" dt="2023-01-08T12:20:00.507" v="1359" actId="478"/>
          <ac:spMkLst>
            <pc:docMk/>
            <pc:sldMk cId="308865771" sldId="256"/>
            <ac:spMk id="6" creationId="{B7108D26-6637-9CAD-1942-C9B5EA517A2A}"/>
          </ac:spMkLst>
        </pc:spChg>
        <pc:spChg chg="mod">
          <ac:chgData name="TRIGUEROS MUÑOZ, MIGUEL" userId="93f31087-8566-4d16-a7a1-f20635823349" providerId="ADAL" clId="{1FFE3D5C-5B75-4780-BAA3-BA1AF02199A4}" dt="2023-01-02T07:11:22.262" v="53" actId="20577"/>
          <ac:spMkLst>
            <pc:docMk/>
            <pc:sldMk cId="308865771" sldId="256"/>
            <ac:spMk id="8" creationId="{224F4294-9767-96BB-A7D3-EBFE8CEFC64B}"/>
          </ac:spMkLst>
        </pc:spChg>
        <pc:spChg chg="mod">
          <ac:chgData name="TRIGUEROS MUÑOZ, MIGUEL" userId="93f31087-8566-4d16-a7a1-f20635823349" providerId="ADAL" clId="{1FFE3D5C-5B75-4780-BAA3-BA1AF02199A4}" dt="2023-01-02T07:11:12.734" v="48" actId="20577"/>
          <ac:spMkLst>
            <pc:docMk/>
            <pc:sldMk cId="308865771" sldId="256"/>
            <ac:spMk id="9" creationId="{163AF1D7-99DA-EAC5-BC03-9B1BE7C81353}"/>
          </ac:spMkLst>
        </pc:spChg>
        <pc:spChg chg="add del mod">
          <ac:chgData name="TRIGUEROS MUÑOZ, MIGUEL" userId="93f31087-8566-4d16-a7a1-f20635823349" providerId="ADAL" clId="{1FFE3D5C-5B75-4780-BAA3-BA1AF02199A4}" dt="2023-01-08T12:23:52.494" v="1383" actId="478"/>
          <ac:spMkLst>
            <pc:docMk/>
            <pc:sldMk cId="308865771" sldId="256"/>
            <ac:spMk id="12" creationId="{84F6A96A-2553-D0FD-69BC-6C5C8F33CED2}"/>
          </ac:spMkLst>
        </pc:spChg>
        <pc:spChg chg="add del mod">
          <ac:chgData name="TRIGUEROS MUÑOZ, MIGUEL" userId="93f31087-8566-4d16-a7a1-f20635823349" providerId="ADAL" clId="{1FFE3D5C-5B75-4780-BAA3-BA1AF02199A4}" dt="2023-01-08T12:20:02.040" v="1361" actId="478"/>
          <ac:spMkLst>
            <pc:docMk/>
            <pc:sldMk cId="308865771" sldId="256"/>
            <ac:spMk id="15" creationId="{A9602468-AD6A-26CE-6B60-6C8B5B7F73B0}"/>
          </ac:spMkLst>
        </pc:spChg>
        <pc:spChg chg="add del mod">
          <ac:chgData name="TRIGUEROS MUÑOZ, MIGUEL" userId="93f31087-8566-4d16-a7a1-f20635823349" providerId="ADAL" clId="{1FFE3D5C-5B75-4780-BAA3-BA1AF02199A4}" dt="2023-01-08T12:23:38.276" v="1379" actId="478"/>
          <ac:spMkLst>
            <pc:docMk/>
            <pc:sldMk cId="308865771" sldId="256"/>
            <ac:spMk id="19" creationId="{8D6DD8AA-7F33-98B1-41A6-471920EE47E2}"/>
          </ac:spMkLst>
        </pc:spChg>
        <pc:picChg chg="add mod">
          <ac:chgData name="TRIGUEROS MUÑOZ, MIGUEL" userId="93f31087-8566-4d16-a7a1-f20635823349" providerId="ADAL" clId="{1FFE3D5C-5B75-4780-BAA3-BA1AF02199A4}" dt="2023-01-08T12:20:12.033" v="1364" actId="1076"/>
          <ac:picMkLst>
            <pc:docMk/>
            <pc:sldMk cId="308865771" sldId="256"/>
            <ac:picMk id="5" creationId="{458EE082-1B41-6D36-1FC3-5A35CEC21519}"/>
          </ac:picMkLst>
        </pc:picChg>
        <pc:picChg chg="add mod">
          <ac:chgData name="TRIGUEROS MUÑOZ, MIGUEL" userId="93f31087-8566-4d16-a7a1-f20635823349" providerId="ADAL" clId="{1FFE3D5C-5B75-4780-BAA3-BA1AF02199A4}" dt="2023-01-08T12:19:44.503" v="1355" actId="1076"/>
          <ac:picMkLst>
            <pc:docMk/>
            <pc:sldMk cId="308865771" sldId="256"/>
            <ac:picMk id="11" creationId="{042A63F4-3732-A4AF-4A23-84626639BE4E}"/>
          </ac:picMkLst>
        </pc:picChg>
        <pc:picChg chg="add mod">
          <ac:chgData name="TRIGUEROS MUÑOZ, MIGUEL" userId="93f31087-8566-4d16-a7a1-f20635823349" providerId="ADAL" clId="{1FFE3D5C-5B75-4780-BAA3-BA1AF02199A4}" dt="2023-01-08T12:20:10.223" v="1363" actId="1076"/>
          <ac:picMkLst>
            <pc:docMk/>
            <pc:sldMk cId="308865771" sldId="256"/>
            <ac:picMk id="14" creationId="{301F3ED0-098F-D3C9-ACB3-94FA2FE6E687}"/>
          </ac:picMkLst>
        </pc:picChg>
        <pc:picChg chg="add mod">
          <ac:chgData name="TRIGUEROS MUÑOZ, MIGUEL" userId="93f31087-8566-4d16-a7a1-f20635823349" providerId="ADAL" clId="{1FFE3D5C-5B75-4780-BAA3-BA1AF02199A4}" dt="2023-01-08T12:23:02.690" v="1372" actId="1076"/>
          <ac:picMkLst>
            <pc:docMk/>
            <pc:sldMk cId="308865771" sldId="256"/>
            <ac:picMk id="16" creationId="{5600CCC3-B2F1-770D-1889-BABD0AFAC70F}"/>
          </ac:picMkLst>
        </pc:picChg>
        <pc:picChg chg="add mod">
          <ac:chgData name="TRIGUEROS MUÑOZ, MIGUEL" userId="93f31087-8566-4d16-a7a1-f20635823349" providerId="ADAL" clId="{1FFE3D5C-5B75-4780-BAA3-BA1AF02199A4}" dt="2023-01-08T12:23:43.553" v="1382" actId="1076"/>
          <ac:picMkLst>
            <pc:docMk/>
            <pc:sldMk cId="308865771" sldId="256"/>
            <ac:picMk id="18" creationId="{8860BA26-CE87-DBC9-19DE-1EE2C1FE3B02}"/>
          </ac:picMkLst>
        </pc:picChg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182144064" sldId="295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881213358" sldId="296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651048111" sldId="297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285496475" sldId="298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975738591" sldId="299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286011775" sldId="300"/>
        </pc:sldMkLst>
      </pc:sldChg>
      <pc:sldChg chg="modSp mod">
        <pc:chgData name="TRIGUEROS MUÑOZ, MIGUEL" userId="93f31087-8566-4d16-a7a1-f20635823349" providerId="ADAL" clId="{1FFE3D5C-5B75-4780-BAA3-BA1AF02199A4}" dt="2023-01-08T12:25:23.255" v="1386" actId="1076"/>
        <pc:sldMkLst>
          <pc:docMk/>
          <pc:sldMk cId="1662085430" sldId="302"/>
        </pc:sldMkLst>
        <pc:spChg chg="mod">
          <ac:chgData name="TRIGUEROS MUÑOZ, MIGUEL" userId="93f31087-8566-4d16-a7a1-f20635823349" providerId="ADAL" clId="{1FFE3D5C-5B75-4780-BAA3-BA1AF02199A4}" dt="2023-01-08T12:25:23.255" v="1386" actId="1076"/>
          <ac:spMkLst>
            <pc:docMk/>
            <pc:sldMk cId="1662085430" sldId="302"/>
            <ac:spMk id="2" creationId="{3EA543D3-C58C-1AE7-0D94-9F33892E7FF5}"/>
          </ac:spMkLst>
        </pc:spChg>
        <pc:spChg chg="mod">
          <ac:chgData name="TRIGUEROS MUÑOZ, MIGUEL" userId="93f31087-8566-4d16-a7a1-f20635823349" providerId="ADAL" clId="{1FFE3D5C-5B75-4780-BAA3-BA1AF02199A4}" dt="2023-01-08T12:25:16.171" v="1385" actId="1076"/>
          <ac:spMkLst>
            <pc:docMk/>
            <pc:sldMk cId="1662085430" sldId="302"/>
            <ac:spMk id="5" creationId="{2E672CE3-414F-1E3C-9928-F4B6B7568735}"/>
          </ac:spMkLst>
        </pc:spChg>
      </pc:sldChg>
      <pc:sldChg chg="addSp modSp new mod">
        <pc:chgData name="TRIGUEROS MUÑOZ, MIGUEL" userId="93f31087-8566-4d16-a7a1-f20635823349" providerId="ADAL" clId="{1FFE3D5C-5B75-4780-BAA3-BA1AF02199A4}" dt="2023-01-08T12:18:17.577" v="1344" actId="1076"/>
        <pc:sldMkLst>
          <pc:docMk/>
          <pc:sldMk cId="1199431660" sldId="303"/>
        </pc:sldMkLst>
        <pc:spChg chg="mod">
          <ac:chgData name="TRIGUEROS MUÑOZ, MIGUEL" userId="93f31087-8566-4d16-a7a1-f20635823349" providerId="ADAL" clId="{1FFE3D5C-5B75-4780-BAA3-BA1AF02199A4}" dt="2023-01-02T07:14:10.176" v="88" actId="20577"/>
          <ac:spMkLst>
            <pc:docMk/>
            <pc:sldMk cId="1199431660" sldId="303"/>
            <ac:spMk id="2" creationId="{5D6D200F-16F8-CD20-FA73-8A910604FD6E}"/>
          </ac:spMkLst>
        </pc:spChg>
        <pc:spChg chg="mod">
          <ac:chgData name="TRIGUEROS MUÑOZ, MIGUEL" userId="93f31087-8566-4d16-a7a1-f20635823349" providerId="ADAL" clId="{1FFE3D5C-5B75-4780-BAA3-BA1AF02199A4}" dt="2023-01-08T12:12:10.609" v="1338"/>
          <ac:spMkLst>
            <pc:docMk/>
            <pc:sldMk cId="1199431660" sldId="303"/>
            <ac:spMk id="3" creationId="{091CCF6D-BA8B-6C62-BBAD-9E4D924744CE}"/>
          </ac:spMkLst>
        </pc:spChg>
        <pc:picChg chg="add mod">
          <ac:chgData name="TRIGUEROS MUÑOZ, MIGUEL" userId="93f31087-8566-4d16-a7a1-f20635823349" providerId="ADAL" clId="{1FFE3D5C-5B75-4780-BAA3-BA1AF02199A4}" dt="2023-01-08T12:18:17.577" v="1344" actId="1076"/>
          <ac:picMkLst>
            <pc:docMk/>
            <pc:sldMk cId="1199431660" sldId="303"/>
            <ac:picMk id="4" creationId="{F7CFE94E-5584-3D4A-89E4-34957CE5CE98}"/>
          </ac:picMkLst>
        </pc:picChg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878582030" sldId="304"/>
        </pc:sldMkLst>
      </pc:sldChg>
      <pc:sldChg chg="addSp delSp modSp add mod">
        <pc:chgData name="TRIGUEROS MUÑOZ, MIGUEL" userId="93f31087-8566-4d16-a7a1-f20635823349" providerId="ADAL" clId="{1FFE3D5C-5B75-4780-BAA3-BA1AF02199A4}" dt="2023-01-08T12:22:54.574" v="1369" actId="21"/>
        <pc:sldMkLst>
          <pc:docMk/>
          <pc:sldMk cId="2241499555" sldId="304"/>
        </pc:sldMkLst>
        <pc:spChg chg="mod">
          <ac:chgData name="TRIGUEROS MUÑOZ, MIGUEL" userId="93f31087-8566-4d16-a7a1-f20635823349" providerId="ADAL" clId="{1FFE3D5C-5B75-4780-BAA3-BA1AF02199A4}" dt="2023-01-02T07:21:13.859" v="359" actId="20577"/>
          <ac:spMkLst>
            <pc:docMk/>
            <pc:sldMk cId="2241499555" sldId="304"/>
            <ac:spMk id="2" creationId="{5D6D200F-16F8-CD20-FA73-8A910604FD6E}"/>
          </ac:spMkLst>
        </pc:spChg>
        <pc:spChg chg="mod">
          <ac:chgData name="TRIGUEROS MUÑOZ, MIGUEL" userId="93f31087-8566-4d16-a7a1-f20635823349" providerId="ADAL" clId="{1FFE3D5C-5B75-4780-BAA3-BA1AF02199A4}" dt="2023-01-02T07:23:48.257" v="574" actId="20577"/>
          <ac:spMkLst>
            <pc:docMk/>
            <pc:sldMk cId="2241499555" sldId="304"/>
            <ac:spMk id="3" creationId="{091CCF6D-BA8B-6C62-BBAD-9E4D924744CE}"/>
          </ac:spMkLst>
        </pc:spChg>
        <pc:picChg chg="add del mod">
          <ac:chgData name="TRIGUEROS MUÑOZ, MIGUEL" userId="93f31087-8566-4d16-a7a1-f20635823349" providerId="ADAL" clId="{1FFE3D5C-5B75-4780-BAA3-BA1AF02199A4}" dt="2023-01-08T12:22:54.574" v="1369" actId="21"/>
          <ac:picMkLst>
            <pc:docMk/>
            <pc:sldMk cId="2241499555" sldId="304"/>
            <ac:picMk id="5" creationId="{5188F471-D5EE-5022-8DF5-A8436924B6CD}"/>
          </ac:picMkLst>
        </pc:picChg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524834107" sldId="305"/>
        </pc:sldMkLst>
      </pc:sldChg>
      <pc:sldChg chg="modSp add mod">
        <pc:chgData name="TRIGUEROS MUÑOZ, MIGUEL" userId="93f31087-8566-4d16-a7a1-f20635823349" providerId="ADAL" clId="{1FFE3D5C-5B75-4780-BAA3-BA1AF02199A4}" dt="2023-01-02T07:27:15.680" v="845" actId="20577"/>
        <pc:sldMkLst>
          <pc:docMk/>
          <pc:sldMk cId="4266078562" sldId="305"/>
        </pc:sldMkLst>
        <pc:spChg chg="mod">
          <ac:chgData name="TRIGUEROS MUÑOZ, MIGUEL" userId="93f31087-8566-4d16-a7a1-f20635823349" providerId="ADAL" clId="{1FFE3D5C-5B75-4780-BAA3-BA1AF02199A4}" dt="2023-01-02T07:24:10.768" v="588" actId="20577"/>
          <ac:spMkLst>
            <pc:docMk/>
            <pc:sldMk cId="4266078562" sldId="305"/>
            <ac:spMk id="2" creationId="{5D6D200F-16F8-CD20-FA73-8A910604FD6E}"/>
          </ac:spMkLst>
        </pc:spChg>
        <pc:spChg chg="mod">
          <ac:chgData name="TRIGUEROS MUÑOZ, MIGUEL" userId="93f31087-8566-4d16-a7a1-f20635823349" providerId="ADAL" clId="{1FFE3D5C-5B75-4780-BAA3-BA1AF02199A4}" dt="2023-01-02T07:27:15.680" v="845" actId="20577"/>
          <ac:spMkLst>
            <pc:docMk/>
            <pc:sldMk cId="4266078562" sldId="305"/>
            <ac:spMk id="3" creationId="{091CCF6D-BA8B-6C62-BBAD-9E4D924744CE}"/>
          </ac:spMkLst>
        </pc:spChg>
      </pc:sldChg>
      <pc:sldChg chg="modSp add mod">
        <pc:chgData name="TRIGUEROS MUÑOZ, MIGUEL" userId="93f31087-8566-4d16-a7a1-f20635823349" providerId="ADAL" clId="{1FFE3D5C-5B75-4780-BAA3-BA1AF02199A4}" dt="2023-01-08T12:24:48.506" v="1384" actId="20577"/>
        <pc:sldMkLst>
          <pc:docMk/>
          <pc:sldMk cId="1713019180" sldId="306"/>
        </pc:sldMkLst>
        <pc:spChg chg="mod">
          <ac:chgData name="TRIGUEROS MUÑOZ, MIGUEL" userId="93f31087-8566-4d16-a7a1-f20635823349" providerId="ADAL" clId="{1FFE3D5C-5B75-4780-BAA3-BA1AF02199A4}" dt="2023-01-08T12:24:48.506" v="1384" actId="20577"/>
          <ac:spMkLst>
            <pc:docMk/>
            <pc:sldMk cId="1713019180" sldId="306"/>
            <ac:spMk id="3" creationId="{091CCF6D-BA8B-6C62-BBAD-9E4D924744CE}"/>
          </ac:spMkLst>
        </pc:spChg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007344242" sldId="306"/>
        </pc:sldMkLst>
      </pc:sldChg>
      <pc:sldChg chg="modSp add mod">
        <pc:chgData name="TRIGUEROS MUÑOZ, MIGUEL" userId="93f31087-8566-4d16-a7a1-f20635823349" providerId="ADAL" clId="{1FFE3D5C-5B75-4780-BAA3-BA1AF02199A4}" dt="2023-01-08T12:25:54.487" v="1405" actId="20577"/>
        <pc:sldMkLst>
          <pc:docMk/>
          <pc:sldMk cId="2297116559" sldId="307"/>
        </pc:sldMkLst>
        <pc:spChg chg="mod">
          <ac:chgData name="TRIGUEROS MUÑOZ, MIGUEL" userId="93f31087-8566-4d16-a7a1-f20635823349" providerId="ADAL" clId="{1FFE3D5C-5B75-4780-BAA3-BA1AF02199A4}" dt="2023-01-02T07:37:59.296" v="1221" actId="20577"/>
          <ac:spMkLst>
            <pc:docMk/>
            <pc:sldMk cId="2297116559" sldId="307"/>
            <ac:spMk id="2" creationId="{5D6D200F-16F8-CD20-FA73-8A910604FD6E}"/>
          </ac:spMkLst>
        </pc:spChg>
        <pc:spChg chg="mod">
          <ac:chgData name="TRIGUEROS MUÑOZ, MIGUEL" userId="93f31087-8566-4d16-a7a1-f20635823349" providerId="ADAL" clId="{1FFE3D5C-5B75-4780-BAA3-BA1AF02199A4}" dt="2023-01-08T12:25:54.487" v="1405" actId="20577"/>
          <ac:spMkLst>
            <pc:docMk/>
            <pc:sldMk cId="2297116559" sldId="307"/>
            <ac:spMk id="3" creationId="{091CCF6D-BA8B-6C62-BBAD-9E4D924744CE}"/>
          </ac:spMkLst>
        </pc:spChg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441313987" sldId="308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679762254" sldId="309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242644199" sldId="310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813723418" sldId="311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269836530" sldId="312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814859966" sldId="313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745458148" sldId="314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526330062" sldId="315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634721557" sldId="316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154345873" sldId="317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289438449" sldId="318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059083778" sldId="319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948044143" sldId="320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771477886" sldId="321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675174442" sldId="322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4268188109" sldId="323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4205591290" sldId="324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317774778" sldId="325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94322529" sldId="326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044085444" sldId="327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55112023" sldId="328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498135890" sldId="329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85184565" sldId="330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25638638" sldId="331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659872342" sldId="332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952270227" sldId="333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289902073" sldId="334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360361628" sldId="335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70283012" sldId="336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066266296" sldId="337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443124605" sldId="338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088097569" sldId="339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520146235" sldId="340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79635090" sldId="341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861142992" sldId="342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143426356" sldId="343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928801094" sldId="344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579504102" sldId="345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820478449" sldId="346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536049848" sldId="347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969018867" sldId="348"/>
        </pc:sldMkLst>
      </pc:sldChg>
      <pc:sldMasterChg chg="delSp modSp mod modSldLayout">
        <pc:chgData name="TRIGUEROS MUÑOZ, MIGUEL" userId="93f31087-8566-4d16-a7a1-f20635823349" providerId="ADAL" clId="{1FFE3D5C-5B75-4780-BAA3-BA1AF02199A4}" dt="2023-01-02T07:20:27.447" v="344" actId="20577"/>
        <pc:sldMasterMkLst>
          <pc:docMk/>
          <pc:sldMasterMk cId="138951284" sldId="2147483668"/>
        </pc:sldMasterMkLst>
        <pc:spChg chg="mod">
          <ac:chgData name="TRIGUEROS MUÑOZ, MIGUEL" userId="93f31087-8566-4d16-a7a1-f20635823349" providerId="ADAL" clId="{1FFE3D5C-5B75-4780-BAA3-BA1AF02199A4}" dt="2023-01-02T07:19:45.629" v="331" actId="1076"/>
          <ac:spMkLst>
            <pc:docMk/>
            <pc:sldMasterMk cId="138951284" sldId="2147483668"/>
            <ac:spMk id="5" creationId="{00000000-0000-0000-0000-000000000000}"/>
          </ac:spMkLst>
        </pc:spChg>
        <pc:graphicFrameChg chg="del">
          <ac:chgData name="TRIGUEROS MUÑOZ, MIGUEL" userId="93f31087-8566-4d16-a7a1-f20635823349" providerId="ADAL" clId="{1FFE3D5C-5B75-4780-BAA3-BA1AF02199A4}" dt="2023-01-02T07:17:35.403" v="296" actId="478"/>
          <ac:graphicFrameMkLst>
            <pc:docMk/>
            <pc:sldMasterMk cId="138951284" sldId="2147483668"/>
            <ac:graphicFrameMk id="18" creationId="{5FBE6D92-71F7-A7EB-B1D0-71469C729F0D}"/>
          </ac:graphicFrameMkLst>
        </pc:graphicFrameChg>
        <pc:sldLayoutChg chg="modSp mod">
          <pc:chgData name="TRIGUEROS MUÑOZ, MIGUEL" userId="93f31087-8566-4d16-a7a1-f20635823349" providerId="ADAL" clId="{1FFE3D5C-5B75-4780-BAA3-BA1AF02199A4}" dt="2023-01-02T07:20:27.447" v="344" actId="20577"/>
          <pc:sldLayoutMkLst>
            <pc:docMk/>
            <pc:sldMasterMk cId="138951284" sldId="2147483668"/>
            <pc:sldLayoutMk cId="2151700916" sldId="2147483669"/>
          </pc:sldLayoutMkLst>
          <pc:spChg chg="mod">
            <ac:chgData name="TRIGUEROS MUÑOZ, MIGUEL" userId="93f31087-8566-4d16-a7a1-f20635823349" providerId="ADAL" clId="{1FFE3D5C-5B75-4780-BAA3-BA1AF02199A4}" dt="2023-01-02T07:20:27.447" v="344" actId="20577"/>
            <ac:spMkLst>
              <pc:docMk/>
              <pc:sldMasterMk cId="138951284" sldId="2147483668"/>
              <pc:sldLayoutMk cId="2151700916" sldId="2147483669"/>
              <ac:spMk id="9" creationId="{8100B48C-AFC7-6B3E-350F-D289CA0F304F}"/>
            </ac:spMkLst>
          </pc:spChg>
        </pc:sldLayoutChg>
      </pc:sldMasterChg>
    </pc:docChg>
  </pc:docChgLst>
  <pc:docChgLst>
    <pc:chgData name="TRIGUEROS MUÑOZ, MIGUEL" userId="S::m.triguerosmunoz@edu.gva.es::93f31087-8566-4d16-a7a1-f20635823349" providerId="AD" clId="Web-{5A2B5882-E3DE-F3E3-B85E-B9D75AD806D3}"/>
    <pc:docChg chg="addSld">
      <pc:chgData name="TRIGUEROS MUÑOZ, MIGUEL" userId="S::m.triguerosmunoz@edu.gva.es::93f31087-8566-4d16-a7a1-f20635823349" providerId="AD" clId="Web-{5A2B5882-E3DE-F3E3-B85E-B9D75AD806D3}" dt="2023-02-21T08:49:35.278" v="0"/>
      <pc:docMkLst>
        <pc:docMk/>
      </pc:docMkLst>
      <pc:sldChg chg="add replId">
        <pc:chgData name="TRIGUEROS MUÑOZ, MIGUEL" userId="S::m.triguerosmunoz@edu.gva.es::93f31087-8566-4d16-a7a1-f20635823349" providerId="AD" clId="Web-{5A2B5882-E3DE-F3E3-B85E-B9D75AD806D3}" dt="2023-02-21T08:49:35.278" v="0"/>
        <pc:sldMkLst>
          <pc:docMk/>
          <pc:sldMk cId="935394600" sldId="349"/>
        </pc:sldMkLst>
      </pc:sldChg>
    </pc:docChg>
  </pc:docChgLst>
  <pc:docChgLst>
    <pc:chgData name="TRIGUEROS MUÑOZ, MIGUEL" userId="93f31087-8566-4d16-a7a1-f20635823349" providerId="ADAL" clId="{5FD57DA6-B29E-4232-B85E-A1B5AC5CB1AE}"/>
    <pc:docChg chg="undo redo custSel addSld delSld modSld sldOrd modMainMaster">
      <pc:chgData name="TRIGUEROS MUÑOZ, MIGUEL" userId="93f31087-8566-4d16-a7a1-f20635823349" providerId="ADAL" clId="{5FD57DA6-B29E-4232-B85E-A1B5AC5CB1AE}" dt="2023-01-29T11:01:53.577" v="10290" actId="1076"/>
      <pc:docMkLst>
        <pc:docMk/>
      </pc:docMkLst>
      <pc:sldChg chg="addSp delSp modSp mod">
        <pc:chgData name="TRIGUEROS MUÑOZ, MIGUEL" userId="93f31087-8566-4d16-a7a1-f20635823349" providerId="ADAL" clId="{5FD57DA6-B29E-4232-B85E-A1B5AC5CB1AE}" dt="2023-01-15T09:11:35.173" v="56" actId="1076"/>
        <pc:sldMkLst>
          <pc:docMk/>
          <pc:sldMk cId="308865771" sldId="256"/>
        </pc:sldMkLst>
        <pc:spChg chg="mod">
          <ac:chgData name="TRIGUEROS MUÑOZ, MIGUEL" userId="93f31087-8566-4d16-a7a1-f20635823349" providerId="ADAL" clId="{5FD57DA6-B29E-4232-B85E-A1B5AC5CB1AE}" dt="2023-01-15T09:10:50.888" v="40" actId="20577"/>
          <ac:spMkLst>
            <pc:docMk/>
            <pc:sldMk cId="308865771" sldId="256"/>
            <ac:spMk id="2" creationId="{BB6B5ACD-B995-716B-F5F7-1C14289F141D}"/>
          </ac:spMkLst>
        </pc:spChg>
        <pc:spChg chg="del mod">
          <ac:chgData name="TRIGUEROS MUÑOZ, MIGUEL" userId="93f31087-8566-4d16-a7a1-f20635823349" providerId="ADAL" clId="{5FD57DA6-B29E-4232-B85E-A1B5AC5CB1AE}" dt="2023-01-15T09:11:29.564" v="52" actId="478"/>
          <ac:spMkLst>
            <pc:docMk/>
            <pc:sldMk cId="308865771" sldId="256"/>
            <ac:spMk id="7" creationId="{20AD6DD5-E1F6-64CE-2264-36D1A0206F5E}"/>
          </ac:spMkLst>
        </pc:spChg>
        <pc:spChg chg="mod">
          <ac:chgData name="TRIGUEROS MUÑOZ, MIGUEL" userId="93f31087-8566-4d16-a7a1-f20635823349" providerId="ADAL" clId="{5FD57DA6-B29E-4232-B85E-A1B5AC5CB1AE}" dt="2023-01-15T09:11:35.173" v="56" actId="1076"/>
          <ac:spMkLst>
            <pc:docMk/>
            <pc:sldMk cId="308865771" sldId="256"/>
            <ac:spMk id="9" creationId="{163AF1D7-99DA-EAC5-BC03-9B1BE7C81353}"/>
          </ac:spMkLst>
        </pc:spChg>
        <pc:picChg chg="add del mod">
          <ac:chgData name="TRIGUEROS MUÑOZ, MIGUEL" userId="93f31087-8566-4d16-a7a1-f20635823349" providerId="ADAL" clId="{5FD57DA6-B29E-4232-B85E-A1B5AC5CB1AE}" dt="2023-01-15T09:11:32.060" v="55" actId="1076"/>
          <ac:picMkLst>
            <pc:docMk/>
            <pc:sldMk cId="308865771" sldId="256"/>
            <ac:picMk id="5" creationId="{458EE082-1B41-6D36-1FC3-5A35CEC21519}"/>
          </ac:picMkLst>
        </pc:picChg>
        <pc:picChg chg="del">
          <ac:chgData name="TRIGUEROS MUÑOZ, MIGUEL" userId="93f31087-8566-4d16-a7a1-f20635823349" providerId="ADAL" clId="{5FD57DA6-B29E-4232-B85E-A1B5AC5CB1AE}" dt="2023-01-15T09:11:01.698" v="46" actId="478"/>
          <ac:picMkLst>
            <pc:docMk/>
            <pc:sldMk cId="308865771" sldId="256"/>
            <ac:picMk id="11" creationId="{042A63F4-3732-A4AF-4A23-84626639BE4E}"/>
          </ac:picMkLst>
        </pc:picChg>
        <pc:picChg chg="del">
          <ac:chgData name="TRIGUEROS MUÑOZ, MIGUEL" userId="93f31087-8566-4d16-a7a1-f20635823349" providerId="ADAL" clId="{5FD57DA6-B29E-4232-B85E-A1B5AC5CB1AE}" dt="2023-01-15T09:11:01.048" v="45" actId="478"/>
          <ac:picMkLst>
            <pc:docMk/>
            <pc:sldMk cId="308865771" sldId="256"/>
            <ac:picMk id="14" creationId="{301F3ED0-098F-D3C9-ACB3-94FA2FE6E687}"/>
          </ac:picMkLst>
        </pc:picChg>
        <pc:picChg chg="mod">
          <ac:chgData name="TRIGUEROS MUÑOZ, MIGUEL" userId="93f31087-8566-4d16-a7a1-f20635823349" providerId="ADAL" clId="{5FD57DA6-B29E-4232-B85E-A1B5AC5CB1AE}" dt="2023-01-15T09:11:31.560" v="54" actId="1076"/>
          <ac:picMkLst>
            <pc:docMk/>
            <pc:sldMk cId="308865771" sldId="256"/>
            <ac:picMk id="16" creationId="{5600CCC3-B2F1-770D-1889-BABD0AFAC70F}"/>
          </ac:picMkLst>
        </pc:picChg>
        <pc:picChg chg="del">
          <ac:chgData name="TRIGUEROS MUÑOZ, MIGUEL" userId="93f31087-8566-4d16-a7a1-f20635823349" providerId="ADAL" clId="{5FD57DA6-B29E-4232-B85E-A1B5AC5CB1AE}" dt="2023-01-15T09:11:02.536" v="47" actId="478"/>
          <ac:picMkLst>
            <pc:docMk/>
            <pc:sldMk cId="308865771" sldId="256"/>
            <ac:picMk id="18" creationId="{8860BA26-CE87-DBC9-19DE-1EE2C1FE3B02}"/>
          </ac:picMkLst>
        </pc:picChg>
      </pc:sldChg>
      <pc:sldChg chg="modSp mod">
        <pc:chgData name="TRIGUEROS MUÑOZ, MIGUEL" userId="93f31087-8566-4d16-a7a1-f20635823349" providerId="ADAL" clId="{5FD57DA6-B29E-4232-B85E-A1B5AC5CB1AE}" dt="2023-01-15T11:11:34.691" v="2590" actId="207"/>
        <pc:sldMkLst>
          <pc:docMk/>
          <pc:sldMk cId="1662085430" sldId="302"/>
        </pc:sldMkLst>
        <pc:spChg chg="mod">
          <ac:chgData name="TRIGUEROS MUÑOZ, MIGUEL" userId="93f31087-8566-4d16-a7a1-f20635823349" providerId="ADAL" clId="{5FD57DA6-B29E-4232-B85E-A1B5AC5CB1AE}" dt="2023-01-15T11:11:34.691" v="2590" actId="207"/>
          <ac:spMkLst>
            <pc:docMk/>
            <pc:sldMk cId="1662085430" sldId="302"/>
            <ac:spMk id="5" creationId="{2E672CE3-414F-1E3C-9928-F4B6B7568735}"/>
          </ac:spMkLst>
        </pc:spChg>
      </pc:sldChg>
      <pc:sldChg chg="addSp delSp modSp mod">
        <pc:chgData name="TRIGUEROS MUÑOZ, MIGUEL" userId="93f31087-8566-4d16-a7a1-f20635823349" providerId="ADAL" clId="{5FD57DA6-B29E-4232-B85E-A1B5AC5CB1AE}" dt="2023-01-29T07:20:49.862" v="8964" actId="20577"/>
        <pc:sldMkLst>
          <pc:docMk/>
          <pc:sldMk cId="1199431660" sldId="303"/>
        </pc:sldMkLst>
        <pc:spChg chg="mod">
          <ac:chgData name="TRIGUEROS MUÑOZ, MIGUEL" userId="93f31087-8566-4d16-a7a1-f20635823349" providerId="ADAL" clId="{5FD57DA6-B29E-4232-B85E-A1B5AC5CB1AE}" dt="2023-01-21T07:23:11.614" v="4072" actId="20577"/>
          <ac:spMkLst>
            <pc:docMk/>
            <pc:sldMk cId="1199431660" sldId="303"/>
            <ac:spMk id="2" creationId="{5D6D200F-16F8-CD20-FA73-8A910604FD6E}"/>
          </ac:spMkLst>
        </pc:spChg>
        <pc:spChg chg="mod">
          <ac:chgData name="TRIGUEROS MUÑOZ, MIGUEL" userId="93f31087-8566-4d16-a7a1-f20635823349" providerId="ADAL" clId="{5FD57DA6-B29E-4232-B85E-A1B5AC5CB1AE}" dt="2023-01-29T07:20:49.862" v="8964" actId="20577"/>
          <ac:spMkLst>
            <pc:docMk/>
            <pc:sldMk cId="1199431660" sldId="303"/>
            <ac:spMk id="3" creationId="{091CCF6D-BA8B-6C62-BBAD-9E4D924744CE}"/>
          </ac:spMkLst>
        </pc:spChg>
        <pc:spChg chg="add del mod">
          <ac:chgData name="TRIGUEROS MUÑOZ, MIGUEL" userId="93f31087-8566-4d16-a7a1-f20635823349" providerId="ADAL" clId="{5FD57DA6-B29E-4232-B85E-A1B5AC5CB1AE}" dt="2023-01-15T09:24:35.147" v="157"/>
          <ac:spMkLst>
            <pc:docMk/>
            <pc:sldMk cId="1199431660" sldId="303"/>
            <ac:spMk id="6" creationId="{BA64FA3A-0F12-E6AD-ADE3-47796807949F}"/>
          </ac:spMkLst>
        </pc:spChg>
        <pc:picChg chg="del">
          <ac:chgData name="TRIGUEROS MUÑOZ, MIGUEL" userId="93f31087-8566-4d16-a7a1-f20635823349" providerId="ADAL" clId="{5FD57DA6-B29E-4232-B85E-A1B5AC5CB1AE}" dt="2023-01-15T09:11:51.828" v="57" actId="478"/>
          <ac:picMkLst>
            <pc:docMk/>
            <pc:sldMk cId="1199431660" sldId="303"/>
            <ac:picMk id="4" creationId="{F7CFE94E-5584-3D4A-89E4-34957CE5CE98}"/>
          </ac:picMkLst>
        </pc:picChg>
        <pc:picChg chg="add mod">
          <ac:chgData name="TRIGUEROS MUÑOZ, MIGUEL" userId="93f31087-8566-4d16-a7a1-f20635823349" providerId="ADAL" clId="{5FD57DA6-B29E-4232-B85E-A1B5AC5CB1AE}" dt="2023-01-15T09:24:13.774" v="153" actId="1076"/>
          <ac:picMkLst>
            <pc:docMk/>
            <pc:sldMk cId="1199431660" sldId="303"/>
            <ac:picMk id="5" creationId="{80BF1D00-D8D9-7161-886B-E644EA60C23F}"/>
          </ac:picMkLst>
        </pc:picChg>
      </pc:sldChg>
      <pc:sldChg chg="del">
        <pc:chgData name="TRIGUEROS MUÑOZ, MIGUEL" userId="93f31087-8566-4d16-a7a1-f20635823349" providerId="ADAL" clId="{5FD57DA6-B29E-4232-B85E-A1B5AC5CB1AE}" dt="2023-01-15T09:11:58.203" v="58" actId="47"/>
        <pc:sldMkLst>
          <pc:docMk/>
          <pc:sldMk cId="2241499555" sldId="304"/>
        </pc:sldMkLst>
      </pc:sldChg>
      <pc:sldChg chg="modSp add mod">
        <pc:chgData name="TRIGUEROS MUÑOZ, MIGUEL" userId="93f31087-8566-4d16-a7a1-f20635823349" providerId="ADAL" clId="{5FD57DA6-B29E-4232-B85E-A1B5AC5CB1AE}" dt="2023-01-15T09:16:03.479" v="93" actId="5793"/>
        <pc:sldMkLst>
          <pc:docMk/>
          <pc:sldMk cId="2566900335" sldId="304"/>
        </pc:sldMkLst>
        <pc:spChg chg="mod">
          <ac:chgData name="TRIGUEROS MUÑOZ, MIGUEL" userId="93f31087-8566-4d16-a7a1-f20635823349" providerId="ADAL" clId="{5FD57DA6-B29E-4232-B85E-A1B5AC5CB1AE}" dt="2023-01-15T09:16:03.479" v="93" actId="5793"/>
          <ac:spMkLst>
            <pc:docMk/>
            <pc:sldMk cId="2566900335" sldId="304"/>
            <ac:spMk id="2" creationId="{5D6D200F-16F8-CD20-FA73-8A910604FD6E}"/>
          </ac:spMkLst>
        </pc:spChg>
      </pc:sldChg>
      <pc:sldChg chg="modSp add mod">
        <pc:chgData name="TRIGUEROS MUÑOZ, MIGUEL" userId="93f31087-8566-4d16-a7a1-f20635823349" providerId="ADAL" clId="{5FD57DA6-B29E-4232-B85E-A1B5AC5CB1AE}" dt="2023-01-29T07:21:30.937" v="8970" actId="20577"/>
        <pc:sldMkLst>
          <pc:docMk/>
          <pc:sldMk cId="2709855411" sldId="305"/>
        </pc:sldMkLst>
        <pc:spChg chg="mod">
          <ac:chgData name="TRIGUEROS MUÑOZ, MIGUEL" userId="93f31087-8566-4d16-a7a1-f20635823349" providerId="ADAL" clId="{5FD57DA6-B29E-4232-B85E-A1B5AC5CB1AE}" dt="2023-01-29T07:21:30.937" v="8970" actId="20577"/>
          <ac:spMkLst>
            <pc:docMk/>
            <pc:sldMk cId="2709855411" sldId="305"/>
            <ac:spMk id="3" creationId="{091CCF6D-BA8B-6C62-BBAD-9E4D924744CE}"/>
          </ac:spMkLst>
        </pc:spChg>
      </pc:sldChg>
      <pc:sldChg chg="del">
        <pc:chgData name="TRIGUEROS MUÑOZ, MIGUEL" userId="93f31087-8566-4d16-a7a1-f20635823349" providerId="ADAL" clId="{5FD57DA6-B29E-4232-B85E-A1B5AC5CB1AE}" dt="2023-01-15T09:11:58.203" v="58" actId="47"/>
        <pc:sldMkLst>
          <pc:docMk/>
          <pc:sldMk cId="4266078562" sldId="305"/>
        </pc:sldMkLst>
      </pc:sldChg>
      <pc:sldChg chg="del">
        <pc:chgData name="TRIGUEROS MUÑOZ, MIGUEL" userId="93f31087-8566-4d16-a7a1-f20635823349" providerId="ADAL" clId="{5FD57DA6-B29E-4232-B85E-A1B5AC5CB1AE}" dt="2023-01-15T09:11:58.203" v="58" actId="47"/>
        <pc:sldMkLst>
          <pc:docMk/>
          <pc:sldMk cId="1713019180" sldId="306"/>
        </pc:sldMkLst>
      </pc:sldChg>
      <pc:sldChg chg="addSp delSp modSp new mod modAnim">
        <pc:chgData name="TRIGUEROS MUÑOZ, MIGUEL" userId="93f31087-8566-4d16-a7a1-f20635823349" providerId="ADAL" clId="{5FD57DA6-B29E-4232-B85E-A1B5AC5CB1AE}" dt="2023-01-29T07:16:31.366" v="8932" actId="1036"/>
        <pc:sldMkLst>
          <pc:docMk/>
          <pc:sldMk cId="2149501464" sldId="306"/>
        </pc:sldMkLst>
        <pc:spChg chg="mod">
          <ac:chgData name="TRIGUEROS MUÑOZ, MIGUEL" userId="93f31087-8566-4d16-a7a1-f20635823349" providerId="ADAL" clId="{5FD57DA6-B29E-4232-B85E-A1B5AC5CB1AE}" dt="2023-01-15T09:47:10.808" v="510" actId="20577"/>
          <ac:spMkLst>
            <pc:docMk/>
            <pc:sldMk cId="2149501464" sldId="306"/>
            <ac:spMk id="2" creationId="{C1B668C9-961E-3A95-4F72-1BEA1C69C0D0}"/>
          </ac:spMkLst>
        </pc:spChg>
        <pc:spChg chg="mod">
          <ac:chgData name="TRIGUEROS MUÑOZ, MIGUEL" userId="93f31087-8566-4d16-a7a1-f20635823349" providerId="ADAL" clId="{5FD57DA6-B29E-4232-B85E-A1B5AC5CB1AE}" dt="2023-01-15T11:20:55.918" v="2924" actId="20577"/>
          <ac:spMkLst>
            <pc:docMk/>
            <pc:sldMk cId="2149501464" sldId="306"/>
            <ac:spMk id="3" creationId="{18B52814-072D-2060-D791-6A556D60BDB1}"/>
          </ac:spMkLst>
        </pc:spChg>
        <pc:spChg chg="add del mod">
          <ac:chgData name="TRIGUEROS MUÑOZ, MIGUEL" userId="93f31087-8566-4d16-a7a1-f20635823349" providerId="ADAL" clId="{5FD57DA6-B29E-4232-B85E-A1B5AC5CB1AE}" dt="2023-01-15T09:52:15.547" v="591" actId="478"/>
          <ac:spMkLst>
            <pc:docMk/>
            <pc:sldMk cId="2149501464" sldId="306"/>
            <ac:spMk id="4" creationId="{508C132B-029B-D185-F9D9-FB3D791E79A1}"/>
          </ac:spMkLst>
        </pc:spChg>
        <pc:spChg chg="add mod">
          <ac:chgData name="TRIGUEROS MUÑOZ, MIGUEL" userId="93f31087-8566-4d16-a7a1-f20635823349" providerId="ADAL" clId="{5FD57DA6-B29E-4232-B85E-A1B5AC5CB1AE}" dt="2023-01-28T06:01:55.761" v="5489"/>
          <ac:spMkLst>
            <pc:docMk/>
            <pc:sldMk cId="2149501464" sldId="306"/>
            <ac:spMk id="5" creationId="{7E29AAB7-FA27-A7F6-0E27-FBD27A30E789}"/>
          </ac:spMkLst>
        </pc:spChg>
        <pc:spChg chg="add mod">
          <ac:chgData name="TRIGUEROS MUÑOZ, MIGUEL" userId="93f31087-8566-4d16-a7a1-f20635823349" providerId="ADAL" clId="{5FD57DA6-B29E-4232-B85E-A1B5AC5CB1AE}" dt="2023-01-28T06:02:00.033" v="5491"/>
          <ac:spMkLst>
            <pc:docMk/>
            <pc:sldMk cId="2149501464" sldId="306"/>
            <ac:spMk id="6" creationId="{29B8E9CC-7C6B-5C62-3776-896F4A436D99}"/>
          </ac:spMkLst>
        </pc:spChg>
        <pc:spChg chg="add mod">
          <ac:chgData name="TRIGUEROS MUÑOZ, MIGUEL" userId="93f31087-8566-4d16-a7a1-f20635823349" providerId="ADAL" clId="{5FD57DA6-B29E-4232-B85E-A1B5AC5CB1AE}" dt="2023-01-29T07:16:31.366" v="8932" actId="1036"/>
          <ac:spMkLst>
            <pc:docMk/>
            <pc:sldMk cId="2149501464" sldId="306"/>
            <ac:spMk id="9" creationId="{E9116711-E82F-8B8B-53A8-4F04291B1A8E}"/>
          </ac:spMkLst>
        </pc:spChg>
        <pc:spChg chg="add mod">
          <ac:chgData name="TRIGUEROS MUÑOZ, MIGUEL" userId="93f31087-8566-4d16-a7a1-f20635823349" providerId="ADAL" clId="{5FD57DA6-B29E-4232-B85E-A1B5AC5CB1AE}" dt="2023-01-15T09:57:32.353" v="693" actId="1076"/>
          <ac:spMkLst>
            <pc:docMk/>
            <pc:sldMk cId="2149501464" sldId="306"/>
            <ac:spMk id="10" creationId="{CD85E2EC-8202-7C21-3F9C-5489DAF06FA9}"/>
          </ac:spMkLst>
        </pc:spChg>
        <pc:spChg chg="add mod">
          <ac:chgData name="TRIGUEROS MUÑOZ, MIGUEL" userId="93f31087-8566-4d16-a7a1-f20635823349" providerId="ADAL" clId="{5FD57DA6-B29E-4232-B85E-A1B5AC5CB1AE}" dt="2023-01-29T07:16:06.676" v="8923" actId="6549"/>
          <ac:spMkLst>
            <pc:docMk/>
            <pc:sldMk cId="2149501464" sldId="306"/>
            <ac:spMk id="11" creationId="{FEB55E39-D9DE-69A9-5BB8-7DEFB7C648C0}"/>
          </ac:spMkLst>
        </pc:spChg>
        <pc:spChg chg="add mod">
          <ac:chgData name="TRIGUEROS MUÑOZ, MIGUEL" userId="93f31087-8566-4d16-a7a1-f20635823349" providerId="ADAL" clId="{5FD57DA6-B29E-4232-B85E-A1B5AC5CB1AE}" dt="2023-01-29T07:13:37.346" v="8871" actId="20577"/>
          <ac:spMkLst>
            <pc:docMk/>
            <pc:sldMk cId="2149501464" sldId="306"/>
            <ac:spMk id="13" creationId="{155CF557-8A55-B7AB-FDE6-0C5BC4FB306F}"/>
          </ac:spMkLst>
        </pc:spChg>
        <pc:cxnChg chg="add mod">
          <ac:chgData name="TRIGUEROS MUÑOZ, MIGUEL" userId="93f31087-8566-4d16-a7a1-f20635823349" providerId="ADAL" clId="{5FD57DA6-B29E-4232-B85E-A1B5AC5CB1AE}" dt="2023-01-29T07:14:14.089" v="8876" actId="1076"/>
          <ac:cxnSpMkLst>
            <pc:docMk/>
            <pc:sldMk cId="2149501464" sldId="306"/>
            <ac:cxnSpMk id="4" creationId="{777BA5EA-7CC5-2AEA-3C8E-93F42E586C96}"/>
          </ac:cxnSpMkLst>
        </pc:cxnChg>
        <pc:cxnChg chg="add mod">
          <ac:chgData name="TRIGUEROS MUÑOZ, MIGUEL" userId="93f31087-8566-4d16-a7a1-f20635823349" providerId="ADAL" clId="{5FD57DA6-B29E-4232-B85E-A1B5AC5CB1AE}" dt="2023-01-15T09:57:32.353" v="693" actId="1076"/>
          <ac:cxnSpMkLst>
            <pc:docMk/>
            <pc:sldMk cId="2149501464" sldId="306"/>
            <ac:cxnSpMk id="8" creationId="{7D52B48B-DBDE-CCF1-606E-090359A9D956}"/>
          </ac:cxnSpMkLst>
        </pc:cxnChg>
      </pc:sldChg>
      <pc:sldChg chg="modSp new del mod">
        <pc:chgData name="TRIGUEROS MUÑOZ, MIGUEL" userId="93f31087-8566-4d16-a7a1-f20635823349" providerId="ADAL" clId="{5FD57DA6-B29E-4232-B85E-A1B5AC5CB1AE}" dt="2023-01-15T09:39:10.711" v="400" actId="47"/>
        <pc:sldMkLst>
          <pc:docMk/>
          <pc:sldMk cId="3724550411" sldId="306"/>
        </pc:sldMkLst>
        <pc:spChg chg="mod">
          <ac:chgData name="TRIGUEROS MUÑOZ, MIGUEL" userId="93f31087-8566-4d16-a7a1-f20635823349" providerId="ADAL" clId="{5FD57DA6-B29E-4232-B85E-A1B5AC5CB1AE}" dt="2023-01-15T09:33:46.257" v="392" actId="20577"/>
          <ac:spMkLst>
            <pc:docMk/>
            <pc:sldMk cId="3724550411" sldId="306"/>
            <ac:spMk id="2" creationId="{BA81CCC2-EC58-4DC8-FE25-290A307A0243}"/>
          </ac:spMkLst>
        </pc:spChg>
        <pc:spChg chg="mod">
          <ac:chgData name="TRIGUEROS MUÑOZ, MIGUEL" userId="93f31087-8566-4d16-a7a1-f20635823349" providerId="ADAL" clId="{5FD57DA6-B29E-4232-B85E-A1B5AC5CB1AE}" dt="2023-01-15T09:33:47.487" v="396" actId="20577"/>
          <ac:spMkLst>
            <pc:docMk/>
            <pc:sldMk cId="3724550411" sldId="306"/>
            <ac:spMk id="3" creationId="{52F43960-A8CD-B445-0A1E-34DDF3BB97ED}"/>
          </ac:spMkLst>
        </pc:spChg>
      </pc:sldChg>
      <pc:sldChg chg="new del">
        <pc:chgData name="TRIGUEROS MUÑOZ, MIGUEL" userId="93f31087-8566-4d16-a7a1-f20635823349" providerId="ADAL" clId="{5FD57DA6-B29E-4232-B85E-A1B5AC5CB1AE}" dt="2023-01-15T09:33:39.349" v="386" actId="47"/>
        <pc:sldMkLst>
          <pc:docMk/>
          <pc:sldMk cId="3989142823" sldId="306"/>
        </pc:sldMkLst>
      </pc:sldChg>
      <pc:sldChg chg="new del">
        <pc:chgData name="TRIGUEROS MUÑOZ, MIGUEL" userId="93f31087-8566-4d16-a7a1-f20635823349" providerId="ADAL" clId="{5FD57DA6-B29E-4232-B85E-A1B5AC5CB1AE}" dt="2023-01-15T09:39:09.772" v="399" actId="47"/>
        <pc:sldMkLst>
          <pc:docMk/>
          <pc:sldMk cId="504744218" sldId="307"/>
        </pc:sldMkLst>
      </pc:sldChg>
      <pc:sldChg chg="delSp modSp add mod">
        <pc:chgData name="TRIGUEROS MUÑOZ, MIGUEL" userId="93f31087-8566-4d16-a7a1-f20635823349" providerId="ADAL" clId="{5FD57DA6-B29E-4232-B85E-A1B5AC5CB1AE}" dt="2023-01-15T10:05:35.786" v="1076" actId="207"/>
        <pc:sldMkLst>
          <pc:docMk/>
          <pc:sldMk cId="880575127" sldId="307"/>
        </pc:sldMkLst>
        <pc:spChg chg="mod">
          <ac:chgData name="TRIGUEROS MUÑOZ, MIGUEL" userId="93f31087-8566-4d16-a7a1-f20635823349" providerId="ADAL" clId="{5FD57DA6-B29E-4232-B85E-A1B5AC5CB1AE}" dt="2023-01-15T10:05:35.786" v="1076" actId="207"/>
          <ac:spMkLst>
            <pc:docMk/>
            <pc:sldMk cId="880575127" sldId="307"/>
            <ac:spMk id="3" creationId="{18B52814-072D-2060-D791-6A556D60BDB1}"/>
          </ac:spMkLst>
        </pc:spChg>
        <pc:spChg chg="mod">
          <ac:chgData name="TRIGUEROS MUÑOZ, MIGUEL" userId="93f31087-8566-4d16-a7a1-f20635823349" providerId="ADAL" clId="{5FD57DA6-B29E-4232-B85E-A1B5AC5CB1AE}" dt="2023-01-15T10:04:20.708" v="1016" actId="1076"/>
          <ac:spMkLst>
            <pc:docMk/>
            <pc:sldMk cId="880575127" sldId="307"/>
            <ac:spMk id="5" creationId="{7E29AAB7-FA27-A7F6-0E27-FBD27A30E789}"/>
          </ac:spMkLst>
        </pc:spChg>
        <pc:spChg chg="mod">
          <ac:chgData name="TRIGUEROS MUÑOZ, MIGUEL" userId="93f31087-8566-4d16-a7a1-f20635823349" providerId="ADAL" clId="{5FD57DA6-B29E-4232-B85E-A1B5AC5CB1AE}" dt="2023-01-15T10:02:18.324" v="877" actId="255"/>
          <ac:spMkLst>
            <pc:docMk/>
            <pc:sldMk cId="880575127" sldId="307"/>
            <ac:spMk id="6" creationId="{29B8E9CC-7C6B-5C62-3776-896F4A436D99}"/>
          </ac:spMkLst>
        </pc:spChg>
        <pc:spChg chg="mod">
          <ac:chgData name="TRIGUEROS MUÑOZ, MIGUEL" userId="93f31087-8566-4d16-a7a1-f20635823349" providerId="ADAL" clId="{5FD57DA6-B29E-4232-B85E-A1B5AC5CB1AE}" dt="2023-01-15T10:04:26.173" v="1021" actId="1037"/>
          <ac:spMkLst>
            <pc:docMk/>
            <pc:sldMk cId="880575127" sldId="307"/>
            <ac:spMk id="10" creationId="{CD85E2EC-8202-7C21-3F9C-5489DAF06FA9}"/>
          </ac:spMkLst>
        </pc:spChg>
        <pc:spChg chg="del">
          <ac:chgData name="TRIGUEROS MUÑOZ, MIGUEL" userId="93f31087-8566-4d16-a7a1-f20635823349" providerId="ADAL" clId="{5FD57DA6-B29E-4232-B85E-A1B5AC5CB1AE}" dt="2023-01-15T10:02:01.664" v="875" actId="478"/>
          <ac:spMkLst>
            <pc:docMk/>
            <pc:sldMk cId="880575127" sldId="307"/>
            <ac:spMk id="13" creationId="{155CF557-8A55-B7AB-FDE6-0C5BC4FB306F}"/>
          </ac:spMkLst>
        </pc:spChg>
        <pc:cxnChg chg="mod">
          <ac:chgData name="TRIGUEROS MUÑOZ, MIGUEL" userId="93f31087-8566-4d16-a7a1-f20635823349" providerId="ADAL" clId="{5FD57DA6-B29E-4232-B85E-A1B5AC5CB1AE}" dt="2023-01-15T10:04:20.708" v="1016" actId="1076"/>
          <ac:cxnSpMkLst>
            <pc:docMk/>
            <pc:sldMk cId="880575127" sldId="307"/>
            <ac:cxnSpMk id="8" creationId="{7D52B48B-DBDE-CCF1-606E-090359A9D956}"/>
          </ac:cxnSpMkLst>
        </pc:cxnChg>
      </pc:sldChg>
      <pc:sldChg chg="del">
        <pc:chgData name="TRIGUEROS MUÑOZ, MIGUEL" userId="93f31087-8566-4d16-a7a1-f20635823349" providerId="ADAL" clId="{5FD57DA6-B29E-4232-B85E-A1B5AC5CB1AE}" dt="2023-01-15T09:11:58.203" v="58" actId="47"/>
        <pc:sldMkLst>
          <pc:docMk/>
          <pc:sldMk cId="2297116559" sldId="307"/>
        </pc:sldMkLst>
      </pc:sldChg>
      <pc:sldChg chg="addSp modSp new mod">
        <pc:chgData name="TRIGUEROS MUÑOZ, MIGUEL" userId="93f31087-8566-4d16-a7a1-f20635823349" providerId="ADAL" clId="{5FD57DA6-B29E-4232-B85E-A1B5AC5CB1AE}" dt="2023-01-29T07:19:23.823" v="8954" actId="113"/>
        <pc:sldMkLst>
          <pc:docMk/>
          <pc:sldMk cId="2631893896" sldId="308"/>
        </pc:sldMkLst>
        <pc:spChg chg="mod">
          <ac:chgData name="TRIGUEROS MUÑOZ, MIGUEL" userId="93f31087-8566-4d16-a7a1-f20635823349" providerId="ADAL" clId="{5FD57DA6-B29E-4232-B85E-A1B5AC5CB1AE}" dt="2023-01-15T10:36:00.609" v="1107" actId="20577"/>
          <ac:spMkLst>
            <pc:docMk/>
            <pc:sldMk cId="2631893896" sldId="308"/>
            <ac:spMk id="2" creationId="{CF835D84-DD2A-A09E-C37E-C1736E8FC0E6}"/>
          </ac:spMkLst>
        </pc:spChg>
        <pc:spChg chg="mod">
          <ac:chgData name="TRIGUEROS MUÑOZ, MIGUEL" userId="93f31087-8566-4d16-a7a1-f20635823349" providerId="ADAL" clId="{5FD57DA6-B29E-4232-B85E-A1B5AC5CB1AE}" dt="2023-01-15T10:50:27.405" v="1458" actId="20577"/>
          <ac:spMkLst>
            <pc:docMk/>
            <pc:sldMk cId="2631893896" sldId="308"/>
            <ac:spMk id="3" creationId="{5FE15F34-36AC-E77B-0031-DB9A63AAAAB7}"/>
          </ac:spMkLst>
        </pc:spChg>
        <pc:spChg chg="add mod">
          <ac:chgData name="TRIGUEROS MUÑOZ, MIGUEL" userId="93f31087-8566-4d16-a7a1-f20635823349" providerId="ADAL" clId="{5FD57DA6-B29E-4232-B85E-A1B5AC5CB1AE}" dt="2023-01-29T07:19:23.823" v="8954" actId="113"/>
          <ac:spMkLst>
            <pc:docMk/>
            <pc:sldMk cId="2631893896" sldId="308"/>
            <ac:spMk id="4" creationId="{0745F365-33A7-8DDA-F268-1A98E2E0B0AB}"/>
          </ac:spMkLst>
        </pc:spChg>
      </pc:sldChg>
      <pc:sldChg chg="delSp modSp add mod">
        <pc:chgData name="TRIGUEROS MUÑOZ, MIGUEL" userId="93f31087-8566-4d16-a7a1-f20635823349" providerId="ADAL" clId="{5FD57DA6-B29E-4232-B85E-A1B5AC5CB1AE}" dt="2023-01-29T07:19:39.275" v="8955" actId="113"/>
        <pc:sldMkLst>
          <pc:docMk/>
          <pc:sldMk cId="3704054046" sldId="309"/>
        </pc:sldMkLst>
        <pc:spChg chg="mod">
          <ac:chgData name="TRIGUEROS MUÑOZ, MIGUEL" userId="93f31087-8566-4d16-a7a1-f20635823349" providerId="ADAL" clId="{5FD57DA6-B29E-4232-B85E-A1B5AC5CB1AE}" dt="2023-01-29T07:19:39.275" v="8955" actId="113"/>
          <ac:spMkLst>
            <pc:docMk/>
            <pc:sldMk cId="3704054046" sldId="309"/>
            <ac:spMk id="3" creationId="{5FE15F34-36AC-E77B-0031-DB9A63AAAAB7}"/>
          </ac:spMkLst>
        </pc:spChg>
        <pc:spChg chg="del">
          <ac:chgData name="TRIGUEROS MUÑOZ, MIGUEL" userId="93f31087-8566-4d16-a7a1-f20635823349" providerId="ADAL" clId="{5FD57DA6-B29E-4232-B85E-A1B5AC5CB1AE}" dt="2023-01-15T10:46:42.840" v="1240" actId="478"/>
          <ac:spMkLst>
            <pc:docMk/>
            <pc:sldMk cId="3704054046" sldId="309"/>
            <ac:spMk id="4" creationId="{0745F365-33A7-8DDA-F268-1A98E2E0B0AB}"/>
          </ac:spMkLst>
        </pc:spChg>
      </pc:sldChg>
      <pc:sldChg chg="modSp new mod">
        <pc:chgData name="TRIGUEROS MUÑOZ, MIGUEL" userId="93f31087-8566-4d16-a7a1-f20635823349" providerId="ADAL" clId="{5FD57DA6-B29E-4232-B85E-A1B5AC5CB1AE}" dt="2023-01-29T07:26:06.841" v="9033" actId="20577"/>
        <pc:sldMkLst>
          <pc:docMk/>
          <pc:sldMk cId="4177082805" sldId="310"/>
        </pc:sldMkLst>
        <pc:spChg chg="mod">
          <ac:chgData name="TRIGUEROS MUÑOZ, MIGUEL" userId="93f31087-8566-4d16-a7a1-f20635823349" providerId="ADAL" clId="{5FD57DA6-B29E-4232-B85E-A1B5AC5CB1AE}" dt="2023-01-15T10:50:49.332" v="1478" actId="20577"/>
          <ac:spMkLst>
            <pc:docMk/>
            <pc:sldMk cId="4177082805" sldId="310"/>
            <ac:spMk id="2" creationId="{E09CA6C6-3FC6-C54E-F965-56D95103AEB2}"/>
          </ac:spMkLst>
        </pc:spChg>
        <pc:spChg chg="mod">
          <ac:chgData name="TRIGUEROS MUÑOZ, MIGUEL" userId="93f31087-8566-4d16-a7a1-f20635823349" providerId="ADAL" clId="{5FD57DA6-B29E-4232-B85E-A1B5AC5CB1AE}" dt="2023-01-29T07:26:06.841" v="9033" actId="20577"/>
          <ac:spMkLst>
            <pc:docMk/>
            <pc:sldMk cId="4177082805" sldId="310"/>
            <ac:spMk id="3" creationId="{58C9FA3A-A4AC-A764-EF97-2221C643556D}"/>
          </ac:spMkLst>
        </pc:spChg>
      </pc:sldChg>
      <pc:sldChg chg="modSp add mod">
        <pc:chgData name="TRIGUEROS MUÑOZ, MIGUEL" userId="93f31087-8566-4d16-a7a1-f20635823349" providerId="ADAL" clId="{5FD57DA6-B29E-4232-B85E-A1B5AC5CB1AE}" dt="2023-01-21T07:01:59.808" v="3657" actId="255"/>
        <pc:sldMkLst>
          <pc:docMk/>
          <pc:sldMk cId="828863293" sldId="311"/>
        </pc:sldMkLst>
        <pc:spChg chg="mod">
          <ac:chgData name="TRIGUEROS MUÑOZ, MIGUEL" userId="93f31087-8566-4d16-a7a1-f20635823349" providerId="ADAL" clId="{5FD57DA6-B29E-4232-B85E-A1B5AC5CB1AE}" dt="2023-01-21T07:01:59.808" v="3657" actId="255"/>
          <ac:spMkLst>
            <pc:docMk/>
            <pc:sldMk cId="828863293" sldId="311"/>
            <ac:spMk id="3" creationId="{58C9FA3A-A4AC-A764-EF97-2221C643556D}"/>
          </ac:spMkLst>
        </pc:spChg>
      </pc:sldChg>
      <pc:sldChg chg="addSp delSp modSp add mod">
        <pc:chgData name="TRIGUEROS MUÑOZ, MIGUEL" userId="93f31087-8566-4d16-a7a1-f20635823349" providerId="ADAL" clId="{5FD57DA6-B29E-4232-B85E-A1B5AC5CB1AE}" dt="2023-01-28T06:45:00.611" v="5944" actId="1076"/>
        <pc:sldMkLst>
          <pc:docMk/>
          <pc:sldMk cId="850771586" sldId="312"/>
        </pc:sldMkLst>
        <pc:spChg chg="mod">
          <ac:chgData name="TRIGUEROS MUÑOZ, MIGUEL" userId="93f31087-8566-4d16-a7a1-f20635823349" providerId="ADAL" clId="{5FD57DA6-B29E-4232-B85E-A1B5AC5CB1AE}" dt="2023-01-28T06:39:45.648" v="5918" actId="20577"/>
          <ac:spMkLst>
            <pc:docMk/>
            <pc:sldMk cId="850771586" sldId="312"/>
            <ac:spMk id="3" creationId="{58C9FA3A-A4AC-A764-EF97-2221C643556D}"/>
          </ac:spMkLst>
        </pc:spChg>
        <pc:grpChg chg="add mod">
          <ac:chgData name="TRIGUEROS MUÑOZ, MIGUEL" userId="93f31087-8566-4d16-a7a1-f20635823349" providerId="ADAL" clId="{5FD57DA6-B29E-4232-B85E-A1B5AC5CB1AE}" dt="2023-01-28T06:45:00.611" v="5944" actId="1076"/>
          <ac:grpSpMkLst>
            <pc:docMk/>
            <pc:sldMk cId="850771586" sldId="312"/>
            <ac:grpSpMk id="9" creationId="{4EE2987F-A899-D9DD-14F4-52FB01711A0C}"/>
          </ac:grpSpMkLst>
        </pc:grpChg>
        <pc:picChg chg="add del mod">
          <ac:chgData name="TRIGUEROS MUÑOZ, MIGUEL" userId="93f31087-8566-4d16-a7a1-f20635823349" providerId="ADAL" clId="{5FD57DA6-B29E-4232-B85E-A1B5AC5CB1AE}" dt="2023-01-28T06:43:32.621" v="5933" actId="478"/>
          <ac:picMkLst>
            <pc:docMk/>
            <pc:sldMk cId="850771586" sldId="312"/>
            <ac:picMk id="4" creationId="{A7517579-F4E0-56E7-0A0F-192BA027F2E8}"/>
          </ac:picMkLst>
        </pc:picChg>
        <pc:picChg chg="add mod modCrop">
          <ac:chgData name="TRIGUEROS MUÑOZ, MIGUEL" userId="93f31087-8566-4d16-a7a1-f20635823349" providerId="ADAL" clId="{5FD57DA6-B29E-4232-B85E-A1B5AC5CB1AE}" dt="2023-01-28T06:44:50.852" v="5942" actId="164"/>
          <ac:picMkLst>
            <pc:docMk/>
            <pc:sldMk cId="850771586" sldId="312"/>
            <ac:picMk id="6" creationId="{6C186E88-E082-DBCF-710E-EE763927DE3F}"/>
          </ac:picMkLst>
        </pc:picChg>
        <pc:picChg chg="add mod modCrop">
          <ac:chgData name="TRIGUEROS MUÑOZ, MIGUEL" userId="93f31087-8566-4d16-a7a1-f20635823349" providerId="ADAL" clId="{5FD57DA6-B29E-4232-B85E-A1B5AC5CB1AE}" dt="2023-01-28T06:44:50.852" v="5942" actId="164"/>
          <ac:picMkLst>
            <pc:docMk/>
            <pc:sldMk cId="850771586" sldId="312"/>
            <ac:picMk id="8" creationId="{0392623D-F0B3-5467-D96F-74065A3BDDF5}"/>
          </ac:picMkLst>
        </pc:picChg>
      </pc:sldChg>
      <pc:sldChg chg="modSp add mod">
        <pc:chgData name="TRIGUEROS MUÑOZ, MIGUEL" userId="93f31087-8566-4d16-a7a1-f20635823349" providerId="ADAL" clId="{5FD57DA6-B29E-4232-B85E-A1B5AC5CB1AE}" dt="2023-01-28T06:45:38.463" v="5945" actId="20577"/>
        <pc:sldMkLst>
          <pc:docMk/>
          <pc:sldMk cId="3473739364" sldId="313"/>
        </pc:sldMkLst>
        <pc:spChg chg="mod">
          <ac:chgData name="TRIGUEROS MUÑOZ, MIGUEL" userId="93f31087-8566-4d16-a7a1-f20635823349" providerId="ADAL" clId="{5FD57DA6-B29E-4232-B85E-A1B5AC5CB1AE}" dt="2023-01-28T06:45:38.463" v="5945" actId="20577"/>
          <ac:spMkLst>
            <pc:docMk/>
            <pc:sldMk cId="3473739364" sldId="313"/>
            <ac:spMk id="3" creationId="{58C9FA3A-A4AC-A764-EF97-2221C643556D}"/>
          </ac:spMkLst>
        </pc:spChg>
      </pc:sldChg>
      <pc:sldChg chg="addSp delSp modSp add mod">
        <pc:chgData name="TRIGUEROS MUÑOZ, MIGUEL" userId="93f31087-8566-4d16-a7a1-f20635823349" providerId="ADAL" clId="{5FD57DA6-B29E-4232-B85E-A1B5AC5CB1AE}" dt="2023-01-29T07:24:13.334" v="8981" actId="1076"/>
        <pc:sldMkLst>
          <pc:docMk/>
          <pc:sldMk cId="3717124866" sldId="314"/>
        </pc:sldMkLst>
        <pc:spChg chg="mod">
          <ac:chgData name="TRIGUEROS MUÑOZ, MIGUEL" userId="93f31087-8566-4d16-a7a1-f20635823349" providerId="ADAL" clId="{5FD57DA6-B29E-4232-B85E-A1B5AC5CB1AE}" dt="2023-01-29T07:23:58.615" v="8980" actId="14100"/>
          <ac:spMkLst>
            <pc:docMk/>
            <pc:sldMk cId="3717124866" sldId="314"/>
            <ac:spMk id="3" creationId="{5FE15F34-36AC-E77B-0031-DB9A63AAAAB7}"/>
          </ac:spMkLst>
        </pc:spChg>
        <pc:spChg chg="add del">
          <ac:chgData name="TRIGUEROS MUÑOZ, MIGUEL" userId="93f31087-8566-4d16-a7a1-f20635823349" providerId="ADAL" clId="{5FD57DA6-B29E-4232-B85E-A1B5AC5CB1AE}" dt="2023-01-21T06:49:12.113" v="3339" actId="22"/>
          <ac:spMkLst>
            <pc:docMk/>
            <pc:sldMk cId="3717124866" sldId="314"/>
            <ac:spMk id="5" creationId="{443BDC70-B903-BB86-30DD-CE60B7FE1A60}"/>
          </ac:spMkLst>
        </pc:spChg>
        <pc:picChg chg="add mod">
          <ac:chgData name="TRIGUEROS MUÑOZ, MIGUEL" userId="93f31087-8566-4d16-a7a1-f20635823349" providerId="ADAL" clId="{5FD57DA6-B29E-4232-B85E-A1B5AC5CB1AE}" dt="2023-01-29T07:24:13.334" v="8981" actId="1076"/>
          <ac:picMkLst>
            <pc:docMk/>
            <pc:sldMk cId="3717124866" sldId="314"/>
            <ac:picMk id="1026" creationId="{3BA86EA0-BAB3-6427-F9C7-8322718DB03B}"/>
          </ac:picMkLst>
        </pc:picChg>
      </pc:sldChg>
      <pc:sldChg chg="modSp add mod">
        <pc:chgData name="TRIGUEROS MUÑOZ, MIGUEL" userId="93f31087-8566-4d16-a7a1-f20635823349" providerId="ADAL" clId="{5FD57DA6-B29E-4232-B85E-A1B5AC5CB1AE}" dt="2023-01-29T07:25:33.007" v="8993" actId="20577"/>
        <pc:sldMkLst>
          <pc:docMk/>
          <pc:sldMk cId="3344742794" sldId="315"/>
        </pc:sldMkLst>
        <pc:spChg chg="mod">
          <ac:chgData name="TRIGUEROS MUÑOZ, MIGUEL" userId="93f31087-8566-4d16-a7a1-f20635823349" providerId="ADAL" clId="{5FD57DA6-B29E-4232-B85E-A1B5AC5CB1AE}" dt="2023-01-29T07:25:33.007" v="8993" actId="20577"/>
          <ac:spMkLst>
            <pc:docMk/>
            <pc:sldMk cId="3344742794" sldId="315"/>
            <ac:spMk id="3" creationId="{5FE15F34-36AC-E77B-0031-DB9A63AAAAB7}"/>
          </ac:spMkLst>
        </pc:spChg>
        <pc:picChg chg="mod">
          <ac:chgData name="TRIGUEROS MUÑOZ, MIGUEL" userId="93f31087-8566-4d16-a7a1-f20635823349" providerId="ADAL" clId="{5FD57DA6-B29E-4232-B85E-A1B5AC5CB1AE}" dt="2023-01-21T06:56:15.044" v="3584" actId="1076"/>
          <ac:picMkLst>
            <pc:docMk/>
            <pc:sldMk cId="3344742794" sldId="315"/>
            <ac:picMk id="1026" creationId="{3BA86EA0-BAB3-6427-F9C7-8322718DB03B}"/>
          </ac:picMkLst>
        </pc:picChg>
      </pc:sldChg>
      <pc:sldChg chg="addSp modSp add mod">
        <pc:chgData name="TRIGUEROS MUÑOZ, MIGUEL" userId="93f31087-8566-4d16-a7a1-f20635823349" providerId="ADAL" clId="{5FD57DA6-B29E-4232-B85E-A1B5AC5CB1AE}" dt="2023-01-29T07:30:35.563" v="9034" actId="113"/>
        <pc:sldMkLst>
          <pc:docMk/>
          <pc:sldMk cId="3520708617" sldId="316"/>
        </pc:sldMkLst>
        <pc:spChg chg="mod">
          <ac:chgData name="TRIGUEROS MUÑOZ, MIGUEL" userId="93f31087-8566-4d16-a7a1-f20635823349" providerId="ADAL" clId="{5FD57DA6-B29E-4232-B85E-A1B5AC5CB1AE}" dt="2023-01-21T07:12:32.357" v="3684" actId="20577"/>
          <ac:spMkLst>
            <pc:docMk/>
            <pc:sldMk cId="3520708617" sldId="316"/>
            <ac:spMk id="2" creationId="{E09CA6C6-3FC6-C54E-F965-56D95103AEB2}"/>
          </ac:spMkLst>
        </pc:spChg>
        <pc:spChg chg="mod">
          <ac:chgData name="TRIGUEROS MUÑOZ, MIGUEL" userId="93f31087-8566-4d16-a7a1-f20635823349" providerId="ADAL" clId="{5FD57DA6-B29E-4232-B85E-A1B5AC5CB1AE}" dt="2023-01-29T07:30:35.563" v="9034" actId="113"/>
          <ac:spMkLst>
            <pc:docMk/>
            <pc:sldMk cId="3520708617" sldId="316"/>
            <ac:spMk id="3" creationId="{58C9FA3A-A4AC-A764-EF97-2221C643556D}"/>
          </ac:spMkLst>
        </pc:spChg>
        <pc:picChg chg="add mod">
          <ac:chgData name="TRIGUEROS MUÑOZ, MIGUEL" userId="93f31087-8566-4d16-a7a1-f20635823349" providerId="ADAL" clId="{5FD57DA6-B29E-4232-B85E-A1B5AC5CB1AE}" dt="2023-01-21T07:17:55.365" v="3929" actId="14100"/>
          <ac:picMkLst>
            <pc:docMk/>
            <pc:sldMk cId="3520708617" sldId="316"/>
            <ac:picMk id="4" creationId="{C4A3E4E3-0566-597E-B198-19FE6C3926C6}"/>
          </ac:picMkLst>
        </pc:picChg>
        <pc:cxnChg chg="add mod">
          <ac:chgData name="TRIGUEROS MUÑOZ, MIGUEL" userId="93f31087-8566-4d16-a7a1-f20635823349" providerId="ADAL" clId="{5FD57DA6-B29E-4232-B85E-A1B5AC5CB1AE}" dt="2023-01-21T07:19:02.001" v="3933" actId="692"/>
          <ac:cxnSpMkLst>
            <pc:docMk/>
            <pc:sldMk cId="3520708617" sldId="316"/>
            <ac:cxnSpMk id="6" creationId="{DCC690EF-B7DB-8C80-DC2B-423A327ECDE7}"/>
          </ac:cxnSpMkLst>
        </pc:cxnChg>
      </pc:sldChg>
      <pc:sldChg chg="addSp delSp modSp add mod">
        <pc:chgData name="TRIGUEROS MUÑOZ, MIGUEL" userId="93f31087-8566-4d16-a7a1-f20635823349" providerId="ADAL" clId="{5FD57DA6-B29E-4232-B85E-A1B5AC5CB1AE}" dt="2023-01-21T07:22:15.794" v="4070" actId="1076"/>
        <pc:sldMkLst>
          <pc:docMk/>
          <pc:sldMk cId="3106613709" sldId="317"/>
        </pc:sldMkLst>
        <pc:spChg chg="del mod">
          <ac:chgData name="TRIGUEROS MUÑOZ, MIGUEL" userId="93f31087-8566-4d16-a7a1-f20635823349" providerId="ADAL" clId="{5FD57DA6-B29E-4232-B85E-A1B5AC5CB1AE}" dt="2023-01-21T07:22:03.778" v="4067" actId="478"/>
          <ac:spMkLst>
            <pc:docMk/>
            <pc:sldMk cId="3106613709" sldId="317"/>
            <ac:spMk id="3" creationId="{58C9FA3A-A4AC-A764-EF97-2221C643556D}"/>
          </ac:spMkLst>
        </pc:spChg>
        <pc:spChg chg="add del mod">
          <ac:chgData name="TRIGUEROS MUÑOZ, MIGUEL" userId="93f31087-8566-4d16-a7a1-f20635823349" providerId="ADAL" clId="{5FD57DA6-B29E-4232-B85E-A1B5AC5CB1AE}" dt="2023-01-21T07:22:06.821" v="4068" actId="478"/>
          <ac:spMkLst>
            <pc:docMk/>
            <pc:sldMk cId="3106613709" sldId="317"/>
            <ac:spMk id="6" creationId="{F82AF0D0-394C-6F68-FC9F-4675F05F2336}"/>
          </ac:spMkLst>
        </pc:spChg>
        <pc:picChg chg="mod">
          <ac:chgData name="TRIGUEROS MUÑOZ, MIGUEL" userId="93f31087-8566-4d16-a7a1-f20635823349" providerId="ADAL" clId="{5FD57DA6-B29E-4232-B85E-A1B5AC5CB1AE}" dt="2023-01-21T07:22:15.794" v="4070" actId="1076"/>
          <ac:picMkLst>
            <pc:docMk/>
            <pc:sldMk cId="3106613709" sldId="317"/>
            <ac:picMk id="4" creationId="{C4A3E4E3-0566-597E-B198-19FE6C3926C6}"/>
          </ac:picMkLst>
        </pc:picChg>
      </pc:sldChg>
      <pc:sldChg chg="addSp delSp modSp add mod ord">
        <pc:chgData name="TRIGUEROS MUÑOZ, MIGUEL" userId="93f31087-8566-4d16-a7a1-f20635823349" providerId="ADAL" clId="{5FD57DA6-B29E-4232-B85E-A1B5AC5CB1AE}" dt="2023-01-21T10:03:37.550" v="4475" actId="20577"/>
        <pc:sldMkLst>
          <pc:docMk/>
          <pc:sldMk cId="3814043732" sldId="318"/>
        </pc:sldMkLst>
        <pc:spChg chg="mod">
          <ac:chgData name="TRIGUEROS MUÑOZ, MIGUEL" userId="93f31087-8566-4d16-a7a1-f20635823349" providerId="ADAL" clId="{5FD57DA6-B29E-4232-B85E-A1B5AC5CB1AE}" dt="2023-01-21T07:24:40.340" v="4106" actId="20577"/>
          <ac:spMkLst>
            <pc:docMk/>
            <pc:sldMk cId="3814043732" sldId="318"/>
            <ac:spMk id="2" creationId="{E09CA6C6-3FC6-C54E-F965-56D95103AEB2}"/>
          </ac:spMkLst>
        </pc:spChg>
        <pc:spChg chg="del">
          <ac:chgData name="TRIGUEROS MUÑOZ, MIGUEL" userId="93f31087-8566-4d16-a7a1-f20635823349" providerId="ADAL" clId="{5FD57DA6-B29E-4232-B85E-A1B5AC5CB1AE}" dt="2023-01-21T07:25:06.368" v="4108" actId="478"/>
          <ac:spMkLst>
            <pc:docMk/>
            <pc:sldMk cId="3814043732" sldId="318"/>
            <ac:spMk id="3" creationId="{58C9FA3A-A4AC-A764-EF97-2221C643556D}"/>
          </ac:spMkLst>
        </pc:spChg>
        <pc:spChg chg="add mod">
          <ac:chgData name="TRIGUEROS MUÑOZ, MIGUEL" userId="93f31087-8566-4d16-a7a1-f20635823349" providerId="ADAL" clId="{5FD57DA6-B29E-4232-B85E-A1B5AC5CB1AE}" dt="2023-01-21T10:03:37.550" v="4475" actId="20577"/>
          <ac:spMkLst>
            <pc:docMk/>
            <pc:sldMk cId="3814043732" sldId="318"/>
            <ac:spMk id="7" creationId="{F097F5DA-2959-700D-9301-2EA5D52A119F}"/>
          </ac:spMkLst>
        </pc:spChg>
        <pc:picChg chg="del">
          <ac:chgData name="TRIGUEROS MUÑOZ, MIGUEL" userId="93f31087-8566-4d16-a7a1-f20635823349" providerId="ADAL" clId="{5FD57DA6-B29E-4232-B85E-A1B5AC5CB1AE}" dt="2023-01-21T07:25:03.718" v="4107" actId="478"/>
          <ac:picMkLst>
            <pc:docMk/>
            <pc:sldMk cId="3814043732" sldId="318"/>
            <ac:picMk id="4" creationId="{C4A3E4E3-0566-597E-B198-19FE6C3926C6}"/>
          </ac:picMkLst>
        </pc:picChg>
        <pc:picChg chg="add mod">
          <ac:chgData name="TRIGUEROS MUÑOZ, MIGUEL" userId="93f31087-8566-4d16-a7a1-f20635823349" providerId="ADAL" clId="{5FD57DA6-B29E-4232-B85E-A1B5AC5CB1AE}" dt="2023-01-21T10:03:24.963" v="4445" actId="1076"/>
          <ac:picMkLst>
            <pc:docMk/>
            <pc:sldMk cId="3814043732" sldId="318"/>
            <ac:picMk id="9" creationId="{A8C4CAAE-6C20-EAE4-ACE8-71DC67A7E039}"/>
          </ac:picMkLst>
        </pc:picChg>
        <pc:cxnChg chg="del">
          <ac:chgData name="TRIGUEROS MUÑOZ, MIGUEL" userId="93f31087-8566-4d16-a7a1-f20635823349" providerId="ADAL" clId="{5FD57DA6-B29E-4232-B85E-A1B5AC5CB1AE}" dt="2023-01-21T07:26:30.550" v="4211" actId="478"/>
          <ac:cxnSpMkLst>
            <pc:docMk/>
            <pc:sldMk cId="3814043732" sldId="318"/>
            <ac:cxnSpMk id="6" creationId="{DCC690EF-B7DB-8C80-DC2B-423A327ECDE7}"/>
          </ac:cxnSpMkLst>
        </pc:cxnChg>
      </pc:sldChg>
      <pc:sldChg chg="addSp delSp modSp add mod">
        <pc:chgData name="TRIGUEROS MUÑOZ, MIGUEL" userId="93f31087-8566-4d16-a7a1-f20635823349" providerId="ADAL" clId="{5FD57DA6-B29E-4232-B85E-A1B5AC5CB1AE}" dt="2023-01-28T10:47:43.009" v="6898" actId="20577"/>
        <pc:sldMkLst>
          <pc:docMk/>
          <pc:sldMk cId="2758391813" sldId="319"/>
        </pc:sldMkLst>
        <pc:spChg chg="mod">
          <ac:chgData name="TRIGUEROS MUÑOZ, MIGUEL" userId="93f31087-8566-4d16-a7a1-f20635823349" providerId="ADAL" clId="{5FD57DA6-B29E-4232-B85E-A1B5AC5CB1AE}" dt="2023-01-28T10:47:43.009" v="6898" actId="20577"/>
          <ac:spMkLst>
            <pc:docMk/>
            <pc:sldMk cId="2758391813" sldId="319"/>
            <ac:spMk id="2" creationId="{E09CA6C6-3FC6-C54E-F965-56D95103AEB2}"/>
          </ac:spMkLst>
        </pc:spChg>
        <pc:spChg chg="mod">
          <ac:chgData name="TRIGUEROS MUÑOZ, MIGUEL" userId="93f31087-8566-4d16-a7a1-f20635823349" providerId="ADAL" clId="{5FD57DA6-B29E-4232-B85E-A1B5AC5CB1AE}" dt="2023-01-28T10:47:15.856" v="6895" actId="1076"/>
          <ac:spMkLst>
            <pc:docMk/>
            <pc:sldMk cId="2758391813" sldId="319"/>
            <ac:spMk id="7" creationId="{F097F5DA-2959-700D-9301-2EA5D52A119F}"/>
          </ac:spMkLst>
        </pc:spChg>
        <pc:picChg chg="add del mod modCrop">
          <ac:chgData name="TRIGUEROS MUÑOZ, MIGUEL" userId="93f31087-8566-4d16-a7a1-f20635823349" providerId="ADAL" clId="{5FD57DA6-B29E-4232-B85E-A1B5AC5CB1AE}" dt="2023-01-22T10:33:20.737" v="5108" actId="478"/>
          <ac:picMkLst>
            <pc:docMk/>
            <pc:sldMk cId="2758391813" sldId="319"/>
            <ac:picMk id="3" creationId="{074D6594-2DB5-ACBD-18CC-85EDABB44E3A}"/>
          </ac:picMkLst>
        </pc:picChg>
        <pc:picChg chg="mod modCrop">
          <ac:chgData name="TRIGUEROS MUÑOZ, MIGUEL" userId="93f31087-8566-4d16-a7a1-f20635823349" providerId="ADAL" clId="{5FD57DA6-B29E-4232-B85E-A1B5AC5CB1AE}" dt="2023-01-28T10:47:17.948" v="6896" actId="1076"/>
          <ac:picMkLst>
            <pc:docMk/>
            <pc:sldMk cId="2758391813" sldId="319"/>
            <ac:picMk id="9" creationId="{A8C4CAAE-6C20-EAE4-ACE8-71DC67A7E039}"/>
          </ac:picMkLst>
        </pc:picChg>
        <pc:cxnChg chg="add del mod">
          <ac:chgData name="TRIGUEROS MUÑOZ, MIGUEL" userId="93f31087-8566-4d16-a7a1-f20635823349" providerId="ADAL" clId="{5FD57DA6-B29E-4232-B85E-A1B5AC5CB1AE}" dt="2023-01-28T10:47:30.547" v="6897" actId="478"/>
          <ac:cxnSpMkLst>
            <pc:docMk/>
            <pc:sldMk cId="2758391813" sldId="319"/>
            <ac:cxnSpMk id="4" creationId="{8D4ABBEC-FDB8-9574-568F-F67B55305501}"/>
          </ac:cxnSpMkLst>
        </pc:cxnChg>
      </pc:sldChg>
      <pc:sldChg chg="addSp delSp modSp add mod modAnim">
        <pc:chgData name="TRIGUEROS MUÑOZ, MIGUEL" userId="93f31087-8566-4d16-a7a1-f20635823349" providerId="ADAL" clId="{5FD57DA6-B29E-4232-B85E-A1B5AC5CB1AE}" dt="2023-01-29T10:25:46.066" v="10081"/>
        <pc:sldMkLst>
          <pc:docMk/>
          <pc:sldMk cId="3985844070" sldId="320"/>
        </pc:sldMkLst>
        <pc:spChg chg="add del mod ord">
          <ac:chgData name="TRIGUEROS MUÑOZ, MIGUEL" userId="93f31087-8566-4d16-a7a1-f20635823349" providerId="ADAL" clId="{5FD57DA6-B29E-4232-B85E-A1B5AC5CB1AE}" dt="2023-01-29T10:22:15.049" v="10066" actId="166"/>
          <ac:spMkLst>
            <pc:docMk/>
            <pc:sldMk cId="3985844070" sldId="320"/>
            <ac:spMk id="5" creationId="{98E2B957-3D55-3860-551D-1EF6B1A37047}"/>
          </ac:spMkLst>
        </pc:spChg>
        <pc:spChg chg="mod">
          <ac:chgData name="TRIGUEROS MUÑOZ, MIGUEL" userId="93f31087-8566-4d16-a7a1-f20635823349" providerId="ADAL" clId="{5FD57DA6-B29E-4232-B85E-A1B5AC5CB1AE}" dt="2023-01-29T10:24:55.587" v="10075" actId="20577"/>
          <ac:spMkLst>
            <pc:docMk/>
            <pc:sldMk cId="3985844070" sldId="320"/>
            <ac:spMk id="7" creationId="{F097F5DA-2959-700D-9301-2EA5D52A119F}"/>
          </ac:spMkLst>
        </pc:spChg>
        <pc:spChg chg="add mod">
          <ac:chgData name="TRIGUEROS MUÑOZ, MIGUEL" userId="93f31087-8566-4d16-a7a1-f20635823349" providerId="ADAL" clId="{5FD57DA6-B29E-4232-B85E-A1B5AC5CB1AE}" dt="2023-01-29T10:25:28.454" v="10080" actId="2085"/>
          <ac:spMkLst>
            <pc:docMk/>
            <pc:sldMk cId="3985844070" sldId="320"/>
            <ac:spMk id="19" creationId="{250F8681-E368-F7D0-35F0-EF50B07F2D24}"/>
          </ac:spMkLst>
        </pc:spChg>
        <pc:grpChg chg="add del mod">
          <ac:chgData name="TRIGUEROS MUÑOZ, MIGUEL" userId="93f31087-8566-4d16-a7a1-f20635823349" providerId="ADAL" clId="{5FD57DA6-B29E-4232-B85E-A1B5AC5CB1AE}" dt="2023-01-29T10:19:37.782" v="10030" actId="165"/>
          <ac:grpSpMkLst>
            <pc:docMk/>
            <pc:sldMk cId="3985844070" sldId="320"/>
            <ac:grpSpMk id="6" creationId="{BC905D56-EB97-54CD-E9C1-7BAF1648C9AD}"/>
          </ac:grpSpMkLst>
        </pc:grpChg>
        <pc:grpChg chg="add mod ord">
          <ac:chgData name="TRIGUEROS MUÑOZ, MIGUEL" userId="93f31087-8566-4d16-a7a1-f20635823349" providerId="ADAL" clId="{5FD57DA6-B29E-4232-B85E-A1B5AC5CB1AE}" dt="2023-01-29T10:22:22.011" v="10067" actId="166"/>
          <ac:grpSpMkLst>
            <pc:docMk/>
            <pc:sldMk cId="3985844070" sldId="320"/>
            <ac:grpSpMk id="18" creationId="{824D3D55-D0D7-E2F1-E53E-07DB144AAAAB}"/>
          </ac:grpSpMkLst>
        </pc:grpChg>
        <pc:picChg chg="mod ord modCrop">
          <ac:chgData name="TRIGUEROS MUÑOZ, MIGUEL" userId="93f31087-8566-4d16-a7a1-f20635823349" providerId="ADAL" clId="{5FD57DA6-B29E-4232-B85E-A1B5AC5CB1AE}" dt="2023-01-22T07:15:37.878" v="4722" actId="29295"/>
          <ac:picMkLst>
            <pc:docMk/>
            <pc:sldMk cId="3985844070" sldId="320"/>
            <ac:picMk id="3" creationId="{074D6594-2DB5-ACBD-18CC-85EDABB44E3A}"/>
          </ac:picMkLst>
        </pc:picChg>
        <pc:picChg chg="del">
          <ac:chgData name="TRIGUEROS MUÑOZ, MIGUEL" userId="93f31087-8566-4d16-a7a1-f20635823349" providerId="ADAL" clId="{5FD57DA6-B29E-4232-B85E-A1B5AC5CB1AE}" dt="2023-01-21T07:39:15.217" v="4435" actId="478"/>
          <ac:picMkLst>
            <pc:docMk/>
            <pc:sldMk cId="3985844070" sldId="320"/>
            <ac:picMk id="9" creationId="{A8C4CAAE-6C20-EAE4-ACE8-71DC67A7E039}"/>
          </ac:picMkLst>
        </pc:picChg>
        <pc:cxnChg chg="del">
          <ac:chgData name="TRIGUEROS MUÑOZ, MIGUEL" userId="93f31087-8566-4d16-a7a1-f20635823349" providerId="ADAL" clId="{5FD57DA6-B29E-4232-B85E-A1B5AC5CB1AE}" dt="2023-01-21T07:39:14.404" v="4434" actId="478"/>
          <ac:cxnSpMkLst>
            <pc:docMk/>
            <pc:sldMk cId="3985844070" sldId="320"/>
            <ac:cxnSpMk id="4" creationId="{8D4ABBEC-FDB8-9574-568F-F67B55305501}"/>
          </ac:cxnSpMkLst>
        </pc:cxnChg>
        <pc:cxnChg chg="mod topLvl">
          <ac:chgData name="TRIGUEROS MUÑOZ, MIGUEL" userId="93f31087-8566-4d16-a7a1-f20635823349" providerId="ADAL" clId="{5FD57DA6-B29E-4232-B85E-A1B5AC5CB1AE}" dt="2023-01-29T10:20:58.391" v="10045" actId="164"/>
          <ac:cxnSpMkLst>
            <pc:docMk/>
            <pc:sldMk cId="3985844070" sldId="320"/>
            <ac:cxnSpMk id="8" creationId="{189690EB-CE0F-D7C2-802B-0B99B2A27B3C}"/>
          </ac:cxnSpMkLst>
        </pc:cxnChg>
        <pc:cxnChg chg="mod topLvl">
          <ac:chgData name="TRIGUEROS MUÑOZ, MIGUEL" userId="93f31087-8566-4d16-a7a1-f20635823349" providerId="ADAL" clId="{5FD57DA6-B29E-4232-B85E-A1B5AC5CB1AE}" dt="2023-01-29T10:20:58.391" v="10045" actId="164"/>
          <ac:cxnSpMkLst>
            <pc:docMk/>
            <pc:sldMk cId="3985844070" sldId="320"/>
            <ac:cxnSpMk id="10" creationId="{11B48E27-E5C8-2108-E897-3A61ABFAC230}"/>
          </ac:cxnSpMkLst>
        </pc:cxnChg>
        <pc:cxnChg chg="add del mod">
          <ac:chgData name="TRIGUEROS MUÑOZ, MIGUEL" userId="93f31087-8566-4d16-a7a1-f20635823349" providerId="ADAL" clId="{5FD57DA6-B29E-4232-B85E-A1B5AC5CB1AE}" dt="2023-01-29T10:19:51.033" v="10032" actId="478"/>
          <ac:cxnSpMkLst>
            <pc:docMk/>
            <pc:sldMk cId="3985844070" sldId="320"/>
            <ac:cxnSpMk id="11" creationId="{7E6F4C05-E2CE-32DA-031C-E30071C0D627}"/>
          </ac:cxnSpMkLst>
        </pc:cxnChg>
        <pc:cxnChg chg="add mod">
          <ac:chgData name="TRIGUEROS MUÑOZ, MIGUEL" userId="93f31087-8566-4d16-a7a1-f20635823349" providerId="ADAL" clId="{5FD57DA6-B29E-4232-B85E-A1B5AC5CB1AE}" dt="2023-01-29T10:20:58.391" v="10045" actId="164"/>
          <ac:cxnSpMkLst>
            <pc:docMk/>
            <pc:sldMk cId="3985844070" sldId="320"/>
            <ac:cxnSpMk id="12" creationId="{FA5BB2E9-3467-8744-9FB7-E2F542D174CB}"/>
          </ac:cxnSpMkLst>
        </pc:cxnChg>
      </pc:sldChg>
      <pc:sldChg chg="addSp modSp add mod ord">
        <pc:chgData name="TRIGUEROS MUÑOZ, MIGUEL" userId="93f31087-8566-4d16-a7a1-f20635823349" providerId="ADAL" clId="{5FD57DA6-B29E-4232-B85E-A1B5AC5CB1AE}" dt="2023-01-29T08:03:40.660" v="9420" actId="1076"/>
        <pc:sldMkLst>
          <pc:docMk/>
          <pc:sldMk cId="192165164" sldId="321"/>
        </pc:sldMkLst>
        <pc:spChg chg="mod">
          <ac:chgData name="TRIGUEROS MUÑOZ, MIGUEL" userId="93f31087-8566-4d16-a7a1-f20635823349" providerId="ADAL" clId="{5FD57DA6-B29E-4232-B85E-A1B5AC5CB1AE}" dt="2023-01-28T07:01:55.461" v="6175" actId="255"/>
          <ac:spMkLst>
            <pc:docMk/>
            <pc:sldMk cId="192165164" sldId="321"/>
            <ac:spMk id="7" creationId="{F097F5DA-2959-700D-9301-2EA5D52A119F}"/>
          </ac:spMkLst>
        </pc:spChg>
        <pc:picChg chg="mod modCrop">
          <ac:chgData name="TRIGUEROS MUÑOZ, MIGUEL" userId="93f31087-8566-4d16-a7a1-f20635823349" providerId="ADAL" clId="{5FD57DA6-B29E-4232-B85E-A1B5AC5CB1AE}" dt="2023-01-22T07:11:18.322" v="4556" actId="1076"/>
          <ac:picMkLst>
            <pc:docMk/>
            <pc:sldMk cId="192165164" sldId="321"/>
            <ac:picMk id="3" creationId="{074D6594-2DB5-ACBD-18CC-85EDABB44E3A}"/>
          </ac:picMkLst>
        </pc:picChg>
        <pc:cxnChg chg="add mod">
          <ac:chgData name="TRIGUEROS MUÑOZ, MIGUEL" userId="93f31087-8566-4d16-a7a1-f20635823349" providerId="ADAL" clId="{5FD57DA6-B29E-4232-B85E-A1B5AC5CB1AE}" dt="2023-01-29T08:03:40.660" v="9420" actId="1076"/>
          <ac:cxnSpMkLst>
            <pc:docMk/>
            <pc:sldMk cId="192165164" sldId="321"/>
            <ac:cxnSpMk id="4" creationId="{28DC4370-49F1-6AA5-183E-AF017A026FA6}"/>
          </ac:cxnSpMkLst>
        </pc:cxnChg>
      </pc:sldChg>
      <pc:sldChg chg="modSp add mod">
        <pc:chgData name="TRIGUEROS MUÑOZ, MIGUEL" userId="93f31087-8566-4d16-a7a1-f20635823349" providerId="ADAL" clId="{5FD57DA6-B29E-4232-B85E-A1B5AC5CB1AE}" dt="2023-01-29T10:29:57.473" v="10090" actId="13926"/>
        <pc:sldMkLst>
          <pc:docMk/>
          <pc:sldMk cId="714772802" sldId="322"/>
        </pc:sldMkLst>
        <pc:spChg chg="mod">
          <ac:chgData name="TRIGUEROS MUÑOZ, MIGUEL" userId="93f31087-8566-4d16-a7a1-f20635823349" providerId="ADAL" clId="{5FD57DA6-B29E-4232-B85E-A1B5AC5CB1AE}" dt="2023-01-29T10:29:57.473" v="10090" actId="13926"/>
          <ac:spMkLst>
            <pc:docMk/>
            <pc:sldMk cId="714772802" sldId="322"/>
            <ac:spMk id="7" creationId="{F097F5DA-2959-700D-9301-2EA5D52A119F}"/>
          </ac:spMkLst>
        </pc:spChg>
      </pc:sldChg>
      <pc:sldChg chg="addSp delSp modSp add mod ord">
        <pc:chgData name="TRIGUEROS MUÑOZ, MIGUEL" userId="93f31087-8566-4d16-a7a1-f20635823349" providerId="ADAL" clId="{5FD57DA6-B29E-4232-B85E-A1B5AC5CB1AE}" dt="2023-01-29T10:28:41.428" v="10085" actId="20577"/>
        <pc:sldMkLst>
          <pc:docMk/>
          <pc:sldMk cId="204852977" sldId="323"/>
        </pc:sldMkLst>
        <pc:spChg chg="mod">
          <ac:chgData name="TRIGUEROS MUÑOZ, MIGUEL" userId="93f31087-8566-4d16-a7a1-f20635823349" providerId="ADAL" clId="{5FD57DA6-B29E-4232-B85E-A1B5AC5CB1AE}" dt="2023-01-29T10:28:41.428" v="10085" actId="20577"/>
          <ac:spMkLst>
            <pc:docMk/>
            <pc:sldMk cId="204852977" sldId="323"/>
            <ac:spMk id="7" creationId="{F097F5DA-2959-700D-9301-2EA5D52A119F}"/>
          </ac:spMkLst>
        </pc:spChg>
        <pc:picChg chg="del">
          <ac:chgData name="TRIGUEROS MUÑOZ, MIGUEL" userId="93f31087-8566-4d16-a7a1-f20635823349" providerId="ADAL" clId="{5FD57DA6-B29E-4232-B85E-A1B5AC5CB1AE}" dt="2023-01-22T07:21:07.424" v="4871" actId="478"/>
          <ac:picMkLst>
            <pc:docMk/>
            <pc:sldMk cId="204852977" sldId="323"/>
            <ac:picMk id="3" creationId="{074D6594-2DB5-ACBD-18CC-85EDABB44E3A}"/>
          </ac:picMkLst>
        </pc:picChg>
        <pc:picChg chg="add mod modCrop">
          <ac:chgData name="TRIGUEROS MUÑOZ, MIGUEL" userId="93f31087-8566-4d16-a7a1-f20635823349" providerId="ADAL" clId="{5FD57DA6-B29E-4232-B85E-A1B5AC5CB1AE}" dt="2023-01-22T07:21:42.738" v="4880" actId="14100"/>
          <ac:picMkLst>
            <pc:docMk/>
            <pc:sldMk cId="204852977" sldId="323"/>
            <ac:picMk id="4" creationId="{0C2B1A5D-120B-D958-F987-20323F12E2B0}"/>
          </ac:picMkLst>
        </pc:picChg>
        <pc:cxnChg chg="add mod">
          <ac:chgData name="TRIGUEROS MUÑOZ, MIGUEL" userId="93f31087-8566-4d16-a7a1-f20635823349" providerId="ADAL" clId="{5FD57DA6-B29E-4232-B85E-A1B5AC5CB1AE}" dt="2023-01-22T07:21:53.370" v="4881"/>
          <ac:cxnSpMkLst>
            <pc:docMk/>
            <pc:sldMk cId="204852977" sldId="323"/>
            <ac:cxnSpMk id="5" creationId="{AEDA1109-0D2E-E4E5-EEEA-83E8BCC8982D}"/>
          </ac:cxnSpMkLst>
        </pc:cxnChg>
      </pc:sldChg>
      <pc:sldChg chg="addSp delSp modSp add mod">
        <pc:chgData name="TRIGUEROS MUÑOZ, MIGUEL" userId="93f31087-8566-4d16-a7a1-f20635823349" providerId="ADAL" clId="{5FD57DA6-B29E-4232-B85E-A1B5AC5CB1AE}" dt="2023-01-28T07:05:04.054" v="6271" actId="1076"/>
        <pc:sldMkLst>
          <pc:docMk/>
          <pc:sldMk cId="1233132204" sldId="324"/>
        </pc:sldMkLst>
        <pc:spChg chg="add del mod">
          <ac:chgData name="TRIGUEROS MUÑOZ, MIGUEL" userId="93f31087-8566-4d16-a7a1-f20635823349" providerId="ADAL" clId="{5FD57DA6-B29E-4232-B85E-A1B5AC5CB1AE}" dt="2023-01-22T07:23:12.864" v="4913" actId="22"/>
          <ac:spMkLst>
            <pc:docMk/>
            <pc:sldMk cId="1233132204" sldId="324"/>
            <ac:spMk id="6" creationId="{AE40BB02-E7E1-57F9-32D7-C3AC56B381D7}"/>
          </ac:spMkLst>
        </pc:spChg>
        <pc:spChg chg="mod">
          <ac:chgData name="TRIGUEROS MUÑOZ, MIGUEL" userId="93f31087-8566-4d16-a7a1-f20635823349" providerId="ADAL" clId="{5FD57DA6-B29E-4232-B85E-A1B5AC5CB1AE}" dt="2023-01-28T07:04:19.590" v="6267" actId="13926"/>
          <ac:spMkLst>
            <pc:docMk/>
            <pc:sldMk cId="1233132204" sldId="324"/>
            <ac:spMk id="7" creationId="{F097F5DA-2959-700D-9301-2EA5D52A119F}"/>
          </ac:spMkLst>
        </pc:spChg>
        <pc:graphicFrameChg chg="add mod modGraphic">
          <ac:chgData name="TRIGUEROS MUÑOZ, MIGUEL" userId="93f31087-8566-4d16-a7a1-f20635823349" providerId="ADAL" clId="{5FD57DA6-B29E-4232-B85E-A1B5AC5CB1AE}" dt="2023-01-28T07:05:04.054" v="6271" actId="1076"/>
          <ac:graphicFrameMkLst>
            <pc:docMk/>
            <pc:sldMk cId="1233132204" sldId="324"/>
            <ac:graphicFrameMk id="9" creationId="{A18853B9-530C-D5F0-7348-FC0F4E82D76B}"/>
          </ac:graphicFrameMkLst>
        </pc:graphicFrameChg>
        <pc:graphicFrameChg chg="add del mod">
          <ac:chgData name="TRIGUEROS MUÑOZ, MIGUEL" userId="93f31087-8566-4d16-a7a1-f20635823349" providerId="ADAL" clId="{5FD57DA6-B29E-4232-B85E-A1B5AC5CB1AE}" dt="2023-01-28T06:19:54.985" v="5598"/>
          <ac:graphicFrameMkLst>
            <pc:docMk/>
            <pc:sldMk cId="1233132204" sldId="324"/>
            <ac:graphicFrameMk id="10" creationId="{FED660AF-FA7F-EC2E-D790-86710D62A596}"/>
          </ac:graphicFrameMkLst>
        </pc:graphicFrameChg>
        <pc:picChg chg="del mod">
          <ac:chgData name="TRIGUEROS MUÑOZ, MIGUEL" userId="93f31087-8566-4d16-a7a1-f20635823349" providerId="ADAL" clId="{5FD57DA6-B29E-4232-B85E-A1B5AC5CB1AE}" dt="2023-01-28T06:18:11.857" v="5553" actId="478"/>
          <ac:picMkLst>
            <pc:docMk/>
            <pc:sldMk cId="1233132204" sldId="324"/>
            <ac:picMk id="4" creationId="{0C2B1A5D-120B-D958-F987-20323F12E2B0}"/>
          </ac:picMkLst>
        </pc:picChg>
        <pc:picChg chg="add del mod">
          <ac:chgData name="TRIGUEROS MUÑOZ, MIGUEL" userId="93f31087-8566-4d16-a7a1-f20635823349" providerId="ADAL" clId="{5FD57DA6-B29E-4232-B85E-A1B5AC5CB1AE}" dt="2023-01-28T06:21:11.310" v="5603" actId="478"/>
          <ac:picMkLst>
            <pc:docMk/>
            <pc:sldMk cId="1233132204" sldId="324"/>
            <ac:picMk id="8" creationId="{F4BED4E9-D0CE-80B3-C1C5-1454F296B344}"/>
          </ac:picMkLst>
        </pc:picChg>
        <pc:picChg chg="add mod ord">
          <ac:chgData name="TRIGUEROS MUÑOZ, MIGUEL" userId="93f31087-8566-4d16-a7a1-f20635823349" providerId="ADAL" clId="{5FD57DA6-B29E-4232-B85E-A1B5AC5CB1AE}" dt="2023-01-28T07:05:03.633" v="6270" actId="1076"/>
          <ac:picMkLst>
            <pc:docMk/>
            <pc:sldMk cId="1233132204" sldId="324"/>
            <ac:picMk id="11" creationId="{5BBB29E0-9E59-3DE2-D5E6-433865F3AB35}"/>
          </ac:picMkLst>
        </pc:picChg>
        <pc:cxnChg chg="del">
          <ac:chgData name="TRIGUEROS MUÑOZ, MIGUEL" userId="93f31087-8566-4d16-a7a1-f20635823349" providerId="ADAL" clId="{5FD57DA6-B29E-4232-B85E-A1B5AC5CB1AE}" dt="2023-01-22T07:22:02.995" v="4883" actId="478"/>
          <ac:cxnSpMkLst>
            <pc:docMk/>
            <pc:sldMk cId="1233132204" sldId="324"/>
            <ac:cxnSpMk id="5" creationId="{AEDA1109-0D2E-E4E5-EEEA-83E8BCC8982D}"/>
          </ac:cxnSpMkLst>
        </pc:cxnChg>
      </pc:sldChg>
      <pc:sldChg chg="addSp delSp modSp add mod">
        <pc:chgData name="TRIGUEROS MUÑOZ, MIGUEL" userId="93f31087-8566-4d16-a7a1-f20635823349" providerId="ADAL" clId="{5FD57DA6-B29E-4232-B85E-A1B5AC5CB1AE}" dt="2023-01-29T10:16:27.016" v="9986" actId="1038"/>
        <pc:sldMkLst>
          <pc:docMk/>
          <pc:sldMk cId="1946226536" sldId="325"/>
        </pc:sldMkLst>
        <pc:spChg chg="mod">
          <ac:chgData name="TRIGUEROS MUÑOZ, MIGUEL" userId="93f31087-8566-4d16-a7a1-f20635823349" providerId="ADAL" clId="{5FD57DA6-B29E-4232-B85E-A1B5AC5CB1AE}" dt="2023-01-29T10:13:33.936" v="9934" actId="13926"/>
          <ac:spMkLst>
            <pc:docMk/>
            <pc:sldMk cId="1946226536" sldId="325"/>
            <ac:spMk id="7" creationId="{F097F5DA-2959-700D-9301-2EA5D52A119F}"/>
          </ac:spMkLst>
        </pc:spChg>
        <pc:grpChg chg="add mod">
          <ac:chgData name="TRIGUEROS MUÑOZ, MIGUEL" userId="93f31087-8566-4d16-a7a1-f20635823349" providerId="ADAL" clId="{5FD57DA6-B29E-4232-B85E-A1B5AC5CB1AE}" dt="2023-01-29T10:16:27.016" v="9986" actId="1038"/>
          <ac:grpSpMkLst>
            <pc:docMk/>
            <pc:sldMk cId="1946226536" sldId="325"/>
            <ac:grpSpMk id="15" creationId="{91387A6C-8718-2F11-9BFB-BBE5E1DBE57F}"/>
          </ac:grpSpMkLst>
        </pc:grpChg>
        <pc:cxnChg chg="del">
          <ac:chgData name="TRIGUEROS MUÑOZ, MIGUEL" userId="93f31087-8566-4d16-a7a1-f20635823349" providerId="ADAL" clId="{5FD57DA6-B29E-4232-B85E-A1B5AC5CB1AE}" dt="2023-01-29T08:03:30.338" v="9418" actId="21"/>
          <ac:cxnSpMkLst>
            <pc:docMk/>
            <pc:sldMk cId="1946226536" sldId="325"/>
            <ac:cxnSpMk id="4" creationId="{8D4ABBEC-FDB8-9574-568F-F67B55305501}"/>
          </ac:cxnSpMkLst>
        </pc:cxnChg>
        <pc:cxnChg chg="add del">
          <ac:chgData name="TRIGUEROS MUÑOZ, MIGUEL" userId="93f31087-8566-4d16-a7a1-f20635823349" providerId="ADAL" clId="{5FD57DA6-B29E-4232-B85E-A1B5AC5CB1AE}" dt="2023-01-29T10:14:18.204" v="9936" actId="478"/>
          <ac:cxnSpMkLst>
            <pc:docMk/>
            <pc:sldMk cId="1946226536" sldId="325"/>
            <ac:cxnSpMk id="6" creationId="{AF2CDC19-C357-B175-829E-772FE911BE4E}"/>
          </ac:cxnSpMkLst>
        </pc:cxnChg>
        <pc:cxnChg chg="add mod">
          <ac:chgData name="TRIGUEROS MUÑOZ, MIGUEL" userId="93f31087-8566-4d16-a7a1-f20635823349" providerId="ADAL" clId="{5FD57DA6-B29E-4232-B85E-A1B5AC5CB1AE}" dt="2023-01-29T10:15:56.972" v="9978" actId="164"/>
          <ac:cxnSpMkLst>
            <pc:docMk/>
            <pc:sldMk cId="1946226536" sldId="325"/>
            <ac:cxnSpMk id="8" creationId="{1F99D977-8031-4094-2EB4-8459A6A18FCB}"/>
          </ac:cxnSpMkLst>
        </pc:cxnChg>
        <pc:cxnChg chg="add mod">
          <ac:chgData name="TRIGUEROS MUÑOZ, MIGUEL" userId="93f31087-8566-4d16-a7a1-f20635823349" providerId="ADAL" clId="{5FD57DA6-B29E-4232-B85E-A1B5AC5CB1AE}" dt="2023-01-29T10:15:56.972" v="9978" actId="164"/>
          <ac:cxnSpMkLst>
            <pc:docMk/>
            <pc:sldMk cId="1946226536" sldId="325"/>
            <ac:cxnSpMk id="11" creationId="{E6B3D2F5-C859-F383-3EFA-BCCB367C9837}"/>
          </ac:cxnSpMkLst>
        </pc:cxnChg>
      </pc:sldChg>
      <pc:sldChg chg="delSp modSp add mod">
        <pc:chgData name="TRIGUEROS MUÑOZ, MIGUEL" userId="93f31087-8566-4d16-a7a1-f20635823349" providerId="ADAL" clId="{5FD57DA6-B29E-4232-B85E-A1B5AC5CB1AE}" dt="2023-01-22T10:51:53.377" v="5474" actId="478"/>
        <pc:sldMkLst>
          <pc:docMk/>
          <pc:sldMk cId="3516099513" sldId="326"/>
        </pc:sldMkLst>
        <pc:spChg chg="mod">
          <ac:chgData name="TRIGUEROS MUÑOZ, MIGUEL" userId="93f31087-8566-4d16-a7a1-f20635823349" providerId="ADAL" clId="{5FD57DA6-B29E-4232-B85E-A1B5AC5CB1AE}" dt="2023-01-22T10:35:21.597" v="5239" actId="20577"/>
          <ac:spMkLst>
            <pc:docMk/>
            <pc:sldMk cId="3516099513" sldId="326"/>
            <ac:spMk id="7" creationId="{F097F5DA-2959-700D-9301-2EA5D52A119F}"/>
          </ac:spMkLst>
        </pc:spChg>
        <pc:cxnChg chg="del">
          <ac:chgData name="TRIGUEROS MUÑOZ, MIGUEL" userId="93f31087-8566-4d16-a7a1-f20635823349" providerId="ADAL" clId="{5FD57DA6-B29E-4232-B85E-A1B5AC5CB1AE}" dt="2023-01-22T10:51:53.377" v="5474" actId="478"/>
          <ac:cxnSpMkLst>
            <pc:docMk/>
            <pc:sldMk cId="3516099513" sldId="326"/>
            <ac:cxnSpMk id="4" creationId="{8D4ABBEC-FDB8-9574-568F-F67B55305501}"/>
          </ac:cxnSpMkLst>
        </pc:cxnChg>
      </pc:sldChg>
      <pc:sldChg chg="addSp delSp modSp add mod modAnim">
        <pc:chgData name="TRIGUEROS MUÑOZ, MIGUEL" userId="93f31087-8566-4d16-a7a1-f20635823349" providerId="ADAL" clId="{5FD57DA6-B29E-4232-B85E-A1B5AC5CB1AE}" dt="2023-01-29T10:40:00.785" v="10187" actId="255"/>
        <pc:sldMkLst>
          <pc:docMk/>
          <pc:sldMk cId="3603339752" sldId="327"/>
        </pc:sldMkLst>
        <pc:spChg chg="mod ord">
          <ac:chgData name="TRIGUEROS MUÑOZ, MIGUEL" userId="93f31087-8566-4d16-a7a1-f20635823349" providerId="ADAL" clId="{5FD57DA6-B29E-4232-B85E-A1B5AC5CB1AE}" dt="2023-01-29T10:40:00.785" v="10187" actId="255"/>
          <ac:spMkLst>
            <pc:docMk/>
            <pc:sldMk cId="3603339752" sldId="327"/>
            <ac:spMk id="7" creationId="{F097F5DA-2959-700D-9301-2EA5D52A119F}"/>
          </ac:spMkLst>
        </pc:spChg>
        <pc:grpChg chg="add mod topLvl">
          <ac:chgData name="TRIGUEROS MUÑOZ, MIGUEL" userId="93f31087-8566-4d16-a7a1-f20635823349" providerId="ADAL" clId="{5FD57DA6-B29E-4232-B85E-A1B5AC5CB1AE}" dt="2023-01-22T10:46:33.114" v="5428" actId="164"/>
          <ac:grpSpMkLst>
            <pc:docMk/>
            <pc:sldMk cId="3603339752" sldId="327"/>
            <ac:grpSpMk id="24" creationId="{6AC5636D-9BEA-C3C7-1AD6-1E213694ED2B}"/>
          </ac:grpSpMkLst>
        </pc:grpChg>
        <pc:grpChg chg="add del mod">
          <ac:chgData name="TRIGUEROS MUÑOZ, MIGUEL" userId="93f31087-8566-4d16-a7a1-f20635823349" providerId="ADAL" clId="{5FD57DA6-B29E-4232-B85E-A1B5AC5CB1AE}" dt="2023-01-22T10:46:16.897" v="5427" actId="165"/>
          <ac:grpSpMkLst>
            <pc:docMk/>
            <pc:sldMk cId="3603339752" sldId="327"/>
            <ac:grpSpMk id="25" creationId="{BD952EB1-8B3D-EA61-090E-0D6B11345421}"/>
          </ac:grpSpMkLst>
        </pc:grpChg>
        <pc:grpChg chg="add mod ord">
          <ac:chgData name="TRIGUEROS MUÑOZ, MIGUEL" userId="93f31087-8566-4d16-a7a1-f20635823349" providerId="ADAL" clId="{5FD57DA6-B29E-4232-B85E-A1B5AC5CB1AE}" dt="2023-01-22T10:48:39.253" v="5440" actId="167"/>
          <ac:grpSpMkLst>
            <pc:docMk/>
            <pc:sldMk cId="3603339752" sldId="327"/>
            <ac:grpSpMk id="26" creationId="{21F2E2DD-68C3-A2D8-E198-20B9E5B4A5FC}"/>
          </ac:grpSpMkLst>
        </pc:grpChg>
        <pc:graphicFrameChg chg="add del mod modGraphic">
          <ac:chgData name="TRIGUEROS MUÑOZ, MIGUEL" userId="93f31087-8566-4d16-a7a1-f20635823349" providerId="ADAL" clId="{5FD57DA6-B29E-4232-B85E-A1B5AC5CB1AE}" dt="2023-01-22T10:49:35.054" v="5443" actId="2062"/>
          <ac:graphicFrameMkLst>
            <pc:docMk/>
            <pc:sldMk cId="3603339752" sldId="327"/>
            <ac:graphicFrameMk id="23" creationId="{8EB4CAA8-B31C-8F6E-AEAE-EA9F444CAD63}"/>
          </ac:graphicFrameMkLst>
        </pc:graphicFrameChg>
        <pc:picChg chg="add mod topLvl">
          <ac:chgData name="TRIGUEROS MUÑOZ, MIGUEL" userId="93f31087-8566-4d16-a7a1-f20635823349" providerId="ADAL" clId="{5FD57DA6-B29E-4232-B85E-A1B5AC5CB1AE}" dt="2023-01-22T10:46:16.897" v="5427" actId="165"/>
          <ac:picMkLst>
            <pc:docMk/>
            <pc:sldMk cId="3603339752" sldId="327"/>
            <ac:picMk id="3" creationId="{D0948B6F-7FCE-5192-44FA-4F222D0A8755}"/>
          </ac:picMkLst>
        </pc:picChg>
        <pc:picChg chg="add mod">
          <ac:chgData name="TRIGUEROS MUÑOZ, MIGUEL" userId="93f31087-8566-4d16-a7a1-f20635823349" providerId="ADAL" clId="{5FD57DA6-B29E-4232-B85E-A1B5AC5CB1AE}" dt="2023-01-22T10:46:16.897" v="5427" actId="165"/>
          <ac:picMkLst>
            <pc:docMk/>
            <pc:sldMk cId="3603339752" sldId="327"/>
            <ac:picMk id="5" creationId="{5A8A9867-28E8-30A1-AAB6-94693A7A236B}"/>
          </ac:picMkLst>
        </pc:picChg>
        <pc:picChg chg="del">
          <ac:chgData name="TRIGUEROS MUÑOZ, MIGUEL" userId="93f31087-8566-4d16-a7a1-f20635823349" providerId="ADAL" clId="{5FD57DA6-B29E-4232-B85E-A1B5AC5CB1AE}" dt="2023-01-22T10:35:55.997" v="5241" actId="478"/>
          <ac:picMkLst>
            <pc:docMk/>
            <pc:sldMk cId="3603339752" sldId="327"/>
            <ac:picMk id="9" creationId="{A8C4CAAE-6C20-EAE4-ACE8-71DC67A7E039}"/>
          </ac:picMkLst>
        </pc:picChg>
        <pc:inkChg chg="add del">
          <ac:chgData name="TRIGUEROS MUÑOZ, MIGUEL" userId="93f31087-8566-4d16-a7a1-f20635823349" providerId="ADAL" clId="{5FD57DA6-B29E-4232-B85E-A1B5AC5CB1AE}" dt="2023-01-22T10:37:07.221" v="5257" actId="9405"/>
          <ac:inkMkLst>
            <pc:docMk/>
            <pc:sldMk cId="3603339752" sldId="327"/>
            <ac:inkMk id="6" creationId="{68C28AFA-C13B-0B9A-C365-F6059E6C7459}"/>
          </ac:inkMkLst>
        </pc:inkChg>
        <pc:inkChg chg="add del">
          <ac:chgData name="TRIGUEROS MUÑOZ, MIGUEL" userId="93f31087-8566-4d16-a7a1-f20635823349" providerId="ADAL" clId="{5FD57DA6-B29E-4232-B85E-A1B5AC5CB1AE}" dt="2023-01-22T10:37:15.931" v="5259" actId="9405"/>
          <ac:inkMkLst>
            <pc:docMk/>
            <pc:sldMk cId="3603339752" sldId="327"/>
            <ac:inkMk id="8" creationId="{BC15AE36-6D41-8CD1-F5E0-F1B7EF71FDF5}"/>
          </ac:inkMkLst>
        </pc:inkChg>
        <pc:inkChg chg="add mod topLvl">
          <ac:chgData name="TRIGUEROS MUÑOZ, MIGUEL" userId="93f31087-8566-4d16-a7a1-f20635823349" providerId="ADAL" clId="{5FD57DA6-B29E-4232-B85E-A1B5AC5CB1AE}" dt="2023-01-22T10:46:33.114" v="5428" actId="164"/>
          <ac:inkMkLst>
            <pc:docMk/>
            <pc:sldMk cId="3603339752" sldId="327"/>
            <ac:inkMk id="10" creationId="{0FB18D1C-4F0C-E584-F463-37B140948163}"/>
          </ac:inkMkLst>
        </pc:inkChg>
        <pc:inkChg chg="add mod topLvl">
          <ac:chgData name="TRIGUEROS MUÑOZ, MIGUEL" userId="93f31087-8566-4d16-a7a1-f20635823349" providerId="ADAL" clId="{5FD57DA6-B29E-4232-B85E-A1B5AC5CB1AE}" dt="2023-01-22T10:46:33.114" v="5428" actId="164"/>
          <ac:inkMkLst>
            <pc:docMk/>
            <pc:sldMk cId="3603339752" sldId="327"/>
            <ac:inkMk id="11" creationId="{691801F1-0A4A-5221-E2B2-F54ACE809272}"/>
          </ac:inkMkLst>
        </pc:inkChg>
        <pc:inkChg chg="add mod topLvl">
          <ac:chgData name="TRIGUEROS MUÑOZ, MIGUEL" userId="93f31087-8566-4d16-a7a1-f20635823349" providerId="ADAL" clId="{5FD57DA6-B29E-4232-B85E-A1B5AC5CB1AE}" dt="2023-01-22T10:46:33.114" v="5428" actId="164"/>
          <ac:inkMkLst>
            <pc:docMk/>
            <pc:sldMk cId="3603339752" sldId="327"/>
            <ac:inkMk id="12" creationId="{E8B59A73-916B-DAC5-72B4-08A75BC2E78B}"/>
          </ac:inkMkLst>
        </pc:inkChg>
        <pc:inkChg chg="add mod">
          <ac:chgData name="TRIGUEROS MUÑOZ, MIGUEL" userId="93f31087-8566-4d16-a7a1-f20635823349" providerId="ADAL" clId="{5FD57DA6-B29E-4232-B85E-A1B5AC5CB1AE}" dt="2023-01-22T10:46:16.897" v="5427" actId="165"/>
          <ac:inkMkLst>
            <pc:docMk/>
            <pc:sldMk cId="3603339752" sldId="327"/>
            <ac:inkMk id="13" creationId="{F8CA7A42-7429-389D-E986-AAF9AD769252}"/>
          </ac:inkMkLst>
        </pc:inkChg>
        <pc:inkChg chg="add mod">
          <ac:chgData name="TRIGUEROS MUÑOZ, MIGUEL" userId="93f31087-8566-4d16-a7a1-f20635823349" providerId="ADAL" clId="{5FD57DA6-B29E-4232-B85E-A1B5AC5CB1AE}" dt="2023-01-22T10:46:16.897" v="5427" actId="165"/>
          <ac:inkMkLst>
            <pc:docMk/>
            <pc:sldMk cId="3603339752" sldId="327"/>
            <ac:inkMk id="14" creationId="{48D03F98-9FAC-EB4F-47A3-23DD8184C151}"/>
          </ac:inkMkLst>
        </pc:inkChg>
        <pc:inkChg chg="add mod">
          <ac:chgData name="TRIGUEROS MUÑOZ, MIGUEL" userId="93f31087-8566-4d16-a7a1-f20635823349" providerId="ADAL" clId="{5FD57DA6-B29E-4232-B85E-A1B5AC5CB1AE}" dt="2023-01-22T10:46:16.897" v="5427" actId="165"/>
          <ac:inkMkLst>
            <pc:docMk/>
            <pc:sldMk cId="3603339752" sldId="327"/>
            <ac:inkMk id="15" creationId="{00F27D75-613E-C833-49C1-EBDC26795996}"/>
          </ac:inkMkLst>
        </pc:inkChg>
        <pc:inkChg chg="add del">
          <ac:chgData name="TRIGUEROS MUÑOZ, MIGUEL" userId="93f31087-8566-4d16-a7a1-f20635823349" providerId="ADAL" clId="{5FD57DA6-B29E-4232-B85E-A1B5AC5CB1AE}" dt="2023-01-22T10:37:40.245" v="5267" actId="9405"/>
          <ac:inkMkLst>
            <pc:docMk/>
            <pc:sldMk cId="3603339752" sldId="327"/>
            <ac:inkMk id="16" creationId="{67CED7FE-F3BB-4A98-4CF9-49A4B91382C8}"/>
          </ac:inkMkLst>
        </pc:inkChg>
        <pc:inkChg chg="add mod topLvl">
          <ac:chgData name="TRIGUEROS MUÑOZ, MIGUEL" userId="93f31087-8566-4d16-a7a1-f20635823349" providerId="ADAL" clId="{5FD57DA6-B29E-4232-B85E-A1B5AC5CB1AE}" dt="2023-01-22T10:46:33.114" v="5428" actId="164"/>
          <ac:inkMkLst>
            <pc:docMk/>
            <pc:sldMk cId="3603339752" sldId="327"/>
            <ac:inkMk id="17" creationId="{60409C75-8191-D7F8-7D99-CF816FCFCF8F}"/>
          </ac:inkMkLst>
        </pc:inkChg>
        <pc:inkChg chg="add del">
          <ac:chgData name="TRIGUEROS MUÑOZ, MIGUEL" userId="93f31087-8566-4d16-a7a1-f20635823349" providerId="ADAL" clId="{5FD57DA6-B29E-4232-B85E-A1B5AC5CB1AE}" dt="2023-01-22T10:37:47.483" v="5270" actId="9405"/>
          <ac:inkMkLst>
            <pc:docMk/>
            <pc:sldMk cId="3603339752" sldId="327"/>
            <ac:inkMk id="18" creationId="{19841F34-7686-2E63-17BE-073777B0D194}"/>
          </ac:inkMkLst>
        </pc:inkChg>
        <pc:inkChg chg="add del">
          <ac:chgData name="TRIGUEROS MUÑOZ, MIGUEL" userId="93f31087-8566-4d16-a7a1-f20635823349" providerId="ADAL" clId="{5FD57DA6-B29E-4232-B85E-A1B5AC5CB1AE}" dt="2023-01-22T10:37:50.388" v="5272" actId="9405"/>
          <ac:inkMkLst>
            <pc:docMk/>
            <pc:sldMk cId="3603339752" sldId="327"/>
            <ac:inkMk id="19" creationId="{0F099D6C-1545-6C33-83AA-FE2E96B9CFF0}"/>
          </ac:inkMkLst>
        </pc:inkChg>
        <pc:inkChg chg="add mod topLvl">
          <ac:chgData name="TRIGUEROS MUÑOZ, MIGUEL" userId="93f31087-8566-4d16-a7a1-f20635823349" providerId="ADAL" clId="{5FD57DA6-B29E-4232-B85E-A1B5AC5CB1AE}" dt="2023-01-22T10:46:33.114" v="5428" actId="164"/>
          <ac:inkMkLst>
            <pc:docMk/>
            <pc:sldMk cId="3603339752" sldId="327"/>
            <ac:inkMk id="20" creationId="{5EC5CC05-95D4-3414-B380-442F416175C4}"/>
          </ac:inkMkLst>
        </pc:inkChg>
        <pc:inkChg chg="add del">
          <ac:chgData name="TRIGUEROS MUÑOZ, MIGUEL" userId="93f31087-8566-4d16-a7a1-f20635823349" providerId="ADAL" clId="{5FD57DA6-B29E-4232-B85E-A1B5AC5CB1AE}" dt="2023-01-22T10:37:54.885" v="5275" actId="9405"/>
          <ac:inkMkLst>
            <pc:docMk/>
            <pc:sldMk cId="3603339752" sldId="327"/>
            <ac:inkMk id="21" creationId="{A7F234D2-D874-B99F-8096-437FBB85471D}"/>
          </ac:inkMkLst>
        </pc:inkChg>
        <pc:inkChg chg="add mod topLvl">
          <ac:chgData name="TRIGUEROS MUÑOZ, MIGUEL" userId="93f31087-8566-4d16-a7a1-f20635823349" providerId="ADAL" clId="{5FD57DA6-B29E-4232-B85E-A1B5AC5CB1AE}" dt="2023-01-22T10:46:33.114" v="5428" actId="164"/>
          <ac:inkMkLst>
            <pc:docMk/>
            <pc:sldMk cId="3603339752" sldId="327"/>
            <ac:inkMk id="22" creationId="{92521C94-CB0B-F763-069B-02EE61AA51CE}"/>
          </ac:inkMkLst>
        </pc:inkChg>
        <pc:cxnChg chg="mod ord">
          <ac:chgData name="TRIGUEROS MUÑOZ, MIGUEL" userId="93f31087-8566-4d16-a7a1-f20635823349" providerId="ADAL" clId="{5FD57DA6-B29E-4232-B85E-A1B5AC5CB1AE}" dt="2023-01-22T10:52:09.209" v="5475" actId="166"/>
          <ac:cxnSpMkLst>
            <pc:docMk/>
            <pc:sldMk cId="3603339752" sldId="327"/>
            <ac:cxnSpMk id="4" creationId="{8D4ABBEC-FDB8-9574-568F-F67B55305501}"/>
          </ac:cxnSpMkLst>
        </pc:cxnChg>
      </pc:sldChg>
      <pc:sldChg chg="addSp delSp modSp add mod addAnim delAnim modAnim">
        <pc:chgData name="TRIGUEROS MUÑOZ, MIGUEL" userId="93f31087-8566-4d16-a7a1-f20635823349" providerId="ADAL" clId="{5FD57DA6-B29E-4232-B85E-A1B5AC5CB1AE}" dt="2023-01-29T10:41:15.456" v="10192" actId="14100"/>
        <pc:sldMkLst>
          <pc:docMk/>
          <pc:sldMk cId="2019887590" sldId="328"/>
        </pc:sldMkLst>
        <pc:spChg chg="add del">
          <ac:chgData name="TRIGUEROS MUÑOZ, MIGUEL" userId="93f31087-8566-4d16-a7a1-f20635823349" providerId="ADAL" clId="{5FD57DA6-B29E-4232-B85E-A1B5AC5CB1AE}" dt="2023-01-22T10:53:27.168" v="5479" actId="478"/>
          <ac:spMkLst>
            <pc:docMk/>
            <pc:sldMk cId="2019887590" sldId="328"/>
            <ac:spMk id="2" creationId="{E09CA6C6-3FC6-C54E-F965-56D95103AEB2}"/>
          </ac:spMkLst>
        </pc:spChg>
        <pc:spChg chg="add del mod">
          <ac:chgData name="TRIGUEROS MUÑOZ, MIGUEL" userId="93f31087-8566-4d16-a7a1-f20635823349" providerId="ADAL" clId="{5FD57DA6-B29E-4232-B85E-A1B5AC5CB1AE}" dt="2023-01-22T10:53:27.168" v="5479" actId="478"/>
          <ac:spMkLst>
            <pc:docMk/>
            <pc:sldMk cId="2019887590" sldId="328"/>
            <ac:spMk id="7" creationId="{F097F5DA-2959-700D-9301-2EA5D52A119F}"/>
          </ac:spMkLst>
        </pc:spChg>
        <pc:spChg chg="add del mod">
          <ac:chgData name="TRIGUEROS MUÑOZ, MIGUEL" userId="93f31087-8566-4d16-a7a1-f20635823349" providerId="ADAL" clId="{5FD57DA6-B29E-4232-B85E-A1B5AC5CB1AE}" dt="2023-01-22T10:53:27.168" v="5479" actId="478"/>
          <ac:spMkLst>
            <pc:docMk/>
            <pc:sldMk cId="2019887590" sldId="328"/>
            <ac:spMk id="8" creationId="{6042D4D0-B037-047F-E001-A22672292C2E}"/>
          </ac:spMkLst>
        </pc:spChg>
        <pc:spChg chg="add del mod">
          <ac:chgData name="TRIGUEROS MUÑOZ, MIGUEL" userId="93f31087-8566-4d16-a7a1-f20635823349" providerId="ADAL" clId="{5FD57DA6-B29E-4232-B85E-A1B5AC5CB1AE}" dt="2023-01-22T10:53:27.168" v="5479" actId="478"/>
          <ac:spMkLst>
            <pc:docMk/>
            <pc:sldMk cId="2019887590" sldId="328"/>
            <ac:spMk id="16" creationId="{F8477AD1-9921-C97E-F79D-952FD322073E}"/>
          </ac:spMkLst>
        </pc:spChg>
        <pc:spChg chg="add del">
          <ac:chgData name="TRIGUEROS MUÑOZ, MIGUEL" userId="93f31087-8566-4d16-a7a1-f20635823349" providerId="ADAL" clId="{5FD57DA6-B29E-4232-B85E-A1B5AC5CB1AE}" dt="2023-01-28T06:15:04.832" v="5532" actId="34124"/>
          <ac:spMkLst>
            <pc:docMk/>
            <pc:sldMk cId="2019887590" sldId="328"/>
            <ac:spMk id="37" creationId="{0AADEE92-7096-4DD1-826E-3DA330A8BBA9}"/>
          </ac:spMkLst>
        </pc:spChg>
        <pc:grpChg chg="add">
          <ac:chgData name="TRIGUEROS MUÑOZ, MIGUEL" userId="93f31087-8566-4d16-a7a1-f20635823349" providerId="ADAL" clId="{5FD57DA6-B29E-4232-B85E-A1B5AC5CB1AE}" dt="2023-01-28T06:15:04.832" v="5532" actId="34124"/>
          <ac:grpSpMkLst>
            <pc:docMk/>
            <pc:sldMk cId="2019887590" sldId="328"/>
            <ac:grpSpMk id="14" creationId="{F4689E53-4CFD-4542-B564-2F6C9FDCD905}"/>
          </ac:grpSpMkLst>
        </pc:grpChg>
        <pc:grpChg chg="del">
          <ac:chgData name="TRIGUEROS MUÑOZ, MIGUEL" userId="93f31087-8566-4d16-a7a1-f20635823349" providerId="ADAL" clId="{5FD57DA6-B29E-4232-B85E-A1B5AC5CB1AE}" dt="2023-01-22T10:50:34.775" v="5452" actId="478"/>
          <ac:grpSpMkLst>
            <pc:docMk/>
            <pc:sldMk cId="2019887590" sldId="328"/>
            <ac:grpSpMk id="24" creationId="{6AC5636D-9BEA-C3C7-1AD6-1E213694ED2B}"/>
          </ac:grpSpMkLst>
        </pc:grpChg>
        <pc:grpChg chg="add del mod">
          <ac:chgData name="TRIGUEROS MUÑOZ, MIGUEL" userId="93f31087-8566-4d16-a7a1-f20635823349" providerId="ADAL" clId="{5FD57DA6-B29E-4232-B85E-A1B5AC5CB1AE}" dt="2023-01-28T06:14:50.271" v="5531" actId="34122"/>
          <ac:grpSpMkLst>
            <pc:docMk/>
            <pc:sldMk cId="2019887590" sldId="328"/>
            <ac:grpSpMk id="26" creationId="{21F2E2DD-68C3-A2D8-E198-20B9E5B4A5FC}"/>
          </ac:grpSpMkLst>
        </pc:grpChg>
        <pc:graphicFrameChg chg="add del mod modGraphic">
          <ac:chgData name="TRIGUEROS MUÑOZ, MIGUEL" userId="93f31087-8566-4d16-a7a1-f20635823349" providerId="ADAL" clId="{5FD57DA6-B29E-4232-B85E-A1B5AC5CB1AE}" dt="2023-01-22T10:53:27.168" v="5479" actId="478"/>
          <ac:graphicFrameMkLst>
            <pc:docMk/>
            <pc:sldMk cId="2019887590" sldId="328"/>
            <ac:graphicFrameMk id="23" creationId="{8EB4CAA8-B31C-8F6E-AEAE-EA9F444CAD63}"/>
          </ac:graphicFrameMkLst>
        </pc:graphicFrameChg>
        <pc:picChg chg="add del">
          <ac:chgData name="TRIGUEROS MUÑOZ, MIGUEL" userId="93f31087-8566-4d16-a7a1-f20635823349" providerId="ADAL" clId="{5FD57DA6-B29E-4232-B85E-A1B5AC5CB1AE}" dt="2023-01-22T10:53:27.168" v="5479" actId="478"/>
          <ac:picMkLst>
            <pc:docMk/>
            <pc:sldMk cId="2019887590" sldId="328"/>
            <ac:picMk id="3" creationId="{D0948B6F-7FCE-5192-44FA-4F222D0A8755}"/>
          </ac:picMkLst>
        </pc:picChg>
        <pc:picChg chg="del">
          <ac:chgData name="TRIGUEROS MUÑOZ, MIGUEL" userId="93f31087-8566-4d16-a7a1-f20635823349" providerId="ADAL" clId="{5FD57DA6-B29E-4232-B85E-A1B5AC5CB1AE}" dt="2023-01-22T10:50:19.247" v="5446" actId="478"/>
          <ac:picMkLst>
            <pc:docMk/>
            <pc:sldMk cId="2019887590" sldId="328"/>
            <ac:picMk id="5" creationId="{5A8A9867-28E8-30A1-AAB6-94693A7A236B}"/>
          </ac:picMkLst>
        </pc:picChg>
        <pc:picChg chg="add del mod">
          <ac:chgData name="TRIGUEROS MUÑOZ, MIGUEL" userId="93f31087-8566-4d16-a7a1-f20635823349" providerId="ADAL" clId="{5FD57DA6-B29E-4232-B85E-A1B5AC5CB1AE}" dt="2023-01-28T07:11:24.735" v="6279"/>
          <ac:picMkLst>
            <pc:docMk/>
            <pc:sldMk cId="2019887590" sldId="328"/>
            <ac:picMk id="18" creationId="{4C8C3CDE-CF9F-D89D-1176-A4AAC11FFBEB}"/>
          </ac:picMkLst>
        </pc:picChg>
        <pc:picChg chg="add mod">
          <ac:chgData name="TRIGUEROS MUÑOZ, MIGUEL" userId="93f31087-8566-4d16-a7a1-f20635823349" providerId="ADAL" clId="{5FD57DA6-B29E-4232-B85E-A1B5AC5CB1AE}" dt="2023-01-29T10:41:15.456" v="10192" actId="14100"/>
          <ac:picMkLst>
            <pc:docMk/>
            <pc:sldMk cId="2019887590" sldId="328"/>
            <ac:picMk id="19" creationId="{07556A60-11A6-1503-1E5A-7452DE6F2B46}"/>
          </ac:picMkLst>
        </pc:picChg>
        <pc:inkChg chg="del topLvl">
          <ac:chgData name="TRIGUEROS MUÑOZ, MIGUEL" userId="93f31087-8566-4d16-a7a1-f20635823349" providerId="ADAL" clId="{5FD57DA6-B29E-4232-B85E-A1B5AC5CB1AE}" dt="2023-01-28T06:14:50.271" v="5531" actId="34122"/>
          <ac:inkMkLst>
            <pc:docMk/>
            <pc:sldMk cId="2019887590" sldId="328"/>
            <ac:inkMk id="10" creationId="{0FB18D1C-4F0C-E584-F463-37B140948163}"/>
          </ac:inkMkLst>
        </pc:inkChg>
        <pc:inkChg chg="del topLvl">
          <ac:chgData name="TRIGUEROS MUÑOZ, MIGUEL" userId="93f31087-8566-4d16-a7a1-f20635823349" providerId="ADAL" clId="{5FD57DA6-B29E-4232-B85E-A1B5AC5CB1AE}" dt="2023-01-28T06:14:50.271" v="5531" actId="34122"/>
          <ac:inkMkLst>
            <pc:docMk/>
            <pc:sldMk cId="2019887590" sldId="328"/>
            <ac:inkMk id="11" creationId="{691801F1-0A4A-5221-E2B2-F54ACE809272}"/>
          </ac:inkMkLst>
        </pc:inkChg>
        <pc:inkChg chg="del">
          <ac:chgData name="TRIGUEROS MUÑOZ, MIGUEL" userId="93f31087-8566-4d16-a7a1-f20635823349" providerId="ADAL" clId="{5FD57DA6-B29E-4232-B85E-A1B5AC5CB1AE}" dt="2023-01-28T06:14:50.271" v="5531" actId="34122"/>
          <ac:inkMkLst>
            <pc:docMk/>
            <pc:sldMk cId="2019887590" sldId="328"/>
            <ac:inkMk id="12" creationId="{E8B59A73-916B-DAC5-72B4-08A75BC2E78B}"/>
          </ac:inkMkLst>
        </pc:inkChg>
        <pc:inkChg chg="del">
          <ac:chgData name="TRIGUEROS MUÑOZ, MIGUEL" userId="93f31087-8566-4d16-a7a1-f20635823349" providerId="ADAL" clId="{5FD57DA6-B29E-4232-B85E-A1B5AC5CB1AE}" dt="2023-01-22T10:50:28.339" v="5449" actId="478"/>
          <ac:inkMkLst>
            <pc:docMk/>
            <pc:sldMk cId="2019887590" sldId="328"/>
            <ac:inkMk id="13" creationId="{F8CA7A42-7429-389D-E986-AAF9AD769252}"/>
          </ac:inkMkLst>
        </pc:inkChg>
        <pc:inkChg chg="del">
          <ac:chgData name="TRIGUEROS MUÑOZ, MIGUEL" userId="93f31087-8566-4d16-a7a1-f20635823349" providerId="ADAL" clId="{5FD57DA6-B29E-4232-B85E-A1B5AC5CB1AE}" dt="2023-01-22T10:50:34.775" v="5452" actId="478"/>
          <ac:inkMkLst>
            <pc:docMk/>
            <pc:sldMk cId="2019887590" sldId="328"/>
            <ac:inkMk id="14" creationId="{48D03F98-9FAC-EB4F-47A3-23DD8184C151}"/>
          </ac:inkMkLst>
        </pc:inkChg>
        <pc:inkChg chg="del">
          <ac:chgData name="TRIGUEROS MUÑOZ, MIGUEL" userId="93f31087-8566-4d16-a7a1-f20635823349" providerId="ADAL" clId="{5FD57DA6-B29E-4232-B85E-A1B5AC5CB1AE}" dt="2023-01-22T10:50:37.333" v="5454" actId="478"/>
          <ac:inkMkLst>
            <pc:docMk/>
            <pc:sldMk cId="2019887590" sldId="328"/>
            <ac:inkMk id="15" creationId="{00F27D75-613E-C833-49C1-EBDC26795996}"/>
          </ac:inkMkLst>
        </pc:inkChg>
        <pc:inkChg chg="del">
          <ac:chgData name="TRIGUEROS MUÑOZ, MIGUEL" userId="93f31087-8566-4d16-a7a1-f20635823349" providerId="ADAL" clId="{5FD57DA6-B29E-4232-B85E-A1B5AC5CB1AE}" dt="2023-01-28T06:14:50.271" v="5531" actId="34122"/>
          <ac:inkMkLst>
            <pc:docMk/>
            <pc:sldMk cId="2019887590" sldId="328"/>
            <ac:inkMk id="17" creationId="{60409C75-8191-D7F8-7D99-CF816FCFCF8F}"/>
          </ac:inkMkLst>
        </pc:inkChg>
        <pc:inkChg chg="del">
          <ac:chgData name="TRIGUEROS MUÑOZ, MIGUEL" userId="93f31087-8566-4d16-a7a1-f20635823349" providerId="ADAL" clId="{5FD57DA6-B29E-4232-B85E-A1B5AC5CB1AE}" dt="2023-01-28T06:14:50.271" v="5531" actId="34122"/>
          <ac:inkMkLst>
            <pc:docMk/>
            <pc:sldMk cId="2019887590" sldId="328"/>
            <ac:inkMk id="20" creationId="{5EC5CC05-95D4-3414-B380-442F416175C4}"/>
          </ac:inkMkLst>
        </pc:inkChg>
        <pc:inkChg chg="del">
          <ac:chgData name="TRIGUEROS MUÑOZ, MIGUEL" userId="93f31087-8566-4d16-a7a1-f20635823349" providerId="ADAL" clId="{5FD57DA6-B29E-4232-B85E-A1B5AC5CB1AE}" dt="2023-01-28T06:14:50.271" v="5531" actId="34122"/>
          <ac:inkMkLst>
            <pc:docMk/>
            <pc:sldMk cId="2019887590" sldId="328"/>
            <ac:inkMk id="22" creationId="{92521C94-CB0B-F763-069B-02EE61AA51CE}"/>
          </ac:inkMkLst>
        </pc:inkChg>
        <pc:cxnChg chg="del">
          <ac:chgData name="TRIGUEROS MUÑOZ, MIGUEL" userId="93f31087-8566-4d16-a7a1-f20635823349" providerId="ADAL" clId="{5FD57DA6-B29E-4232-B85E-A1B5AC5CB1AE}" dt="2023-01-22T10:50:56.651" v="5460" actId="478"/>
          <ac:cxnSpMkLst>
            <pc:docMk/>
            <pc:sldMk cId="2019887590" sldId="328"/>
            <ac:cxnSpMk id="4" creationId="{8D4ABBEC-FDB8-9574-568F-F67B55305501}"/>
          </ac:cxnSpMkLst>
        </pc:cxnChg>
        <pc:cxnChg chg="add mod">
          <ac:chgData name="TRIGUEROS MUÑOZ, MIGUEL" userId="93f31087-8566-4d16-a7a1-f20635823349" providerId="ADAL" clId="{5FD57DA6-B29E-4232-B85E-A1B5AC5CB1AE}" dt="2023-01-28T07:20:01.492" v="6342" actId="1076"/>
          <ac:cxnSpMkLst>
            <pc:docMk/>
            <pc:sldMk cId="2019887590" sldId="328"/>
            <ac:cxnSpMk id="21" creationId="{AECE7EBC-93CD-B2D6-22DE-A500AE4685E5}"/>
          </ac:cxnSpMkLst>
        </pc:cxnChg>
      </pc:sldChg>
      <pc:sldChg chg="add del">
        <pc:chgData name="TRIGUEROS MUÑOZ, MIGUEL" userId="93f31087-8566-4d16-a7a1-f20635823349" providerId="ADAL" clId="{5FD57DA6-B29E-4232-B85E-A1B5AC5CB1AE}" dt="2023-01-28T07:07:03.677" v="6277" actId="2696"/>
        <pc:sldMkLst>
          <pc:docMk/>
          <pc:sldMk cId="218366400" sldId="329"/>
        </pc:sldMkLst>
      </pc:sldChg>
      <pc:sldChg chg="addSp delSp modSp add mod">
        <pc:chgData name="TRIGUEROS MUÑOZ, MIGUEL" userId="93f31087-8566-4d16-a7a1-f20635823349" providerId="ADAL" clId="{5FD57DA6-B29E-4232-B85E-A1B5AC5CB1AE}" dt="2023-01-28T07:05:52.720" v="6276" actId="1076"/>
        <pc:sldMkLst>
          <pc:docMk/>
          <pc:sldMk cId="221568864" sldId="330"/>
        </pc:sldMkLst>
        <pc:graphicFrameChg chg="mod modGraphic">
          <ac:chgData name="TRIGUEROS MUÑOZ, MIGUEL" userId="93f31087-8566-4d16-a7a1-f20635823349" providerId="ADAL" clId="{5FD57DA6-B29E-4232-B85E-A1B5AC5CB1AE}" dt="2023-01-28T06:25:08.715" v="5645"/>
          <ac:graphicFrameMkLst>
            <pc:docMk/>
            <pc:sldMk cId="221568864" sldId="330"/>
            <ac:graphicFrameMk id="9" creationId="{A18853B9-530C-D5F0-7348-FC0F4E82D76B}"/>
          </ac:graphicFrameMkLst>
        </pc:graphicFrameChg>
        <pc:picChg chg="add mod ord">
          <ac:chgData name="TRIGUEROS MUÑOZ, MIGUEL" userId="93f31087-8566-4d16-a7a1-f20635823349" providerId="ADAL" clId="{5FD57DA6-B29E-4232-B85E-A1B5AC5CB1AE}" dt="2023-01-28T07:05:52.720" v="6276" actId="1076"/>
          <ac:picMkLst>
            <pc:docMk/>
            <pc:sldMk cId="221568864" sldId="330"/>
            <ac:picMk id="3" creationId="{918A87EF-BFAD-D4F5-006A-76B36021C684}"/>
          </ac:picMkLst>
        </pc:picChg>
        <pc:picChg chg="del">
          <ac:chgData name="TRIGUEROS MUÑOZ, MIGUEL" userId="93f31087-8566-4d16-a7a1-f20635823349" providerId="ADAL" clId="{5FD57DA6-B29E-4232-B85E-A1B5AC5CB1AE}" dt="2023-01-28T07:05:30.662" v="6272" actId="478"/>
          <ac:picMkLst>
            <pc:docMk/>
            <pc:sldMk cId="221568864" sldId="330"/>
            <ac:picMk id="8" creationId="{F4BED4E9-D0CE-80B3-C1C5-1454F296B344}"/>
          </ac:picMkLst>
        </pc:picChg>
      </pc:sldChg>
      <pc:sldChg chg="addSp modSp add mod">
        <pc:chgData name="TRIGUEROS MUÑOZ, MIGUEL" userId="93f31087-8566-4d16-a7a1-f20635823349" providerId="ADAL" clId="{5FD57DA6-B29E-4232-B85E-A1B5AC5CB1AE}" dt="2023-01-29T10:29:34.981" v="10089" actId="14100"/>
        <pc:sldMkLst>
          <pc:docMk/>
          <pc:sldMk cId="902733379" sldId="331"/>
        </pc:sldMkLst>
        <pc:spChg chg="mod">
          <ac:chgData name="TRIGUEROS MUÑOZ, MIGUEL" userId="93f31087-8566-4d16-a7a1-f20635823349" providerId="ADAL" clId="{5FD57DA6-B29E-4232-B85E-A1B5AC5CB1AE}" dt="2023-01-29T10:29:31.673" v="10088" actId="14100"/>
          <ac:spMkLst>
            <pc:docMk/>
            <pc:sldMk cId="902733379" sldId="331"/>
            <ac:spMk id="7" creationId="{F097F5DA-2959-700D-9301-2EA5D52A119F}"/>
          </ac:spMkLst>
        </pc:spChg>
        <pc:cxnChg chg="add mod">
          <ac:chgData name="TRIGUEROS MUÑOZ, MIGUEL" userId="93f31087-8566-4d16-a7a1-f20635823349" providerId="ADAL" clId="{5FD57DA6-B29E-4232-B85E-A1B5AC5CB1AE}" dt="2023-01-29T10:29:34.981" v="10089" actId="14100"/>
          <ac:cxnSpMkLst>
            <pc:docMk/>
            <pc:sldMk cId="902733379" sldId="331"/>
            <ac:cxnSpMk id="4" creationId="{1FCEEE35-C7F4-7F18-0D91-6F43171168D4}"/>
          </ac:cxnSpMkLst>
        </pc:cxnChg>
      </pc:sldChg>
      <pc:sldChg chg="addSp delSp modSp add mod modAnim">
        <pc:chgData name="TRIGUEROS MUÑOZ, MIGUEL" userId="93f31087-8566-4d16-a7a1-f20635823349" providerId="ADAL" clId="{5FD57DA6-B29E-4232-B85E-A1B5AC5CB1AE}" dt="2023-01-28T07:18:14.756" v="6336"/>
        <pc:sldMkLst>
          <pc:docMk/>
          <pc:sldMk cId="4127143883" sldId="332"/>
        </pc:sldMkLst>
        <pc:spChg chg="mod">
          <ac:chgData name="TRIGUEROS MUÑOZ, MIGUEL" userId="93f31087-8566-4d16-a7a1-f20635823349" providerId="ADAL" clId="{5FD57DA6-B29E-4232-B85E-A1B5AC5CB1AE}" dt="2023-01-28T07:11:55.815" v="6304" actId="20577"/>
          <ac:spMkLst>
            <pc:docMk/>
            <pc:sldMk cId="4127143883" sldId="332"/>
            <ac:spMk id="7" creationId="{F097F5DA-2959-700D-9301-2EA5D52A119F}"/>
          </ac:spMkLst>
        </pc:spChg>
        <pc:grpChg chg="del">
          <ac:chgData name="TRIGUEROS MUÑOZ, MIGUEL" userId="93f31087-8566-4d16-a7a1-f20635823349" providerId="ADAL" clId="{5FD57DA6-B29E-4232-B85E-A1B5AC5CB1AE}" dt="2023-01-28T07:13:05.053" v="6310" actId="478"/>
          <ac:grpSpMkLst>
            <pc:docMk/>
            <pc:sldMk cId="4127143883" sldId="332"/>
            <ac:grpSpMk id="14" creationId="{F4689E53-4CFD-4542-B564-2F6C9FDCD905}"/>
          </ac:grpSpMkLst>
        </pc:grpChg>
        <pc:graphicFrameChg chg="add mod modGraphic">
          <ac:chgData name="TRIGUEROS MUÑOZ, MIGUEL" userId="93f31087-8566-4d16-a7a1-f20635823349" providerId="ADAL" clId="{5FD57DA6-B29E-4232-B85E-A1B5AC5CB1AE}" dt="2023-01-28T07:13:50.757" v="6318" actId="14100"/>
          <ac:graphicFrameMkLst>
            <pc:docMk/>
            <pc:sldMk cId="4127143883" sldId="332"/>
            <ac:graphicFrameMk id="10" creationId="{65D03F8F-409A-2238-DD07-753F25BA4E72}"/>
          </ac:graphicFrameMkLst>
        </pc:graphicFrameChg>
        <pc:graphicFrameChg chg="del mod">
          <ac:chgData name="TRIGUEROS MUÑOZ, MIGUEL" userId="93f31087-8566-4d16-a7a1-f20635823349" providerId="ADAL" clId="{5FD57DA6-B29E-4232-B85E-A1B5AC5CB1AE}" dt="2023-01-28T07:13:24.519" v="6311" actId="478"/>
          <ac:graphicFrameMkLst>
            <pc:docMk/>
            <pc:sldMk cId="4127143883" sldId="332"/>
            <ac:graphicFrameMk id="23" creationId="{8EB4CAA8-B31C-8F6E-AEAE-EA9F444CAD63}"/>
          </ac:graphicFrameMkLst>
        </pc:graphicFrameChg>
        <pc:picChg chg="del">
          <ac:chgData name="TRIGUEROS MUÑOZ, MIGUEL" userId="93f31087-8566-4d16-a7a1-f20635823349" providerId="ADAL" clId="{5FD57DA6-B29E-4232-B85E-A1B5AC5CB1AE}" dt="2023-01-28T07:13:03.221" v="6309" actId="478"/>
          <ac:picMkLst>
            <pc:docMk/>
            <pc:sldMk cId="4127143883" sldId="332"/>
            <ac:picMk id="3" creationId="{D0948B6F-7FCE-5192-44FA-4F222D0A8755}"/>
          </ac:picMkLst>
        </pc:picChg>
        <pc:picChg chg="add mod">
          <ac:chgData name="TRIGUEROS MUÑOZ, MIGUEL" userId="93f31087-8566-4d16-a7a1-f20635823349" providerId="ADAL" clId="{5FD57DA6-B29E-4232-B85E-A1B5AC5CB1AE}" dt="2023-01-28T07:13:42.064" v="6316" actId="14100"/>
          <ac:picMkLst>
            <pc:docMk/>
            <pc:sldMk cId="4127143883" sldId="332"/>
            <ac:picMk id="11" creationId="{BB51C991-3233-4C7A-404B-5B67881363B0}"/>
          </ac:picMkLst>
        </pc:picChg>
        <pc:picChg chg="add mod ord">
          <ac:chgData name="TRIGUEROS MUÑOZ, MIGUEL" userId="93f31087-8566-4d16-a7a1-f20635823349" providerId="ADAL" clId="{5FD57DA6-B29E-4232-B85E-A1B5AC5CB1AE}" dt="2023-01-28T07:17:49.131" v="6331" actId="166"/>
          <ac:picMkLst>
            <pc:docMk/>
            <pc:sldMk cId="4127143883" sldId="332"/>
            <ac:picMk id="12" creationId="{4726B039-96CC-9720-4B6A-586388C6F6E5}"/>
          </ac:picMkLst>
        </pc:picChg>
        <pc:picChg chg="add mod">
          <ac:chgData name="TRIGUEROS MUÑOZ, MIGUEL" userId="93f31087-8566-4d16-a7a1-f20635823349" providerId="ADAL" clId="{5FD57DA6-B29E-4232-B85E-A1B5AC5CB1AE}" dt="2023-01-28T07:16:37.867" v="6325"/>
          <ac:picMkLst>
            <pc:docMk/>
            <pc:sldMk cId="4127143883" sldId="332"/>
            <ac:picMk id="15" creationId="{CECAEFED-98E2-5CB5-4828-EDF3ABEE8F7D}"/>
          </ac:picMkLst>
        </pc:picChg>
        <pc:cxnChg chg="add mod">
          <ac:chgData name="TRIGUEROS MUÑOZ, MIGUEL" userId="93f31087-8566-4d16-a7a1-f20635823349" providerId="ADAL" clId="{5FD57DA6-B29E-4232-B85E-A1B5AC5CB1AE}" dt="2023-01-28T07:18:04.851" v="6335" actId="1076"/>
          <ac:cxnSpMkLst>
            <pc:docMk/>
            <pc:sldMk cId="4127143883" sldId="332"/>
            <ac:cxnSpMk id="16" creationId="{E31315FC-3373-B7E7-DF58-7196F9EC3765}"/>
          </ac:cxnSpMkLst>
        </pc:cxnChg>
      </pc:sldChg>
      <pc:sldChg chg="modSp add mod ord">
        <pc:chgData name="TRIGUEROS MUÑOZ, MIGUEL" userId="93f31087-8566-4d16-a7a1-f20635823349" providerId="ADAL" clId="{5FD57DA6-B29E-4232-B85E-A1B5AC5CB1AE}" dt="2023-01-28T07:31:38.646" v="6454"/>
        <pc:sldMkLst>
          <pc:docMk/>
          <pc:sldMk cId="2687185989" sldId="333"/>
        </pc:sldMkLst>
        <pc:spChg chg="mod">
          <ac:chgData name="TRIGUEROS MUÑOZ, MIGUEL" userId="93f31087-8566-4d16-a7a1-f20635823349" providerId="ADAL" clId="{5FD57DA6-B29E-4232-B85E-A1B5AC5CB1AE}" dt="2023-01-28T07:30:54.748" v="6451" actId="14100"/>
          <ac:spMkLst>
            <pc:docMk/>
            <pc:sldMk cId="2687185989" sldId="333"/>
            <ac:spMk id="7" creationId="{F097F5DA-2959-700D-9301-2EA5D52A119F}"/>
          </ac:spMkLst>
        </pc:spChg>
        <pc:picChg chg="mod">
          <ac:chgData name="TRIGUEROS MUÑOZ, MIGUEL" userId="93f31087-8566-4d16-a7a1-f20635823349" providerId="ADAL" clId="{5FD57DA6-B29E-4232-B85E-A1B5AC5CB1AE}" dt="2023-01-28T07:31:20.822" v="6452" actId="14100"/>
          <ac:picMkLst>
            <pc:docMk/>
            <pc:sldMk cId="2687185989" sldId="333"/>
            <ac:picMk id="9" creationId="{A8C4CAAE-6C20-EAE4-ACE8-71DC67A7E039}"/>
          </ac:picMkLst>
        </pc:picChg>
      </pc:sldChg>
      <pc:sldChg chg="addSp delSp modSp add mod modAnim">
        <pc:chgData name="TRIGUEROS MUÑOZ, MIGUEL" userId="93f31087-8566-4d16-a7a1-f20635823349" providerId="ADAL" clId="{5FD57DA6-B29E-4232-B85E-A1B5AC5CB1AE}" dt="2023-01-29T10:55:29.136" v="10275" actId="20577"/>
        <pc:sldMkLst>
          <pc:docMk/>
          <pc:sldMk cId="2135012100" sldId="334"/>
        </pc:sldMkLst>
        <pc:spChg chg="mod">
          <ac:chgData name="TRIGUEROS MUÑOZ, MIGUEL" userId="93f31087-8566-4d16-a7a1-f20635823349" providerId="ADAL" clId="{5FD57DA6-B29E-4232-B85E-A1B5AC5CB1AE}" dt="2023-01-29T10:55:29.136" v="10275" actId="20577"/>
          <ac:spMkLst>
            <pc:docMk/>
            <pc:sldMk cId="2135012100" sldId="334"/>
            <ac:spMk id="7" creationId="{F097F5DA-2959-700D-9301-2EA5D52A119F}"/>
          </ac:spMkLst>
        </pc:spChg>
        <pc:picChg chg="add mod ord modCrop">
          <ac:chgData name="TRIGUEROS MUÑOZ, MIGUEL" userId="93f31087-8566-4d16-a7a1-f20635823349" providerId="ADAL" clId="{5FD57DA6-B29E-4232-B85E-A1B5AC5CB1AE}" dt="2023-01-29T10:47:00.864" v="10215" actId="732"/>
          <ac:picMkLst>
            <pc:docMk/>
            <pc:sldMk cId="2135012100" sldId="334"/>
            <ac:picMk id="3" creationId="{204BB209-81D4-D6C9-9E48-DE8C6FC1412D}"/>
          </ac:picMkLst>
        </pc:picChg>
        <pc:picChg chg="del">
          <ac:chgData name="TRIGUEROS MUÑOZ, MIGUEL" userId="93f31087-8566-4d16-a7a1-f20635823349" providerId="ADAL" clId="{5FD57DA6-B29E-4232-B85E-A1B5AC5CB1AE}" dt="2023-01-28T07:32:03.385" v="6460" actId="478"/>
          <ac:picMkLst>
            <pc:docMk/>
            <pc:sldMk cId="2135012100" sldId="334"/>
            <ac:picMk id="9" creationId="{A8C4CAAE-6C20-EAE4-ACE8-71DC67A7E039}"/>
          </ac:picMkLst>
        </pc:picChg>
        <pc:cxnChg chg="add mod">
          <ac:chgData name="TRIGUEROS MUÑOZ, MIGUEL" userId="93f31087-8566-4d16-a7a1-f20635823349" providerId="ADAL" clId="{5FD57DA6-B29E-4232-B85E-A1B5AC5CB1AE}" dt="2023-01-28T10:37:39.646" v="6812" actId="1076"/>
          <ac:cxnSpMkLst>
            <pc:docMk/>
            <pc:sldMk cId="2135012100" sldId="334"/>
            <ac:cxnSpMk id="4" creationId="{79332DA7-1F84-8501-AF2A-8E009DD29FC1}"/>
          </ac:cxnSpMkLst>
        </pc:cxnChg>
        <pc:cxnChg chg="add mod">
          <ac:chgData name="TRIGUEROS MUÑOZ, MIGUEL" userId="93f31087-8566-4d16-a7a1-f20635823349" providerId="ADAL" clId="{5FD57DA6-B29E-4232-B85E-A1B5AC5CB1AE}" dt="2023-01-28T10:40:01.462" v="6826" actId="1076"/>
          <ac:cxnSpMkLst>
            <pc:docMk/>
            <pc:sldMk cId="2135012100" sldId="334"/>
            <ac:cxnSpMk id="10" creationId="{653200CA-9467-79BE-C601-0921562E5460}"/>
          </ac:cxnSpMkLst>
        </pc:cxnChg>
      </pc:sldChg>
      <pc:sldChg chg="modSp add mod">
        <pc:chgData name="TRIGUEROS MUÑOZ, MIGUEL" userId="93f31087-8566-4d16-a7a1-f20635823349" providerId="ADAL" clId="{5FD57DA6-B29E-4232-B85E-A1B5AC5CB1AE}" dt="2023-01-29T10:57:37.244" v="10285" actId="20577"/>
        <pc:sldMkLst>
          <pc:docMk/>
          <pc:sldMk cId="2206153505" sldId="335"/>
        </pc:sldMkLst>
        <pc:spChg chg="mod">
          <ac:chgData name="TRIGUEROS MUÑOZ, MIGUEL" userId="93f31087-8566-4d16-a7a1-f20635823349" providerId="ADAL" clId="{5FD57DA6-B29E-4232-B85E-A1B5AC5CB1AE}" dt="2023-01-29T10:57:37.244" v="10285" actId="20577"/>
          <ac:spMkLst>
            <pc:docMk/>
            <pc:sldMk cId="2206153505" sldId="335"/>
            <ac:spMk id="7" creationId="{F097F5DA-2959-700D-9301-2EA5D52A119F}"/>
          </ac:spMkLst>
        </pc:spChg>
        <pc:picChg chg="mod modCrop">
          <ac:chgData name="TRIGUEROS MUÑOZ, MIGUEL" userId="93f31087-8566-4d16-a7a1-f20635823349" providerId="ADAL" clId="{5FD57DA6-B29E-4232-B85E-A1B5AC5CB1AE}" dt="2023-01-28T07:50:10.900" v="6762" actId="14100"/>
          <ac:picMkLst>
            <pc:docMk/>
            <pc:sldMk cId="2206153505" sldId="335"/>
            <ac:picMk id="3" creationId="{204BB209-81D4-D6C9-9E48-DE8C6FC1412D}"/>
          </ac:picMkLst>
        </pc:picChg>
      </pc:sldChg>
      <pc:sldChg chg="addSp delSp modSp add mod">
        <pc:chgData name="TRIGUEROS MUÑOZ, MIGUEL" userId="93f31087-8566-4d16-a7a1-f20635823349" providerId="ADAL" clId="{5FD57DA6-B29E-4232-B85E-A1B5AC5CB1AE}" dt="2023-01-29T10:59:16.575" v="10286" actId="20577"/>
        <pc:sldMkLst>
          <pc:docMk/>
          <pc:sldMk cId="4178751098" sldId="336"/>
        </pc:sldMkLst>
        <pc:spChg chg="mod">
          <ac:chgData name="TRIGUEROS MUÑOZ, MIGUEL" userId="93f31087-8566-4d16-a7a1-f20635823349" providerId="ADAL" clId="{5FD57DA6-B29E-4232-B85E-A1B5AC5CB1AE}" dt="2023-01-29T10:59:16.575" v="10286" actId="20577"/>
          <ac:spMkLst>
            <pc:docMk/>
            <pc:sldMk cId="4178751098" sldId="336"/>
            <ac:spMk id="7" creationId="{F097F5DA-2959-700D-9301-2EA5D52A119F}"/>
          </ac:spMkLst>
        </pc:spChg>
        <pc:picChg chg="del">
          <ac:chgData name="TRIGUEROS MUÑOZ, MIGUEL" userId="93f31087-8566-4d16-a7a1-f20635823349" providerId="ADAL" clId="{5FD57DA6-B29E-4232-B85E-A1B5AC5CB1AE}" dt="2023-01-28T10:43:41.733" v="6867" actId="478"/>
          <ac:picMkLst>
            <pc:docMk/>
            <pc:sldMk cId="4178751098" sldId="336"/>
            <ac:picMk id="3" creationId="{204BB209-81D4-D6C9-9E48-DE8C6FC1412D}"/>
          </ac:picMkLst>
        </pc:picChg>
        <pc:picChg chg="add mod ord">
          <ac:chgData name="TRIGUEROS MUÑOZ, MIGUEL" userId="93f31087-8566-4d16-a7a1-f20635823349" providerId="ADAL" clId="{5FD57DA6-B29E-4232-B85E-A1B5AC5CB1AE}" dt="2023-01-28T10:44:13.150" v="6875" actId="1036"/>
          <ac:picMkLst>
            <pc:docMk/>
            <pc:sldMk cId="4178751098" sldId="336"/>
            <ac:picMk id="4" creationId="{094C0F85-E3A8-14C8-BC1F-50EF4D93A25C}"/>
          </ac:picMkLst>
        </pc:picChg>
      </pc:sldChg>
      <pc:sldChg chg="addSp delSp modSp new mod modAnim">
        <pc:chgData name="TRIGUEROS MUÑOZ, MIGUEL" userId="93f31087-8566-4d16-a7a1-f20635823349" providerId="ADAL" clId="{5FD57DA6-B29E-4232-B85E-A1B5AC5CB1AE}" dt="2023-01-29T06:31:08.300" v="8163"/>
        <pc:sldMkLst>
          <pc:docMk/>
          <pc:sldMk cId="1624665383" sldId="337"/>
        </pc:sldMkLst>
        <pc:spChg chg="mod">
          <ac:chgData name="TRIGUEROS MUÑOZ, MIGUEL" userId="93f31087-8566-4d16-a7a1-f20635823349" providerId="ADAL" clId="{5FD57DA6-B29E-4232-B85E-A1B5AC5CB1AE}" dt="2023-01-28T10:48:43.690" v="6942" actId="27636"/>
          <ac:spMkLst>
            <pc:docMk/>
            <pc:sldMk cId="1624665383" sldId="337"/>
            <ac:spMk id="2" creationId="{36A14693-05B3-206D-05AF-094B1D121783}"/>
          </ac:spMkLst>
        </pc:spChg>
        <pc:spChg chg="del mod">
          <ac:chgData name="TRIGUEROS MUÑOZ, MIGUEL" userId="93f31087-8566-4d16-a7a1-f20635823349" providerId="ADAL" clId="{5FD57DA6-B29E-4232-B85E-A1B5AC5CB1AE}" dt="2023-01-28T10:48:45.484" v="6943"/>
          <ac:spMkLst>
            <pc:docMk/>
            <pc:sldMk cId="1624665383" sldId="337"/>
            <ac:spMk id="3" creationId="{E0AB10F8-67B8-9BCF-523D-7F3DEBA207E1}"/>
          </ac:spMkLst>
        </pc:spChg>
        <pc:spChg chg="add del mod">
          <ac:chgData name="TRIGUEROS MUÑOZ, MIGUEL" userId="93f31087-8566-4d16-a7a1-f20635823349" providerId="ADAL" clId="{5FD57DA6-B29E-4232-B85E-A1B5AC5CB1AE}" dt="2023-01-28T10:49:22.163" v="6949"/>
          <ac:spMkLst>
            <pc:docMk/>
            <pc:sldMk cId="1624665383" sldId="337"/>
            <ac:spMk id="5" creationId="{63E89284-4548-C51D-E4C6-20504EB1F3D7}"/>
          </ac:spMkLst>
        </pc:spChg>
        <pc:spChg chg="add mod">
          <ac:chgData name="TRIGUEROS MUÑOZ, MIGUEL" userId="93f31087-8566-4d16-a7a1-f20635823349" providerId="ADAL" clId="{5FD57DA6-B29E-4232-B85E-A1B5AC5CB1AE}" dt="2023-01-28T10:54:17.723" v="7137" actId="20577"/>
          <ac:spMkLst>
            <pc:docMk/>
            <pc:sldMk cId="1624665383" sldId="337"/>
            <ac:spMk id="6" creationId="{5C85BBD8-8EE0-8C7C-B449-77C1CE534B72}"/>
          </ac:spMkLst>
        </pc:spChg>
        <pc:spChg chg="add mod">
          <ac:chgData name="TRIGUEROS MUÑOZ, MIGUEL" userId="93f31087-8566-4d16-a7a1-f20635823349" providerId="ADAL" clId="{5FD57DA6-B29E-4232-B85E-A1B5AC5CB1AE}" dt="2023-01-28T12:02:20.269" v="8133" actId="1076"/>
          <ac:spMkLst>
            <pc:docMk/>
            <pc:sldMk cId="1624665383" sldId="337"/>
            <ac:spMk id="7" creationId="{1CAA242B-9F16-78DB-2D41-F7762156F0C5}"/>
          </ac:spMkLst>
        </pc:spChg>
        <pc:picChg chg="add mod modCrop">
          <ac:chgData name="TRIGUEROS MUÑOZ, MIGUEL" userId="93f31087-8566-4d16-a7a1-f20635823349" providerId="ADAL" clId="{5FD57DA6-B29E-4232-B85E-A1B5AC5CB1AE}" dt="2023-01-28T10:50:15.019" v="6980" actId="1076"/>
          <ac:picMkLst>
            <pc:docMk/>
            <pc:sldMk cId="1624665383" sldId="337"/>
            <ac:picMk id="4" creationId="{5BAF31A5-A43F-EAE5-3B73-632FD37C7517}"/>
          </ac:picMkLst>
        </pc:picChg>
      </pc:sldChg>
      <pc:sldChg chg="addSp delSp modSp add mod modAnim">
        <pc:chgData name="TRIGUEROS MUÑOZ, MIGUEL" userId="93f31087-8566-4d16-a7a1-f20635823349" providerId="ADAL" clId="{5FD57DA6-B29E-4232-B85E-A1B5AC5CB1AE}" dt="2023-01-29T06:36:17.198" v="8214" actId="6549"/>
        <pc:sldMkLst>
          <pc:docMk/>
          <pc:sldMk cId="13508217" sldId="338"/>
        </pc:sldMkLst>
        <pc:spChg chg="mod">
          <ac:chgData name="TRIGUEROS MUÑOZ, MIGUEL" userId="93f31087-8566-4d16-a7a1-f20635823349" providerId="ADAL" clId="{5FD57DA6-B29E-4232-B85E-A1B5AC5CB1AE}" dt="2023-01-28T11:29:28.384" v="7469" actId="20577"/>
          <ac:spMkLst>
            <pc:docMk/>
            <pc:sldMk cId="13508217" sldId="338"/>
            <ac:spMk id="2" creationId="{36A14693-05B3-206D-05AF-094B1D121783}"/>
          </ac:spMkLst>
        </pc:spChg>
        <pc:spChg chg="mod">
          <ac:chgData name="TRIGUEROS MUÑOZ, MIGUEL" userId="93f31087-8566-4d16-a7a1-f20635823349" providerId="ADAL" clId="{5FD57DA6-B29E-4232-B85E-A1B5AC5CB1AE}" dt="2023-01-28T11:13:09.727" v="7434" actId="1036"/>
          <ac:spMkLst>
            <pc:docMk/>
            <pc:sldMk cId="13508217" sldId="338"/>
            <ac:spMk id="6" creationId="{5C85BBD8-8EE0-8C7C-B449-77C1CE534B72}"/>
          </ac:spMkLst>
        </pc:spChg>
        <pc:spChg chg="add mod topLvl">
          <ac:chgData name="TRIGUEROS MUÑOZ, MIGUEL" userId="93f31087-8566-4d16-a7a1-f20635823349" providerId="ADAL" clId="{5FD57DA6-B29E-4232-B85E-A1B5AC5CB1AE}" dt="2023-01-28T11:14:32.019" v="7448" actId="164"/>
          <ac:spMkLst>
            <pc:docMk/>
            <pc:sldMk cId="13508217" sldId="338"/>
            <ac:spMk id="12" creationId="{A9E92F52-24B2-9889-BEE0-159F37AC7A98}"/>
          </ac:spMkLst>
        </pc:spChg>
        <pc:spChg chg="add mod topLvl">
          <ac:chgData name="TRIGUEROS MUÑOZ, MIGUEL" userId="93f31087-8566-4d16-a7a1-f20635823349" providerId="ADAL" clId="{5FD57DA6-B29E-4232-B85E-A1B5AC5CB1AE}" dt="2023-01-28T11:14:32.019" v="7448" actId="164"/>
          <ac:spMkLst>
            <pc:docMk/>
            <pc:sldMk cId="13508217" sldId="338"/>
            <ac:spMk id="13" creationId="{68D3FA0E-4E26-6587-3142-045438B43DB7}"/>
          </ac:spMkLst>
        </pc:spChg>
        <pc:spChg chg="add mod topLvl">
          <ac:chgData name="TRIGUEROS MUÑOZ, MIGUEL" userId="93f31087-8566-4d16-a7a1-f20635823349" providerId="ADAL" clId="{5FD57DA6-B29E-4232-B85E-A1B5AC5CB1AE}" dt="2023-01-28T11:14:32.019" v="7448" actId="164"/>
          <ac:spMkLst>
            <pc:docMk/>
            <pc:sldMk cId="13508217" sldId="338"/>
            <ac:spMk id="14" creationId="{0611A105-642B-9244-372C-02A7F3E41155}"/>
          </ac:spMkLst>
        </pc:spChg>
        <pc:spChg chg="add mod topLvl">
          <ac:chgData name="TRIGUEROS MUÑOZ, MIGUEL" userId="93f31087-8566-4d16-a7a1-f20635823349" providerId="ADAL" clId="{5FD57DA6-B29E-4232-B85E-A1B5AC5CB1AE}" dt="2023-01-28T11:14:32.019" v="7448" actId="164"/>
          <ac:spMkLst>
            <pc:docMk/>
            <pc:sldMk cId="13508217" sldId="338"/>
            <ac:spMk id="15" creationId="{B4C98B1B-8847-0437-2A87-1737EE1CE502}"/>
          </ac:spMkLst>
        </pc:spChg>
        <pc:spChg chg="add mod topLvl">
          <ac:chgData name="TRIGUEROS MUÑOZ, MIGUEL" userId="93f31087-8566-4d16-a7a1-f20635823349" providerId="ADAL" clId="{5FD57DA6-B29E-4232-B85E-A1B5AC5CB1AE}" dt="2023-01-28T11:14:32.019" v="7448" actId="164"/>
          <ac:spMkLst>
            <pc:docMk/>
            <pc:sldMk cId="13508217" sldId="338"/>
            <ac:spMk id="16" creationId="{3244EE60-13C1-48E7-8711-F68526A5AE35}"/>
          </ac:spMkLst>
        </pc:spChg>
        <pc:spChg chg="add mod topLvl">
          <ac:chgData name="TRIGUEROS MUÑOZ, MIGUEL" userId="93f31087-8566-4d16-a7a1-f20635823349" providerId="ADAL" clId="{5FD57DA6-B29E-4232-B85E-A1B5AC5CB1AE}" dt="2023-01-28T11:14:32.019" v="7448" actId="164"/>
          <ac:spMkLst>
            <pc:docMk/>
            <pc:sldMk cId="13508217" sldId="338"/>
            <ac:spMk id="17" creationId="{C595063A-3156-27D4-000F-AEA86F020FA9}"/>
          </ac:spMkLst>
        </pc:spChg>
        <pc:spChg chg="add mod topLvl">
          <ac:chgData name="TRIGUEROS MUÑOZ, MIGUEL" userId="93f31087-8566-4d16-a7a1-f20635823349" providerId="ADAL" clId="{5FD57DA6-B29E-4232-B85E-A1B5AC5CB1AE}" dt="2023-01-28T11:14:32.019" v="7448" actId="164"/>
          <ac:spMkLst>
            <pc:docMk/>
            <pc:sldMk cId="13508217" sldId="338"/>
            <ac:spMk id="18" creationId="{6D2C315E-1C56-83B7-0380-32BAD694839C}"/>
          </ac:spMkLst>
        </pc:spChg>
        <pc:spChg chg="add mod topLvl">
          <ac:chgData name="TRIGUEROS MUÑOZ, MIGUEL" userId="93f31087-8566-4d16-a7a1-f20635823349" providerId="ADAL" clId="{5FD57DA6-B29E-4232-B85E-A1B5AC5CB1AE}" dt="2023-01-29T06:34:23.510" v="8213" actId="1076"/>
          <ac:spMkLst>
            <pc:docMk/>
            <pc:sldMk cId="13508217" sldId="338"/>
            <ac:spMk id="21" creationId="{08763778-EF08-1B4F-01D3-38936718C22E}"/>
          </ac:spMkLst>
        </pc:spChg>
        <pc:spChg chg="add mod">
          <ac:chgData name="TRIGUEROS MUÑOZ, MIGUEL" userId="93f31087-8566-4d16-a7a1-f20635823349" providerId="ADAL" clId="{5FD57DA6-B29E-4232-B85E-A1B5AC5CB1AE}" dt="2023-01-29T06:36:17.198" v="8214" actId="6549"/>
          <ac:spMkLst>
            <pc:docMk/>
            <pc:sldMk cId="13508217" sldId="338"/>
            <ac:spMk id="23" creationId="{2DAAB4EE-DA21-3397-1BCC-5AD1624F9827}"/>
          </ac:spMkLst>
        </pc:spChg>
        <pc:grpChg chg="add del mod">
          <ac:chgData name="TRIGUEROS MUÑOZ, MIGUEL" userId="93f31087-8566-4d16-a7a1-f20635823349" providerId="ADAL" clId="{5FD57DA6-B29E-4232-B85E-A1B5AC5CB1AE}" dt="2023-01-28T11:14:23.149" v="7447" actId="165"/>
          <ac:grpSpMkLst>
            <pc:docMk/>
            <pc:sldMk cId="13508217" sldId="338"/>
            <ac:grpSpMk id="19" creationId="{988496E6-9402-C370-706B-78B6F75D62EE}"/>
          </ac:grpSpMkLst>
        </pc:grpChg>
        <pc:grpChg chg="add mod">
          <ac:chgData name="TRIGUEROS MUÑOZ, MIGUEL" userId="93f31087-8566-4d16-a7a1-f20635823349" providerId="ADAL" clId="{5FD57DA6-B29E-4232-B85E-A1B5AC5CB1AE}" dt="2023-01-29T06:32:03.286" v="8164" actId="1076"/>
          <ac:grpSpMkLst>
            <pc:docMk/>
            <pc:sldMk cId="13508217" sldId="338"/>
            <ac:grpSpMk id="22" creationId="{42D7F8B5-38DA-831D-BFDB-CB33AC6BD241}"/>
          </ac:grpSpMkLst>
        </pc:grpChg>
        <pc:inkChg chg="add del">
          <ac:chgData name="TRIGUEROS MUÑOZ, MIGUEL" userId="93f31087-8566-4d16-a7a1-f20635823349" providerId="ADAL" clId="{5FD57DA6-B29E-4232-B85E-A1B5AC5CB1AE}" dt="2023-01-28T11:06:58.946" v="7358" actId="9405"/>
          <ac:inkMkLst>
            <pc:docMk/>
            <pc:sldMk cId="13508217" sldId="338"/>
            <ac:inkMk id="7" creationId="{0D06B70C-A5BD-9924-CA17-2777BA6DB3F8}"/>
          </ac:inkMkLst>
        </pc:inkChg>
        <pc:inkChg chg="add del">
          <ac:chgData name="TRIGUEROS MUÑOZ, MIGUEL" userId="93f31087-8566-4d16-a7a1-f20635823349" providerId="ADAL" clId="{5FD57DA6-B29E-4232-B85E-A1B5AC5CB1AE}" dt="2023-01-28T11:06:58.588" v="7357" actId="9405"/>
          <ac:inkMkLst>
            <pc:docMk/>
            <pc:sldMk cId="13508217" sldId="338"/>
            <ac:inkMk id="8" creationId="{B814604C-6949-0472-09C7-0ACFE566EBE4}"/>
          </ac:inkMkLst>
        </pc:inkChg>
        <pc:cxnChg chg="add mod ord topLvl">
          <ac:chgData name="TRIGUEROS MUÑOZ, MIGUEL" userId="93f31087-8566-4d16-a7a1-f20635823349" providerId="ADAL" clId="{5FD57DA6-B29E-4232-B85E-A1B5AC5CB1AE}" dt="2023-01-28T11:14:32.019" v="7448" actId="164"/>
          <ac:cxnSpMkLst>
            <pc:docMk/>
            <pc:sldMk cId="13508217" sldId="338"/>
            <ac:cxnSpMk id="5" creationId="{5EC120BA-9DAC-9EF7-A397-E23EBE81AF12}"/>
          </ac:cxnSpMkLst>
        </pc:cxnChg>
        <pc:cxnChg chg="add mod topLvl">
          <ac:chgData name="TRIGUEROS MUÑOZ, MIGUEL" userId="93f31087-8566-4d16-a7a1-f20635823349" providerId="ADAL" clId="{5FD57DA6-B29E-4232-B85E-A1B5AC5CB1AE}" dt="2023-01-28T11:14:32.019" v="7448" actId="164"/>
          <ac:cxnSpMkLst>
            <pc:docMk/>
            <pc:sldMk cId="13508217" sldId="338"/>
            <ac:cxnSpMk id="10" creationId="{0D866B55-3842-4D2D-3D6C-E800A8FD66D3}"/>
          </ac:cxnSpMkLst>
        </pc:cxnChg>
        <pc:cxnChg chg="add mod topLvl">
          <ac:chgData name="TRIGUEROS MUÑOZ, MIGUEL" userId="93f31087-8566-4d16-a7a1-f20635823349" providerId="ADAL" clId="{5FD57DA6-B29E-4232-B85E-A1B5AC5CB1AE}" dt="2023-01-28T11:14:32.019" v="7448" actId="164"/>
          <ac:cxnSpMkLst>
            <pc:docMk/>
            <pc:sldMk cId="13508217" sldId="338"/>
            <ac:cxnSpMk id="11" creationId="{C4798A76-4C32-CE7E-65C9-3C45BE61C8FE}"/>
          </ac:cxnSpMkLst>
        </pc:cxnChg>
        <pc:cxnChg chg="add mod">
          <ac:chgData name="TRIGUEROS MUÑOZ, MIGUEL" userId="93f31087-8566-4d16-a7a1-f20635823349" providerId="ADAL" clId="{5FD57DA6-B29E-4232-B85E-A1B5AC5CB1AE}" dt="2023-01-29T06:32:05.839" v="8165" actId="1076"/>
          <ac:cxnSpMkLst>
            <pc:docMk/>
            <pc:sldMk cId="13508217" sldId="338"/>
            <ac:cxnSpMk id="20" creationId="{7F36DF96-10A1-352D-CDAB-0AEBABC3EDB5}"/>
          </ac:cxnSpMkLst>
        </pc:cxnChg>
      </pc:sldChg>
      <pc:sldChg chg="addSp delSp modSp add mod delAnim">
        <pc:chgData name="TRIGUEROS MUÑOZ, MIGUEL" userId="93f31087-8566-4d16-a7a1-f20635823349" providerId="ADAL" clId="{5FD57DA6-B29E-4232-B85E-A1B5AC5CB1AE}" dt="2023-01-29T06:38:05.085" v="8238" actId="113"/>
        <pc:sldMkLst>
          <pc:docMk/>
          <pc:sldMk cId="2438511908" sldId="339"/>
        </pc:sldMkLst>
        <pc:spChg chg="mod">
          <ac:chgData name="TRIGUEROS MUÑOZ, MIGUEL" userId="93f31087-8566-4d16-a7a1-f20635823349" providerId="ADAL" clId="{5FD57DA6-B29E-4232-B85E-A1B5AC5CB1AE}" dt="2023-01-28T11:30:02.329" v="7477" actId="20577"/>
          <ac:spMkLst>
            <pc:docMk/>
            <pc:sldMk cId="2438511908" sldId="339"/>
            <ac:spMk id="2" creationId="{36A14693-05B3-206D-05AF-094B1D121783}"/>
          </ac:spMkLst>
        </pc:spChg>
        <pc:spChg chg="mod">
          <ac:chgData name="TRIGUEROS MUÑOZ, MIGUEL" userId="93f31087-8566-4d16-a7a1-f20635823349" providerId="ADAL" clId="{5FD57DA6-B29E-4232-B85E-A1B5AC5CB1AE}" dt="2023-01-29T06:38:05.085" v="8238" actId="113"/>
          <ac:spMkLst>
            <pc:docMk/>
            <pc:sldMk cId="2438511908" sldId="339"/>
            <ac:spMk id="6" creationId="{5C85BBD8-8EE0-8C7C-B449-77C1CE534B72}"/>
          </ac:spMkLst>
        </pc:spChg>
        <pc:spChg chg="add del mod">
          <ac:chgData name="TRIGUEROS MUÑOZ, MIGUEL" userId="93f31087-8566-4d16-a7a1-f20635823349" providerId="ADAL" clId="{5FD57DA6-B29E-4232-B85E-A1B5AC5CB1AE}" dt="2023-01-28T11:30:11.025" v="7479" actId="478"/>
          <ac:spMkLst>
            <pc:docMk/>
            <pc:sldMk cId="2438511908" sldId="339"/>
            <ac:spMk id="7" creationId="{95BD048B-5DA7-7E12-7B3B-4C1882165473}"/>
          </ac:spMkLst>
        </pc:spChg>
        <pc:spChg chg="del mod">
          <ac:chgData name="TRIGUEROS MUÑOZ, MIGUEL" userId="93f31087-8566-4d16-a7a1-f20635823349" providerId="ADAL" clId="{5FD57DA6-B29E-4232-B85E-A1B5AC5CB1AE}" dt="2023-01-28T11:30:23.553" v="7484" actId="478"/>
          <ac:spMkLst>
            <pc:docMk/>
            <pc:sldMk cId="2438511908" sldId="339"/>
            <ac:spMk id="21" creationId="{08763778-EF08-1B4F-01D3-38936718C22E}"/>
          </ac:spMkLst>
        </pc:spChg>
        <pc:grpChg chg="del">
          <ac:chgData name="TRIGUEROS MUÑOZ, MIGUEL" userId="93f31087-8566-4d16-a7a1-f20635823349" providerId="ADAL" clId="{5FD57DA6-B29E-4232-B85E-A1B5AC5CB1AE}" dt="2023-01-28T11:30:19.245" v="7481" actId="478"/>
          <ac:grpSpMkLst>
            <pc:docMk/>
            <pc:sldMk cId="2438511908" sldId="339"/>
            <ac:grpSpMk id="22" creationId="{42D7F8B5-38DA-831D-BFDB-CB33AC6BD241}"/>
          </ac:grpSpMkLst>
        </pc:grpChg>
        <pc:picChg chg="del">
          <ac:chgData name="TRIGUEROS MUÑOZ, MIGUEL" userId="93f31087-8566-4d16-a7a1-f20635823349" providerId="ADAL" clId="{5FD57DA6-B29E-4232-B85E-A1B5AC5CB1AE}" dt="2023-01-28T11:30:08.507" v="7478" actId="478"/>
          <ac:picMkLst>
            <pc:docMk/>
            <pc:sldMk cId="2438511908" sldId="339"/>
            <ac:picMk id="4" creationId="{5BAF31A5-A43F-EAE5-3B73-632FD37C7517}"/>
          </ac:picMkLst>
        </pc:picChg>
        <pc:cxnChg chg="add mod">
          <ac:chgData name="TRIGUEROS MUÑOZ, MIGUEL" userId="93f31087-8566-4d16-a7a1-f20635823349" providerId="ADAL" clId="{5FD57DA6-B29E-4232-B85E-A1B5AC5CB1AE}" dt="2023-01-28T12:04:22.210" v="8138" actId="1076"/>
          <ac:cxnSpMkLst>
            <pc:docMk/>
            <pc:sldMk cId="2438511908" sldId="339"/>
            <ac:cxnSpMk id="8" creationId="{D6E31964-5A23-9871-4713-59E5F90C78F0}"/>
          </ac:cxnSpMkLst>
        </pc:cxnChg>
        <pc:cxnChg chg="del">
          <ac:chgData name="TRIGUEROS MUÑOZ, MIGUEL" userId="93f31087-8566-4d16-a7a1-f20635823349" providerId="ADAL" clId="{5FD57DA6-B29E-4232-B85E-A1B5AC5CB1AE}" dt="2023-01-28T11:30:21.789" v="7483" actId="478"/>
          <ac:cxnSpMkLst>
            <pc:docMk/>
            <pc:sldMk cId="2438511908" sldId="339"/>
            <ac:cxnSpMk id="20" creationId="{7F36DF96-10A1-352D-CDAB-0AEBABC3EDB5}"/>
          </ac:cxnSpMkLst>
        </pc:cxnChg>
      </pc:sldChg>
      <pc:sldChg chg="addSp modSp add mod modAnim">
        <pc:chgData name="TRIGUEROS MUÑOZ, MIGUEL" userId="93f31087-8566-4d16-a7a1-f20635823349" providerId="ADAL" clId="{5FD57DA6-B29E-4232-B85E-A1B5AC5CB1AE}" dt="2023-01-29T06:38:09.382" v="8240" actId="113"/>
        <pc:sldMkLst>
          <pc:docMk/>
          <pc:sldMk cId="1250559640" sldId="340"/>
        </pc:sldMkLst>
        <pc:spChg chg="mod">
          <ac:chgData name="TRIGUEROS MUÑOZ, MIGUEL" userId="93f31087-8566-4d16-a7a1-f20635823349" providerId="ADAL" clId="{5FD57DA6-B29E-4232-B85E-A1B5AC5CB1AE}" dt="2023-01-29T06:38:09.382" v="8240" actId="113"/>
          <ac:spMkLst>
            <pc:docMk/>
            <pc:sldMk cId="1250559640" sldId="340"/>
            <ac:spMk id="6" creationId="{5C85BBD8-8EE0-8C7C-B449-77C1CE534B72}"/>
          </ac:spMkLst>
        </pc:spChg>
        <pc:cxnChg chg="add mod">
          <ac:chgData name="TRIGUEROS MUÑOZ, MIGUEL" userId="93f31087-8566-4d16-a7a1-f20635823349" providerId="ADAL" clId="{5FD57DA6-B29E-4232-B85E-A1B5AC5CB1AE}" dt="2023-01-28T12:06:12.996" v="8155" actId="1076"/>
          <ac:cxnSpMkLst>
            <pc:docMk/>
            <pc:sldMk cId="1250559640" sldId="340"/>
            <ac:cxnSpMk id="3" creationId="{25D2F743-3B9A-856F-9A7A-F047CC0685C8}"/>
          </ac:cxnSpMkLst>
        </pc:cxnChg>
      </pc:sldChg>
      <pc:sldChg chg="addSp modSp add mod modAnim">
        <pc:chgData name="TRIGUEROS MUÑOZ, MIGUEL" userId="93f31087-8566-4d16-a7a1-f20635823349" providerId="ADAL" clId="{5FD57DA6-B29E-4232-B85E-A1B5AC5CB1AE}" dt="2023-01-29T11:01:53.577" v="10290" actId="1076"/>
        <pc:sldMkLst>
          <pc:docMk/>
          <pc:sldMk cId="4252141736" sldId="341"/>
        </pc:sldMkLst>
        <pc:spChg chg="add mod">
          <ac:chgData name="TRIGUEROS MUÑOZ, MIGUEL" userId="93f31087-8566-4d16-a7a1-f20635823349" providerId="ADAL" clId="{5FD57DA6-B29E-4232-B85E-A1B5AC5CB1AE}" dt="2023-01-29T11:01:53.577" v="10290" actId="1076"/>
          <ac:spMkLst>
            <pc:docMk/>
            <pc:sldMk cId="4252141736" sldId="341"/>
            <ac:spMk id="4" creationId="{FAAB3F06-BA2D-1E16-813E-A64ADED79B51}"/>
          </ac:spMkLst>
        </pc:spChg>
        <pc:spChg chg="mod">
          <ac:chgData name="TRIGUEROS MUÑOZ, MIGUEL" userId="93f31087-8566-4d16-a7a1-f20635823349" providerId="ADAL" clId="{5FD57DA6-B29E-4232-B85E-A1B5AC5CB1AE}" dt="2023-01-28T11:49:11.519" v="8058" actId="404"/>
          <ac:spMkLst>
            <pc:docMk/>
            <pc:sldMk cId="4252141736" sldId="341"/>
            <ac:spMk id="6" creationId="{5C85BBD8-8EE0-8C7C-B449-77C1CE534B72}"/>
          </ac:spMkLst>
        </pc:spChg>
        <pc:picChg chg="add mod ord">
          <ac:chgData name="TRIGUEROS MUÑOZ, MIGUEL" userId="93f31087-8566-4d16-a7a1-f20635823349" providerId="ADAL" clId="{5FD57DA6-B29E-4232-B85E-A1B5AC5CB1AE}" dt="2023-01-28T11:49:19.590" v="8059" actId="166"/>
          <ac:picMkLst>
            <pc:docMk/>
            <pc:sldMk cId="4252141736" sldId="341"/>
            <ac:picMk id="3" creationId="{F69F4E67-E62E-4AA5-5FEB-FAD129A829A4}"/>
          </ac:picMkLst>
        </pc:picChg>
      </pc:sldChg>
      <pc:sldChg chg="modSp add modAnim">
        <pc:chgData name="TRIGUEROS MUÑOZ, MIGUEL" userId="93f31087-8566-4d16-a7a1-f20635823349" providerId="ADAL" clId="{5FD57DA6-B29E-4232-B85E-A1B5AC5CB1AE}" dt="2023-01-29T06:41:36.246" v="8281"/>
        <pc:sldMkLst>
          <pc:docMk/>
          <pc:sldMk cId="1946742023" sldId="342"/>
        </pc:sldMkLst>
        <pc:spChg chg="mod">
          <ac:chgData name="TRIGUEROS MUÑOZ, MIGUEL" userId="93f31087-8566-4d16-a7a1-f20635823349" providerId="ADAL" clId="{5FD57DA6-B29E-4232-B85E-A1B5AC5CB1AE}" dt="2023-01-29T06:41:10.846" v="8278" actId="20577"/>
          <ac:spMkLst>
            <pc:docMk/>
            <pc:sldMk cId="1946742023" sldId="342"/>
            <ac:spMk id="7" creationId="{1CAA242B-9F16-78DB-2D41-F7762156F0C5}"/>
          </ac:spMkLst>
        </pc:spChg>
      </pc:sldChg>
      <pc:sldChg chg="delSp modSp add mod delAnim modAnim">
        <pc:chgData name="TRIGUEROS MUÑOZ, MIGUEL" userId="93f31087-8566-4d16-a7a1-f20635823349" providerId="ADAL" clId="{5FD57DA6-B29E-4232-B85E-A1B5AC5CB1AE}" dt="2023-01-29T07:05:59.691" v="8824" actId="27636"/>
        <pc:sldMkLst>
          <pc:docMk/>
          <pc:sldMk cId="3197951045" sldId="343"/>
        </pc:sldMkLst>
        <pc:spChg chg="mod">
          <ac:chgData name="TRIGUEROS MUÑOZ, MIGUEL" userId="93f31087-8566-4d16-a7a1-f20635823349" providerId="ADAL" clId="{5FD57DA6-B29E-4232-B85E-A1B5AC5CB1AE}" dt="2023-01-29T07:05:59.691" v="8824" actId="27636"/>
          <ac:spMkLst>
            <pc:docMk/>
            <pc:sldMk cId="3197951045" sldId="343"/>
            <ac:spMk id="6" creationId="{5C85BBD8-8EE0-8C7C-B449-77C1CE534B72}"/>
          </ac:spMkLst>
        </pc:spChg>
        <pc:spChg chg="del">
          <ac:chgData name="TRIGUEROS MUÑOZ, MIGUEL" userId="93f31087-8566-4d16-a7a1-f20635823349" providerId="ADAL" clId="{5FD57DA6-B29E-4232-B85E-A1B5AC5CB1AE}" dt="2023-01-29T06:42:11.603" v="8283" actId="478"/>
          <ac:spMkLst>
            <pc:docMk/>
            <pc:sldMk cId="3197951045" sldId="343"/>
            <ac:spMk id="7" creationId="{1CAA242B-9F16-78DB-2D41-F7762156F0C5}"/>
          </ac:spMkLst>
        </pc:spChg>
      </pc:sldChg>
      <pc:sldChg chg="addSp modSp new mod">
        <pc:chgData name="TRIGUEROS MUÑOZ, MIGUEL" userId="93f31087-8566-4d16-a7a1-f20635823349" providerId="ADAL" clId="{5FD57DA6-B29E-4232-B85E-A1B5AC5CB1AE}" dt="2023-01-29T10:16:44.006" v="9987" actId="20577"/>
        <pc:sldMkLst>
          <pc:docMk/>
          <pc:sldMk cId="1449005981" sldId="344"/>
        </pc:sldMkLst>
        <pc:spChg chg="mod">
          <ac:chgData name="TRIGUEROS MUÑOZ, MIGUEL" userId="93f31087-8566-4d16-a7a1-f20635823349" providerId="ADAL" clId="{5FD57DA6-B29E-4232-B85E-A1B5AC5CB1AE}" dt="2023-01-29T10:16:44.006" v="9987" actId="20577"/>
          <ac:spMkLst>
            <pc:docMk/>
            <pc:sldMk cId="1449005981" sldId="344"/>
            <ac:spMk id="2" creationId="{328279B4-B37E-F178-C289-738BE41C53B7}"/>
          </ac:spMkLst>
        </pc:spChg>
        <pc:spChg chg="mod">
          <ac:chgData name="TRIGUEROS MUÑOZ, MIGUEL" userId="93f31087-8566-4d16-a7a1-f20635823349" providerId="ADAL" clId="{5FD57DA6-B29E-4232-B85E-A1B5AC5CB1AE}" dt="2023-01-29T07:37:56.291" v="9072" actId="2710"/>
          <ac:spMkLst>
            <pc:docMk/>
            <pc:sldMk cId="1449005981" sldId="344"/>
            <ac:spMk id="3" creationId="{5D917A49-C75D-6276-7FF2-954A7802BE96}"/>
          </ac:spMkLst>
        </pc:spChg>
        <pc:picChg chg="add mod ord">
          <ac:chgData name="TRIGUEROS MUÑOZ, MIGUEL" userId="93f31087-8566-4d16-a7a1-f20635823349" providerId="ADAL" clId="{5FD57DA6-B29E-4232-B85E-A1B5AC5CB1AE}" dt="2023-01-29T07:42:00.734" v="9082" actId="14100"/>
          <ac:picMkLst>
            <pc:docMk/>
            <pc:sldMk cId="1449005981" sldId="344"/>
            <ac:picMk id="4" creationId="{63FAEE85-467B-97FE-EB76-D361F576DDA1}"/>
          </ac:picMkLst>
        </pc:picChg>
      </pc:sldChg>
      <pc:sldChg chg="addSp delSp modSp add mod">
        <pc:chgData name="TRIGUEROS MUÑOZ, MIGUEL" userId="93f31087-8566-4d16-a7a1-f20635823349" providerId="ADAL" clId="{5FD57DA6-B29E-4232-B85E-A1B5AC5CB1AE}" dt="2023-01-29T07:44:20.815" v="9136" actId="14100"/>
        <pc:sldMkLst>
          <pc:docMk/>
          <pc:sldMk cId="2434036808" sldId="345"/>
        </pc:sldMkLst>
        <pc:spChg chg="add del mod">
          <ac:chgData name="TRIGUEROS MUÑOZ, MIGUEL" userId="93f31087-8566-4d16-a7a1-f20635823349" providerId="ADAL" clId="{5FD57DA6-B29E-4232-B85E-A1B5AC5CB1AE}" dt="2023-01-29T07:44:15.990" v="9134" actId="6549"/>
          <ac:spMkLst>
            <pc:docMk/>
            <pc:sldMk cId="2434036808" sldId="345"/>
            <ac:spMk id="3" creationId="{5D917A49-C75D-6276-7FF2-954A7802BE96}"/>
          </ac:spMkLst>
        </pc:spChg>
        <pc:spChg chg="add del mod">
          <ac:chgData name="TRIGUEROS MUÑOZ, MIGUEL" userId="93f31087-8566-4d16-a7a1-f20635823349" providerId="ADAL" clId="{5FD57DA6-B29E-4232-B85E-A1B5AC5CB1AE}" dt="2023-01-29T07:43:11.432" v="9088" actId="478"/>
          <ac:spMkLst>
            <pc:docMk/>
            <pc:sldMk cId="2434036808" sldId="345"/>
            <ac:spMk id="6" creationId="{1BA16E94-1E47-533C-F870-40520D962749}"/>
          </ac:spMkLst>
        </pc:spChg>
        <pc:picChg chg="add del">
          <ac:chgData name="TRIGUEROS MUÑOZ, MIGUEL" userId="93f31087-8566-4d16-a7a1-f20635823349" providerId="ADAL" clId="{5FD57DA6-B29E-4232-B85E-A1B5AC5CB1AE}" dt="2023-01-29T07:43:33.958" v="9090" actId="478"/>
          <ac:picMkLst>
            <pc:docMk/>
            <pc:sldMk cId="2434036808" sldId="345"/>
            <ac:picMk id="4" creationId="{63FAEE85-467B-97FE-EB76-D361F576DDA1}"/>
          </ac:picMkLst>
        </pc:picChg>
        <pc:picChg chg="add mod">
          <ac:chgData name="TRIGUEROS MUÑOZ, MIGUEL" userId="93f31087-8566-4d16-a7a1-f20635823349" providerId="ADAL" clId="{5FD57DA6-B29E-4232-B85E-A1B5AC5CB1AE}" dt="2023-01-29T07:44:20.815" v="9136" actId="14100"/>
          <ac:picMkLst>
            <pc:docMk/>
            <pc:sldMk cId="2434036808" sldId="345"/>
            <ac:picMk id="7" creationId="{12DF22E9-A2AC-05CD-56B0-9AA4984B0084}"/>
          </ac:picMkLst>
        </pc:picChg>
      </pc:sldChg>
      <pc:sldChg chg="addSp delSp modSp add mod modAnim">
        <pc:chgData name="TRIGUEROS MUÑOZ, MIGUEL" userId="93f31087-8566-4d16-a7a1-f20635823349" providerId="ADAL" clId="{5FD57DA6-B29E-4232-B85E-A1B5AC5CB1AE}" dt="2023-01-29T10:12:53.484" v="9933" actId="20577"/>
        <pc:sldMkLst>
          <pc:docMk/>
          <pc:sldMk cId="1963308392" sldId="346"/>
        </pc:sldMkLst>
        <pc:spChg chg="mod">
          <ac:chgData name="TRIGUEROS MUÑOZ, MIGUEL" userId="93f31087-8566-4d16-a7a1-f20635823349" providerId="ADAL" clId="{5FD57DA6-B29E-4232-B85E-A1B5AC5CB1AE}" dt="2023-01-29T10:12:53.484" v="9933" actId="20577"/>
          <ac:spMkLst>
            <pc:docMk/>
            <pc:sldMk cId="1963308392" sldId="346"/>
            <ac:spMk id="3" creationId="{5D917A49-C75D-6276-7FF2-954A7802BE96}"/>
          </ac:spMkLst>
        </pc:spChg>
        <pc:spChg chg="add mod">
          <ac:chgData name="TRIGUEROS MUÑOZ, MIGUEL" userId="93f31087-8566-4d16-a7a1-f20635823349" providerId="ADAL" clId="{5FD57DA6-B29E-4232-B85E-A1B5AC5CB1AE}" dt="2023-01-29T10:09:07.285" v="9882" actId="164"/>
          <ac:spMkLst>
            <pc:docMk/>
            <pc:sldMk cId="1963308392" sldId="346"/>
            <ac:spMk id="4" creationId="{BF88F944-6F61-44C8-CFF6-08FEC53C6E1A}"/>
          </ac:spMkLst>
        </pc:spChg>
        <pc:spChg chg="add mod">
          <ac:chgData name="TRIGUEROS MUÑOZ, MIGUEL" userId="93f31087-8566-4d16-a7a1-f20635823349" providerId="ADAL" clId="{5FD57DA6-B29E-4232-B85E-A1B5AC5CB1AE}" dt="2023-01-29T10:09:07.285" v="9882" actId="164"/>
          <ac:spMkLst>
            <pc:docMk/>
            <pc:sldMk cId="1963308392" sldId="346"/>
            <ac:spMk id="5" creationId="{9966FE6C-9334-205F-3C7D-A280C438816C}"/>
          </ac:spMkLst>
        </pc:spChg>
        <pc:spChg chg="add mod">
          <ac:chgData name="TRIGUEROS MUÑOZ, MIGUEL" userId="93f31087-8566-4d16-a7a1-f20635823349" providerId="ADAL" clId="{5FD57DA6-B29E-4232-B85E-A1B5AC5CB1AE}" dt="2023-01-29T10:09:07.285" v="9882" actId="164"/>
          <ac:spMkLst>
            <pc:docMk/>
            <pc:sldMk cId="1963308392" sldId="346"/>
            <ac:spMk id="6" creationId="{A8CD502A-3507-D23F-C557-658E0095EC51}"/>
          </ac:spMkLst>
        </pc:spChg>
        <pc:spChg chg="add mod">
          <ac:chgData name="TRIGUEROS MUÑOZ, MIGUEL" userId="93f31087-8566-4d16-a7a1-f20635823349" providerId="ADAL" clId="{5FD57DA6-B29E-4232-B85E-A1B5AC5CB1AE}" dt="2023-01-29T10:09:07.285" v="9882" actId="164"/>
          <ac:spMkLst>
            <pc:docMk/>
            <pc:sldMk cId="1963308392" sldId="346"/>
            <ac:spMk id="8" creationId="{DC5E1A57-BFE6-2E4C-23A4-312A2F29002A}"/>
          </ac:spMkLst>
        </pc:spChg>
        <pc:spChg chg="add del mod">
          <ac:chgData name="TRIGUEROS MUÑOZ, MIGUEL" userId="93f31087-8566-4d16-a7a1-f20635823349" providerId="ADAL" clId="{5FD57DA6-B29E-4232-B85E-A1B5AC5CB1AE}" dt="2023-01-29T07:48:49.539" v="9319" actId="478"/>
          <ac:spMkLst>
            <pc:docMk/>
            <pc:sldMk cId="1963308392" sldId="346"/>
            <ac:spMk id="9" creationId="{E698790F-0D3F-D9D6-747E-3DBBE603B69F}"/>
          </ac:spMkLst>
        </pc:spChg>
        <pc:spChg chg="add mod">
          <ac:chgData name="TRIGUEROS MUÑOZ, MIGUEL" userId="93f31087-8566-4d16-a7a1-f20635823349" providerId="ADAL" clId="{5FD57DA6-B29E-4232-B85E-A1B5AC5CB1AE}" dt="2023-01-29T10:09:07.285" v="9882" actId="164"/>
          <ac:spMkLst>
            <pc:docMk/>
            <pc:sldMk cId="1963308392" sldId="346"/>
            <ac:spMk id="10" creationId="{FE198922-0B06-0506-FA5B-8FF2027A7F9A}"/>
          </ac:spMkLst>
        </pc:spChg>
        <pc:spChg chg="add mod">
          <ac:chgData name="TRIGUEROS MUÑOZ, MIGUEL" userId="93f31087-8566-4d16-a7a1-f20635823349" providerId="ADAL" clId="{5FD57DA6-B29E-4232-B85E-A1B5AC5CB1AE}" dt="2023-01-29T10:09:07.285" v="9882" actId="164"/>
          <ac:spMkLst>
            <pc:docMk/>
            <pc:sldMk cId="1963308392" sldId="346"/>
            <ac:spMk id="11" creationId="{4691DC0E-FB13-D9F3-B863-FE9230DBF1A1}"/>
          </ac:spMkLst>
        </pc:spChg>
        <pc:spChg chg="add del mod">
          <ac:chgData name="TRIGUEROS MUÑOZ, MIGUEL" userId="93f31087-8566-4d16-a7a1-f20635823349" providerId="ADAL" clId="{5FD57DA6-B29E-4232-B85E-A1B5AC5CB1AE}" dt="2023-01-29T07:56:59.548" v="9401" actId="767"/>
          <ac:spMkLst>
            <pc:docMk/>
            <pc:sldMk cId="1963308392" sldId="346"/>
            <ac:spMk id="54" creationId="{8CC3CEB2-70F1-8924-347D-90B6E7E4B93D}"/>
          </ac:spMkLst>
        </pc:spChg>
        <pc:spChg chg="add del mod">
          <ac:chgData name="TRIGUEROS MUÑOZ, MIGUEL" userId="93f31087-8566-4d16-a7a1-f20635823349" providerId="ADAL" clId="{5FD57DA6-B29E-4232-B85E-A1B5AC5CB1AE}" dt="2023-01-29T07:57:09.872" v="9403" actId="767"/>
          <ac:spMkLst>
            <pc:docMk/>
            <pc:sldMk cId="1963308392" sldId="346"/>
            <ac:spMk id="55" creationId="{656D610F-9A50-5B57-DC34-55DCC4C2A6CA}"/>
          </ac:spMkLst>
        </pc:spChg>
        <pc:spChg chg="add mod">
          <ac:chgData name="TRIGUEROS MUÑOZ, MIGUEL" userId="93f31087-8566-4d16-a7a1-f20635823349" providerId="ADAL" clId="{5FD57DA6-B29E-4232-B85E-A1B5AC5CB1AE}" dt="2023-01-29T10:09:07.285" v="9882" actId="164"/>
          <ac:spMkLst>
            <pc:docMk/>
            <pc:sldMk cId="1963308392" sldId="346"/>
            <ac:spMk id="56" creationId="{8B84EF17-25BB-FF7B-5195-FC0AA65B2807}"/>
          </ac:spMkLst>
        </pc:spChg>
        <pc:spChg chg="add mod">
          <ac:chgData name="TRIGUEROS MUÑOZ, MIGUEL" userId="93f31087-8566-4d16-a7a1-f20635823349" providerId="ADAL" clId="{5FD57DA6-B29E-4232-B85E-A1B5AC5CB1AE}" dt="2023-01-29T10:09:07.285" v="9882" actId="164"/>
          <ac:spMkLst>
            <pc:docMk/>
            <pc:sldMk cId="1963308392" sldId="346"/>
            <ac:spMk id="57" creationId="{B2140093-0C7F-8805-936E-6390EE4E02F2}"/>
          </ac:spMkLst>
        </pc:spChg>
        <pc:spChg chg="add mod">
          <ac:chgData name="TRIGUEROS MUÑOZ, MIGUEL" userId="93f31087-8566-4d16-a7a1-f20635823349" providerId="ADAL" clId="{5FD57DA6-B29E-4232-B85E-A1B5AC5CB1AE}" dt="2023-01-29T10:09:07.285" v="9882" actId="164"/>
          <ac:spMkLst>
            <pc:docMk/>
            <pc:sldMk cId="1963308392" sldId="346"/>
            <ac:spMk id="58" creationId="{BE364B99-8A14-2C56-CAFA-4D62274BAC9D}"/>
          </ac:spMkLst>
        </pc:spChg>
        <pc:spChg chg="add mod">
          <ac:chgData name="TRIGUEROS MUÑOZ, MIGUEL" userId="93f31087-8566-4d16-a7a1-f20635823349" providerId="ADAL" clId="{5FD57DA6-B29E-4232-B85E-A1B5AC5CB1AE}" dt="2023-01-29T10:09:07.285" v="9882" actId="164"/>
          <ac:spMkLst>
            <pc:docMk/>
            <pc:sldMk cId="1963308392" sldId="346"/>
            <ac:spMk id="59" creationId="{DACD7110-A45D-4549-DBD1-C6F29B5ADD74}"/>
          </ac:spMkLst>
        </pc:spChg>
        <pc:grpChg chg="add mod">
          <ac:chgData name="TRIGUEROS MUÑOZ, MIGUEL" userId="93f31087-8566-4d16-a7a1-f20635823349" providerId="ADAL" clId="{5FD57DA6-B29E-4232-B85E-A1B5AC5CB1AE}" dt="2023-01-29T10:09:07.285" v="9882" actId="164"/>
          <ac:grpSpMkLst>
            <pc:docMk/>
            <pc:sldMk cId="1963308392" sldId="346"/>
            <ac:grpSpMk id="60" creationId="{D8214506-7F6F-297B-7F0E-7406D0E729FB}"/>
          </ac:grpSpMkLst>
        </pc:grpChg>
        <pc:picChg chg="mod">
          <ac:chgData name="TRIGUEROS MUÑOZ, MIGUEL" userId="93f31087-8566-4d16-a7a1-f20635823349" providerId="ADAL" clId="{5FD57DA6-B29E-4232-B85E-A1B5AC5CB1AE}" dt="2023-01-29T07:44:57.125" v="9139" actId="1076"/>
          <ac:picMkLst>
            <pc:docMk/>
            <pc:sldMk cId="1963308392" sldId="346"/>
            <ac:picMk id="7" creationId="{12DF22E9-A2AC-05CD-56B0-9AA4984B0084}"/>
          </ac:picMkLst>
        </pc:picChg>
        <pc:cxnChg chg="add mod">
          <ac:chgData name="TRIGUEROS MUÑOZ, MIGUEL" userId="93f31087-8566-4d16-a7a1-f20635823349" providerId="ADAL" clId="{5FD57DA6-B29E-4232-B85E-A1B5AC5CB1AE}" dt="2023-01-29T10:09:07.285" v="9882" actId="164"/>
          <ac:cxnSpMkLst>
            <pc:docMk/>
            <pc:sldMk cId="1963308392" sldId="346"/>
            <ac:cxnSpMk id="13" creationId="{3D773DD6-E996-1813-DAE4-06B1EC83643E}"/>
          </ac:cxnSpMkLst>
        </pc:cxnChg>
        <pc:cxnChg chg="add mod">
          <ac:chgData name="TRIGUEROS MUÑOZ, MIGUEL" userId="93f31087-8566-4d16-a7a1-f20635823349" providerId="ADAL" clId="{5FD57DA6-B29E-4232-B85E-A1B5AC5CB1AE}" dt="2023-01-29T10:09:07.285" v="9882" actId="164"/>
          <ac:cxnSpMkLst>
            <pc:docMk/>
            <pc:sldMk cId="1963308392" sldId="346"/>
            <ac:cxnSpMk id="15" creationId="{3FFB350E-78D7-1019-1FD8-9AAE3B6BF6C6}"/>
          </ac:cxnSpMkLst>
        </pc:cxnChg>
        <pc:cxnChg chg="add mod">
          <ac:chgData name="TRIGUEROS MUÑOZ, MIGUEL" userId="93f31087-8566-4d16-a7a1-f20635823349" providerId="ADAL" clId="{5FD57DA6-B29E-4232-B85E-A1B5AC5CB1AE}" dt="2023-01-29T10:09:07.285" v="9882" actId="164"/>
          <ac:cxnSpMkLst>
            <pc:docMk/>
            <pc:sldMk cId="1963308392" sldId="346"/>
            <ac:cxnSpMk id="16" creationId="{16642054-9206-BDEA-6409-6CBCAED541CA}"/>
          </ac:cxnSpMkLst>
        </pc:cxnChg>
        <pc:cxnChg chg="add mod">
          <ac:chgData name="TRIGUEROS MUÑOZ, MIGUEL" userId="93f31087-8566-4d16-a7a1-f20635823349" providerId="ADAL" clId="{5FD57DA6-B29E-4232-B85E-A1B5AC5CB1AE}" dt="2023-01-29T10:09:07.285" v="9882" actId="164"/>
          <ac:cxnSpMkLst>
            <pc:docMk/>
            <pc:sldMk cId="1963308392" sldId="346"/>
            <ac:cxnSpMk id="19" creationId="{64F4F357-109D-D430-FD34-727088B8F224}"/>
          </ac:cxnSpMkLst>
        </pc:cxnChg>
        <pc:cxnChg chg="add mod">
          <ac:chgData name="TRIGUEROS MUÑOZ, MIGUEL" userId="93f31087-8566-4d16-a7a1-f20635823349" providerId="ADAL" clId="{5FD57DA6-B29E-4232-B85E-A1B5AC5CB1AE}" dt="2023-01-29T10:09:07.285" v="9882" actId="164"/>
          <ac:cxnSpMkLst>
            <pc:docMk/>
            <pc:sldMk cId="1963308392" sldId="346"/>
            <ac:cxnSpMk id="22" creationId="{2FACB989-F917-663C-C2FA-3F1D9E9975F3}"/>
          </ac:cxnSpMkLst>
        </pc:cxnChg>
        <pc:cxnChg chg="add mod">
          <ac:chgData name="TRIGUEROS MUÑOZ, MIGUEL" userId="93f31087-8566-4d16-a7a1-f20635823349" providerId="ADAL" clId="{5FD57DA6-B29E-4232-B85E-A1B5AC5CB1AE}" dt="2023-01-29T10:09:07.285" v="9882" actId="164"/>
          <ac:cxnSpMkLst>
            <pc:docMk/>
            <pc:sldMk cId="1963308392" sldId="346"/>
            <ac:cxnSpMk id="28" creationId="{FDFDE9BE-CFFF-4479-0229-472B2E58FEF3}"/>
          </ac:cxnSpMkLst>
        </pc:cxnChg>
        <pc:cxnChg chg="add mod">
          <ac:chgData name="TRIGUEROS MUÑOZ, MIGUEL" userId="93f31087-8566-4d16-a7a1-f20635823349" providerId="ADAL" clId="{5FD57DA6-B29E-4232-B85E-A1B5AC5CB1AE}" dt="2023-01-29T10:09:07.285" v="9882" actId="164"/>
          <ac:cxnSpMkLst>
            <pc:docMk/>
            <pc:sldMk cId="1963308392" sldId="346"/>
            <ac:cxnSpMk id="32" creationId="{16EC65CE-A567-A612-B9E0-85B68A7BA048}"/>
          </ac:cxnSpMkLst>
        </pc:cxnChg>
      </pc:sldChg>
      <pc:sldChg chg="addSp delSp modSp add mod modAnim">
        <pc:chgData name="TRIGUEROS MUÑOZ, MIGUEL" userId="93f31087-8566-4d16-a7a1-f20635823349" providerId="ADAL" clId="{5FD57DA6-B29E-4232-B85E-A1B5AC5CB1AE}" dt="2023-01-29T10:16:52.312" v="9988" actId="20577"/>
        <pc:sldMkLst>
          <pc:docMk/>
          <pc:sldMk cId="2377115467" sldId="347"/>
        </pc:sldMkLst>
        <pc:spChg chg="mod">
          <ac:chgData name="TRIGUEROS MUÑOZ, MIGUEL" userId="93f31087-8566-4d16-a7a1-f20635823349" providerId="ADAL" clId="{5FD57DA6-B29E-4232-B85E-A1B5AC5CB1AE}" dt="2023-01-29T10:16:52.312" v="9988" actId="20577"/>
          <ac:spMkLst>
            <pc:docMk/>
            <pc:sldMk cId="2377115467" sldId="347"/>
            <ac:spMk id="2" creationId="{328279B4-B37E-F178-C289-738BE41C53B7}"/>
          </ac:spMkLst>
        </pc:spChg>
        <pc:spChg chg="mod ord">
          <ac:chgData name="TRIGUEROS MUÑOZ, MIGUEL" userId="93f31087-8566-4d16-a7a1-f20635823349" providerId="ADAL" clId="{5FD57DA6-B29E-4232-B85E-A1B5AC5CB1AE}" dt="2023-01-29T10:06:40.534" v="9876" actId="167"/>
          <ac:spMkLst>
            <pc:docMk/>
            <pc:sldMk cId="2377115467" sldId="347"/>
            <ac:spMk id="3" creationId="{5D917A49-C75D-6276-7FF2-954A7802BE96}"/>
          </ac:spMkLst>
        </pc:spChg>
        <pc:spChg chg="mod">
          <ac:chgData name="TRIGUEROS MUÑOZ, MIGUEL" userId="93f31087-8566-4d16-a7a1-f20635823349" providerId="ADAL" clId="{5FD57DA6-B29E-4232-B85E-A1B5AC5CB1AE}" dt="2023-01-29T10:03:47.276" v="9821" actId="164"/>
          <ac:spMkLst>
            <pc:docMk/>
            <pc:sldMk cId="2377115467" sldId="347"/>
            <ac:spMk id="4" creationId="{BF88F944-6F61-44C8-CFF6-08FEC53C6E1A}"/>
          </ac:spMkLst>
        </pc:spChg>
        <pc:spChg chg="mod">
          <ac:chgData name="TRIGUEROS MUÑOZ, MIGUEL" userId="93f31087-8566-4d16-a7a1-f20635823349" providerId="ADAL" clId="{5FD57DA6-B29E-4232-B85E-A1B5AC5CB1AE}" dt="2023-01-29T10:03:47.276" v="9821" actId="164"/>
          <ac:spMkLst>
            <pc:docMk/>
            <pc:sldMk cId="2377115467" sldId="347"/>
            <ac:spMk id="5" creationId="{9966FE6C-9334-205F-3C7D-A280C438816C}"/>
          </ac:spMkLst>
        </pc:spChg>
        <pc:spChg chg="mod">
          <ac:chgData name="TRIGUEROS MUÑOZ, MIGUEL" userId="93f31087-8566-4d16-a7a1-f20635823349" providerId="ADAL" clId="{5FD57DA6-B29E-4232-B85E-A1B5AC5CB1AE}" dt="2023-01-29T10:03:47.276" v="9821" actId="164"/>
          <ac:spMkLst>
            <pc:docMk/>
            <pc:sldMk cId="2377115467" sldId="347"/>
            <ac:spMk id="6" creationId="{A8CD502A-3507-D23F-C557-658E0095EC51}"/>
          </ac:spMkLst>
        </pc:spChg>
        <pc:spChg chg="mod">
          <ac:chgData name="TRIGUEROS MUÑOZ, MIGUEL" userId="93f31087-8566-4d16-a7a1-f20635823349" providerId="ADAL" clId="{5FD57DA6-B29E-4232-B85E-A1B5AC5CB1AE}" dt="2023-01-29T10:03:47.276" v="9821" actId="164"/>
          <ac:spMkLst>
            <pc:docMk/>
            <pc:sldMk cId="2377115467" sldId="347"/>
            <ac:spMk id="8" creationId="{DC5E1A57-BFE6-2E4C-23A4-312A2F29002A}"/>
          </ac:spMkLst>
        </pc:spChg>
        <pc:spChg chg="mod">
          <ac:chgData name="TRIGUEROS MUÑOZ, MIGUEL" userId="93f31087-8566-4d16-a7a1-f20635823349" providerId="ADAL" clId="{5FD57DA6-B29E-4232-B85E-A1B5AC5CB1AE}" dt="2023-01-29T10:03:47.276" v="9821" actId="164"/>
          <ac:spMkLst>
            <pc:docMk/>
            <pc:sldMk cId="2377115467" sldId="347"/>
            <ac:spMk id="10" creationId="{FE198922-0B06-0506-FA5B-8FF2027A7F9A}"/>
          </ac:spMkLst>
        </pc:spChg>
        <pc:spChg chg="mod">
          <ac:chgData name="TRIGUEROS MUÑOZ, MIGUEL" userId="93f31087-8566-4d16-a7a1-f20635823349" providerId="ADAL" clId="{5FD57DA6-B29E-4232-B85E-A1B5AC5CB1AE}" dt="2023-01-29T10:03:47.276" v="9821" actId="164"/>
          <ac:spMkLst>
            <pc:docMk/>
            <pc:sldMk cId="2377115467" sldId="347"/>
            <ac:spMk id="11" creationId="{4691DC0E-FB13-D9F3-B863-FE9230DBF1A1}"/>
          </ac:spMkLst>
        </pc:spChg>
        <pc:spChg chg="add mod">
          <ac:chgData name="TRIGUEROS MUÑOZ, MIGUEL" userId="93f31087-8566-4d16-a7a1-f20635823349" providerId="ADAL" clId="{5FD57DA6-B29E-4232-B85E-A1B5AC5CB1AE}" dt="2023-01-29T10:03:47.276" v="9821" actId="164"/>
          <ac:spMkLst>
            <pc:docMk/>
            <pc:sldMk cId="2377115467" sldId="347"/>
            <ac:spMk id="17" creationId="{BE91FC40-ED4A-6FD2-2DC0-3E4C27E45D7C}"/>
          </ac:spMkLst>
        </pc:spChg>
        <pc:spChg chg="del mod">
          <ac:chgData name="TRIGUEROS MUÑOZ, MIGUEL" userId="93f31087-8566-4d16-a7a1-f20635823349" providerId="ADAL" clId="{5FD57DA6-B29E-4232-B85E-A1B5AC5CB1AE}" dt="2023-01-29T08:13:00.003" v="9670" actId="478"/>
          <ac:spMkLst>
            <pc:docMk/>
            <pc:sldMk cId="2377115467" sldId="347"/>
            <ac:spMk id="56" creationId="{8B84EF17-25BB-FF7B-5195-FC0AA65B2807}"/>
          </ac:spMkLst>
        </pc:spChg>
        <pc:spChg chg="del mod">
          <ac:chgData name="TRIGUEROS MUÑOZ, MIGUEL" userId="93f31087-8566-4d16-a7a1-f20635823349" providerId="ADAL" clId="{5FD57DA6-B29E-4232-B85E-A1B5AC5CB1AE}" dt="2023-01-29T08:12:58.418" v="9669" actId="478"/>
          <ac:spMkLst>
            <pc:docMk/>
            <pc:sldMk cId="2377115467" sldId="347"/>
            <ac:spMk id="57" creationId="{B2140093-0C7F-8805-936E-6390EE4E02F2}"/>
          </ac:spMkLst>
        </pc:spChg>
        <pc:spChg chg="add del mod">
          <ac:chgData name="TRIGUEROS MUÑOZ, MIGUEL" userId="93f31087-8566-4d16-a7a1-f20635823349" providerId="ADAL" clId="{5FD57DA6-B29E-4232-B85E-A1B5AC5CB1AE}" dt="2023-01-29T10:03:47.276" v="9821" actId="164"/>
          <ac:spMkLst>
            <pc:docMk/>
            <pc:sldMk cId="2377115467" sldId="347"/>
            <ac:spMk id="58" creationId="{BE364B99-8A14-2C56-CAFA-4D62274BAC9D}"/>
          </ac:spMkLst>
        </pc:spChg>
        <pc:spChg chg="add del mod">
          <ac:chgData name="TRIGUEROS MUÑOZ, MIGUEL" userId="93f31087-8566-4d16-a7a1-f20635823349" providerId="ADAL" clId="{5FD57DA6-B29E-4232-B85E-A1B5AC5CB1AE}" dt="2023-01-29T10:03:47.276" v="9821" actId="164"/>
          <ac:spMkLst>
            <pc:docMk/>
            <pc:sldMk cId="2377115467" sldId="347"/>
            <ac:spMk id="59" creationId="{DACD7110-A45D-4549-DBD1-C6F29B5ADD74}"/>
          </ac:spMkLst>
        </pc:spChg>
        <pc:spChg chg="add mod ord">
          <ac:chgData name="TRIGUEROS MUÑOZ, MIGUEL" userId="93f31087-8566-4d16-a7a1-f20635823349" providerId="ADAL" clId="{5FD57DA6-B29E-4232-B85E-A1B5AC5CB1AE}" dt="2023-01-29T10:06:58.107" v="9878" actId="167"/>
          <ac:spMkLst>
            <pc:docMk/>
            <pc:sldMk cId="2377115467" sldId="347"/>
            <ac:spMk id="67" creationId="{3DDE8DF8-D412-4592-987E-A78963569857}"/>
          </ac:spMkLst>
        </pc:spChg>
        <pc:grpChg chg="add mod">
          <ac:chgData name="TRIGUEROS MUÑOZ, MIGUEL" userId="93f31087-8566-4d16-a7a1-f20635823349" providerId="ADAL" clId="{5FD57DA6-B29E-4232-B85E-A1B5AC5CB1AE}" dt="2023-01-29T10:07:11.411" v="9879" actId="1076"/>
          <ac:grpSpMkLst>
            <pc:docMk/>
            <pc:sldMk cId="2377115467" sldId="347"/>
            <ac:grpSpMk id="68" creationId="{82EBA840-9E2D-2FC9-3E94-2D2F5A437DD7}"/>
          </ac:grpSpMkLst>
        </pc:grpChg>
        <pc:picChg chg="del">
          <ac:chgData name="TRIGUEROS MUÑOZ, MIGUEL" userId="93f31087-8566-4d16-a7a1-f20635823349" providerId="ADAL" clId="{5FD57DA6-B29E-4232-B85E-A1B5AC5CB1AE}" dt="2023-01-29T08:06:28.220" v="9422" actId="478"/>
          <ac:picMkLst>
            <pc:docMk/>
            <pc:sldMk cId="2377115467" sldId="347"/>
            <ac:picMk id="7" creationId="{12DF22E9-A2AC-05CD-56B0-9AA4984B0084}"/>
          </ac:picMkLst>
        </pc:picChg>
        <pc:cxnChg chg="mod">
          <ac:chgData name="TRIGUEROS MUÑOZ, MIGUEL" userId="93f31087-8566-4d16-a7a1-f20635823349" providerId="ADAL" clId="{5FD57DA6-B29E-4232-B85E-A1B5AC5CB1AE}" dt="2023-01-29T10:03:47.276" v="9821" actId="164"/>
          <ac:cxnSpMkLst>
            <pc:docMk/>
            <pc:sldMk cId="2377115467" sldId="347"/>
            <ac:cxnSpMk id="13" creationId="{3D773DD6-E996-1813-DAE4-06B1EC83643E}"/>
          </ac:cxnSpMkLst>
        </pc:cxnChg>
        <pc:cxnChg chg="add del mod">
          <ac:chgData name="TRIGUEROS MUÑOZ, MIGUEL" userId="93f31087-8566-4d16-a7a1-f20635823349" providerId="ADAL" clId="{5FD57DA6-B29E-4232-B85E-A1B5AC5CB1AE}" dt="2023-01-29T08:13:54.094" v="9682" actId="478"/>
          <ac:cxnSpMkLst>
            <pc:docMk/>
            <pc:sldMk cId="2377115467" sldId="347"/>
            <ac:cxnSpMk id="15" creationId="{3FFB350E-78D7-1019-1FD8-9AAE3B6BF6C6}"/>
          </ac:cxnSpMkLst>
        </pc:cxnChg>
        <pc:cxnChg chg="mod">
          <ac:chgData name="TRIGUEROS MUÑOZ, MIGUEL" userId="93f31087-8566-4d16-a7a1-f20635823349" providerId="ADAL" clId="{5FD57DA6-B29E-4232-B85E-A1B5AC5CB1AE}" dt="2023-01-29T10:03:47.276" v="9821" actId="164"/>
          <ac:cxnSpMkLst>
            <pc:docMk/>
            <pc:sldMk cId="2377115467" sldId="347"/>
            <ac:cxnSpMk id="16" creationId="{16642054-9206-BDEA-6409-6CBCAED541CA}"/>
          </ac:cxnSpMkLst>
        </pc:cxnChg>
        <pc:cxnChg chg="mod">
          <ac:chgData name="TRIGUEROS MUÑOZ, MIGUEL" userId="93f31087-8566-4d16-a7a1-f20635823349" providerId="ADAL" clId="{5FD57DA6-B29E-4232-B85E-A1B5AC5CB1AE}" dt="2023-01-29T10:03:47.276" v="9821" actId="164"/>
          <ac:cxnSpMkLst>
            <pc:docMk/>
            <pc:sldMk cId="2377115467" sldId="347"/>
            <ac:cxnSpMk id="19" creationId="{64F4F357-109D-D430-FD34-727088B8F224}"/>
          </ac:cxnSpMkLst>
        </pc:cxnChg>
        <pc:cxnChg chg="add del mod">
          <ac:chgData name="TRIGUEROS MUÑOZ, MIGUEL" userId="93f31087-8566-4d16-a7a1-f20635823349" providerId="ADAL" clId="{5FD57DA6-B29E-4232-B85E-A1B5AC5CB1AE}" dt="2023-01-29T08:19:37.397" v="9727" actId="478"/>
          <ac:cxnSpMkLst>
            <pc:docMk/>
            <pc:sldMk cId="2377115467" sldId="347"/>
            <ac:cxnSpMk id="20" creationId="{B97F0A3A-797D-E1E0-3B66-BBFD85CBCFBA}"/>
          </ac:cxnSpMkLst>
        </pc:cxnChg>
        <pc:cxnChg chg="mod">
          <ac:chgData name="TRIGUEROS MUÑOZ, MIGUEL" userId="93f31087-8566-4d16-a7a1-f20635823349" providerId="ADAL" clId="{5FD57DA6-B29E-4232-B85E-A1B5AC5CB1AE}" dt="2023-01-29T10:03:47.276" v="9821" actId="164"/>
          <ac:cxnSpMkLst>
            <pc:docMk/>
            <pc:sldMk cId="2377115467" sldId="347"/>
            <ac:cxnSpMk id="22" creationId="{2FACB989-F917-663C-C2FA-3F1D9E9975F3}"/>
          </ac:cxnSpMkLst>
        </pc:cxnChg>
        <pc:cxnChg chg="add del mod">
          <ac:chgData name="TRIGUEROS MUÑOZ, MIGUEL" userId="93f31087-8566-4d16-a7a1-f20635823349" providerId="ADAL" clId="{5FD57DA6-B29E-4232-B85E-A1B5AC5CB1AE}" dt="2023-01-29T08:16:45.759" v="9707" actId="478"/>
          <ac:cxnSpMkLst>
            <pc:docMk/>
            <pc:sldMk cId="2377115467" sldId="347"/>
            <ac:cxnSpMk id="23" creationId="{BE69F85C-9716-FE72-092A-2710A0D24105}"/>
          </ac:cxnSpMkLst>
        </pc:cxnChg>
        <pc:cxnChg chg="mod">
          <ac:chgData name="TRIGUEROS MUÑOZ, MIGUEL" userId="93f31087-8566-4d16-a7a1-f20635823349" providerId="ADAL" clId="{5FD57DA6-B29E-4232-B85E-A1B5AC5CB1AE}" dt="2023-01-29T10:03:47.276" v="9821" actId="164"/>
          <ac:cxnSpMkLst>
            <pc:docMk/>
            <pc:sldMk cId="2377115467" sldId="347"/>
            <ac:cxnSpMk id="28" creationId="{FDFDE9BE-CFFF-4479-0229-472B2E58FEF3}"/>
          </ac:cxnSpMkLst>
        </pc:cxnChg>
        <pc:cxnChg chg="mod">
          <ac:chgData name="TRIGUEROS MUÑOZ, MIGUEL" userId="93f31087-8566-4d16-a7a1-f20635823349" providerId="ADAL" clId="{5FD57DA6-B29E-4232-B85E-A1B5AC5CB1AE}" dt="2023-01-29T10:03:47.276" v="9821" actId="164"/>
          <ac:cxnSpMkLst>
            <pc:docMk/>
            <pc:sldMk cId="2377115467" sldId="347"/>
            <ac:cxnSpMk id="32" creationId="{16EC65CE-A567-A612-B9E0-85B68A7BA048}"/>
          </ac:cxnSpMkLst>
        </pc:cxnChg>
        <pc:cxnChg chg="add mod">
          <ac:chgData name="TRIGUEROS MUÑOZ, MIGUEL" userId="93f31087-8566-4d16-a7a1-f20635823349" providerId="ADAL" clId="{5FD57DA6-B29E-4232-B85E-A1B5AC5CB1AE}" dt="2023-01-29T10:03:47.276" v="9821" actId="164"/>
          <ac:cxnSpMkLst>
            <pc:docMk/>
            <pc:sldMk cId="2377115467" sldId="347"/>
            <ac:cxnSpMk id="34" creationId="{DA9200E2-7D56-92B9-44E0-D026C8CB6934}"/>
          </ac:cxnSpMkLst>
        </pc:cxnChg>
        <pc:cxnChg chg="add mod">
          <ac:chgData name="TRIGUEROS MUÑOZ, MIGUEL" userId="93f31087-8566-4d16-a7a1-f20635823349" providerId="ADAL" clId="{5FD57DA6-B29E-4232-B85E-A1B5AC5CB1AE}" dt="2023-01-29T10:03:47.276" v="9821" actId="164"/>
          <ac:cxnSpMkLst>
            <pc:docMk/>
            <pc:sldMk cId="2377115467" sldId="347"/>
            <ac:cxnSpMk id="52" creationId="{B13B674B-B6BB-4C92-3574-AEC2FCC4636E}"/>
          </ac:cxnSpMkLst>
        </pc:cxnChg>
      </pc:sldChg>
      <pc:sldChg chg="modSp add mod">
        <pc:chgData name="TRIGUEROS MUÑOZ, MIGUEL" userId="93f31087-8566-4d16-a7a1-f20635823349" providerId="ADAL" clId="{5FD57DA6-B29E-4232-B85E-A1B5AC5CB1AE}" dt="2023-01-29T10:17:29.429" v="10007" actId="1076"/>
        <pc:sldMkLst>
          <pc:docMk/>
          <pc:sldMk cId="2553573702" sldId="348"/>
        </pc:sldMkLst>
        <pc:spChg chg="mod">
          <ac:chgData name="TRIGUEROS MUÑOZ, MIGUEL" userId="93f31087-8566-4d16-a7a1-f20635823349" providerId="ADAL" clId="{5FD57DA6-B29E-4232-B85E-A1B5AC5CB1AE}" dt="2023-01-29T10:17:24.011" v="10006" actId="13926"/>
          <ac:spMkLst>
            <pc:docMk/>
            <pc:sldMk cId="2553573702" sldId="348"/>
            <ac:spMk id="7" creationId="{F097F5DA-2959-700D-9301-2EA5D52A119F}"/>
          </ac:spMkLst>
        </pc:spChg>
        <pc:grpChg chg="mod">
          <ac:chgData name="TRIGUEROS MUÑOZ, MIGUEL" userId="93f31087-8566-4d16-a7a1-f20635823349" providerId="ADAL" clId="{5FD57DA6-B29E-4232-B85E-A1B5AC5CB1AE}" dt="2023-01-29T10:17:29.429" v="10007" actId="1076"/>
          <ac:grpSpMkLst>
            <pc:docMk/>
            <pc:sldMk cId="2553573702" sldId="348"/>
            <ac:grpSpMk id="15" creationId="{91387A6C-8718-2F11-9BFB-BBE5E1DBE57F}"/>
          </ac:grpSpMkLst>
        </pc:grpChg>
      </pc:sldChg>
      <pc:sldMasterChg chg="addSp delSp modSp mod addSldLayout delSldLayout modSldLayout">
        <pc:chgData name="TRIGUEROS MUÑOZ, MIGUEL" userId="93f31087-8566-4d16-a7a1-f20635823349" providerId="ADAL" clId="{5FD57DA6-B29E-4232-B85E-A1B5AC5CB1AE}" dt="2023-01-21T06:44:09.833" v="3316" actId="20577"/>
        <pc:sldMasterMkLst>
          <pc:docMk/>
          <pc:sldMasterMk cId="138951284" sldId="2147483668"/>
        </pc:sldMasterMkLst>
        <pc:spChg chg="mod">
          <ac:chgData name="TRIGUEROS MUÑOZ, MIGUEL" userId="93f31087-8566-4d16-a7a1-f20635823349" providerId="ADAL" clId="{5FD57DA6-B29E-4232-B85E-A1B5AC5CB1AE}" dt="2023-01-15T10:06:20.629" v="1078" actId="14100"/>
          <ac:spMkLst>
            <pc:docMk/>
            <pc:sldMasterMk cId="138951284" sldId="2147483668"/>
            <ac:spMk id="2" creationId="{00000000-0000-0000-0000-000000000000}"/>
          </ac:spMkLst>
        </pc:spChg>
        <pc:spChg chg="mod">
          <ac:chgData name="TRIGUEROS MUÑOZ, MIGUEL" userId="93f31087-8566-4d16-a7a1-f20635823349" providerId="ADAL" clId="{5FD57DA6-B29E-4232-B85E-A1B5AC5CB1AE}" dt="2023-01-15T10:45:44.594" v="1210"/>
          <ac:spMkLst>
            <pc:docMk/>
            <pc:sldMasterMk cId="138951284" sldId="2147483668"/>
            <ac:spMk id="3" creationId="{00000000-0000-0000-0000-000000000000}"/>
          </ac:spMkLst>
        </pc:spChg>
        <pc:spChg chg="del mod">
          <ac:chgData name="TRIGUEROS MUÑOZ, MIGUEL" userId="93f31087-8566-4d16-a7a1-f20635823349" providerId="ADAL" clId="{5FD57DA6-B29E-4232-B85E-A1B5AC5CB1AE}" dt="2023-01-15T09:42:26.594" v="454" actId="478"/>
          <ac:spMkLst>
            <pc:docMk/>
            <pc:sldMasterMk cId="138951284" sldId="2147483668"/>
            <ac:spMk id="4" creationId="{00000000-0000-0000-0000-000000000000}"/>
          </ac:spMkLst>
        </pc:spChg>
        <pc:spChg chg="del mod">
          <ac:chgData name="TRIGUEROS MUÑOZ, MIGUEL" userId="93f31087-8566-4d16-a7a1-f20635823349" providerId="ADAL" clId="{5FD57DA6-B29E-4232-B85E-A1B5AC5CB1AE}" dt="2023-01-15T09:41:02.643" v="404" actId="478"/>
          <ac:spMkLst>
            <pc:docMk/>
            <pc:sldMasterMk cId="138951284" sldId="2147483668"/>
            <ac:spMk id="5" creationId="{00000000-0000-0000-0000-000000000000}"/>
          </ac:spMkLst>
        </pc:spChg>
        <pc:spChg chg="del">
          <ac:chgData name="TRIGUEROS MUÑOZ, MIGUEL" userId="93f31087-8566-4d16-a7a1-f20635823349" providerId="ADAL" clId="{5FD57DA6-B29E-4232-B85E-A1B5AC5CB1AE}" dt="2023-01-15T09:41:44.716" v="446" actId="478"/>
          <ac:spMkLst>
            <pc:docMk/>
            <pc:sldMasterMk cId="138951284" sldId="2147483668"/>
            <ac:spMk id="6" creationId="{00000000-0000-0000-0000-000000000000}"/>
          </ac:spMkLst>
        </pc:spChg>
        <pc:spChg chg="add mod">
          <ac:chgData name="TRIGUEROS MUÑOZ, MIGUEL" userId="93f31087-8566-4d16-a7a1-f20635823349" providerId="ADAL" clId="{5FD57DA6-B29E-4232-B85E-A1B5AC5CB1AE}" dt="2023-01-21T06:44:09.833" v="3316" actId="20577"/>
          <ac:spMkLst>
            <pc:docMk/>
            <pc:sldMasterMk cId="138951284" sldId="2147483668"/>
            <ac:spMk id="18" creationId="{EACFC7F6-5778-D0A9-C8A3-049EB7EA5BB6}"/>
          </ac:spMkLst>
        </pc:spChg>
        <pc:spChg chg="add mod">
          <ac:chgData name="TRIGUEROS MUÑOZ, MIGUEL" userId="93f31087-8566-4d16-a7a1-f20635823349" providerId="ADAL" clId="{5FD57DA6-B29E-4232-B85E-A1B5AC5CB1AE}" dt="2023-01-15T09:46:14.958" v="474" actId="1076"/>
          <ac:spMkLst>
            <pc:docMk/>
            <pc:sldMasterMk cId="138951284" sldId="2147483668"/>
            <ac:spMk id="20" creationId="{E2DF455F-28EC-411C-45A3-C69363E09B1A}"/>
          </ac:spMkLst>
        </pc:spChg>
        <pc:grpChg chg="add del">
          <ac:chgData name="TRIGUEROS MUÑOZ, MIGUEL" userId="93f31087-8566-4d16-a7a1-f20635823349" providerId="ADAL" clId="{5FD57DA6-B29E-4232-B85E-A1B5AC5CB1AE}" dt="2023-01-15T09:39:44.746" v="402" actId="478"/>
          <ac:grpSpMkLst>
            <pc:docMk/>
            <pc:sldMasterMk cId="138951284" sldId="2147483668"/>
            <ac:grpSpMk id="17" creationId="{00000000-0000-0000-0000-000000000000}"/>
          </ac:grpSpMkLst>
        </pc:grpChg>
        <pc:picChg chg="mod">
          <ac:chgData name="TRIGUEROS MUÑOZ, MIGUEL" userId="93f31087-8566-4d16-a7a1-f20635823349" providerId="ADAL" clId="{5FD57DA6-B29E-4232-B85E-A1B5AC5CB1AE}" dt="2023-01-15T09:46:09.504" v="473" actId="1076"/>
          <ac:picMkLst>
            <pc:docMk/>
            <pc:sldMasterMk cId="138951284" sldId="2147483668"/>
            <ac:picMk id="19" creationId="{AA00D4CA-9F02-C217-1A71-A101EAA384CB}"/>
          </ac:picMkLst>
        </pc:picChg>
        <pc:sldLayoutChg chg="delSp modSp mod">
          <pc:chgData name="TRIGUEROS MUÑOZ, MIGUEL" userId="93f31087-8566-4d16-a7a1-f20635823349" providerId="ADAL" clId="{5FD57DA6-B29E-4232-B85E-A1B5AC5CB1AE}" dt="2023-01-15T09:45:47.139" v="468" actId="478"/>
          <pc:sldLayoutMkLst>
            <pc:docMk/>
            <pc:sldMasterMk cId="138951284" sldId="2147483668"/>
            <pc:sldLayoutMk cId="2151700916" sldId="2147483669"/>
          </pc:sldLayoutMkLst>
          <pc:spChg chg="del mod">
            <ac:chgData name="TRIGUEROS MUÑOZ, MIGUEL" userId="93f31087-8566-4d16-a7a1-f20635823349" providerId="ADAL" clId="{5FD57DA6-B29E-4232-B85E-A1B5AC5CB1AE}" dt="2023-01-15T09:45:45.734" v="467" actId="478"/>
            <ac:spMkLst>
              <pc:docMk/>
              <pc:sldMasterMk cId="138951284" sldId="2147483668"/>
              <pc:sldLayoutMk cId="2151700916" sldId="2147483669"/>
              <ac:spMk id="8" creationId="{AE3049DF-A480-77B0-C1C9-F6A157F31D9C}"/>
            </ac:spMkLst>
          </pc:spChg>
          <pc:spChg chg="del">
            <ac:chgData name="TRIGUEROS MUÑOZ, MIGUEL" userId="93f31087-8566-4d16-a7a1-f20635823349" providerId="ADAL" clId="{5FD57DA6-B29E-4232-B85E-A1B5AC5CB1AE}" dt="2023-01-15T09:45:43.306" v="465" actId="478"/>
            <ac:spMkLst>
              <pc:docMk/>
              <pc:sldMasterMk cId="138951284" sldId="2147483668"/>
              <pc:sldLayoutMk cId="2151700916" sldId="2147483669"/>
              <ac:spMk id="9" creationId="{8100B48C-AFC7-6B3E-350F-D289CA0F304F}"/>
            </ac:spMkLst>
          </pc:spChg>
          <pc:spChg chg="del">
            <ac:chgData name="TRIGUEROS MUÑOZ, MIGUEL" userId="93f31087-8566-4d16-a7a1-f20635823349" providerId="ADAL" clId="{5FD57DA6-B29E-4232-B85E-A1B5AC5CB1AE}" dt="2023-01-15T09:45:47.139" v="468" actId="478"/>
            <ac:spMkLst>
              <pc:docMk/>
              <pc:sldMasterMk cId="138951284" sldId="2147483668"/>
              <pc:sldLayoutMk cId="2151700916" sldId="2147483669"/>
              <ac:spMk id="10" creationId="{2A13A0AB-4612-F620-3EED-C60DF9953E8B}"/>
            </ac:spMkLst>
          </pc:spChg>
        </pc:sldLayoutChg>
        <pc:sldLayoutChg chg="addSp delSp modSp mod">
          <pc:chgData name="TRIGUEROS MUÑOZ, MIGUEL" userId="93f31087-8566-4d16-a7a1-f20635823349" providerId="ADAL" clId="{5FD57DA6-B29E-4232-B85E-A1B5AC5CB1AE}" dt="2023-01-15T10:55:15.180" v="1738" actId="1038"/>
          <pc:sldLayoutMkLst>
            <pc:docMk/>
            <pc:sldMasterMk cId="138951284" sldId="2147483668"/>
            <pc:sldLayoutMk cId="1423141970" sldId="2147483670"/>
          </pc:sldLayoutMkLst>
          <pc:spChg chg="mod">
            <ac:chgData name="TRIGUEROS MUÑOZ, MIGUEL" userId="93f31087-8566-4d16-a7a1-f20635823349" providerId="ADAL" clId="{5FD57DA6-B29E-4232-B85E-A1B5AC5CB1AE}" dt="2023-01-15T10:06:34.437" v="1079" actId="14100"/>
            <ac:spMkLst>
              <pc:docMk/>
              <pc:sldMasterMk cId="138951284" sldId="2147483668"/>
              <pc:sldLayoutMk cId="1423141970" sldId="2147483670"/>
              <ac:spMk id="2" creationId="{00000000-0000-0000-0000-000000000000}"/>
            </ac:spMkLst>
          </pc:spChg>
          <pc:spChg chg="mod">
            <ac:chgData name="TRIGUEROS MUÑOZ, MIGUEL" userId="93f31087-8566-4d16-a7a1-f20635823349" providerId="ADAL" clId="{5FD57DA6-B29E-4232-B85E-A1B5AC5CB1AE}" dt="2023-01-15T10:55:15.180" v="1738" actId="1038"/>
            <ac:spMkLst>
              <pc:docMk/>
              <pc:sldMasterMk cId="138951284" sldId="2147483668"/>
              <pc:sldLayoutMk cId="1423141970" sldId="2147483670"/>
              <ac:spMk id="3" creationId="{00000000-0000-0000-0000-000000000000}"/>
            </ac:spMkLst>
          </pc:spChg>
          <pc:spChg chg="del">
            <ac:chgData name="TRIGUEROS MUÑOZ, MIGUEL" userId="93f31087-8566-4d16-a7a1-f20635823349" providerId="ADAL" clId="{5FD57DA6-B29E-4232-B85E-A1B5AC5CB1AE}" dt="2023-01-15T09:32:51.447" v="385" actId="478"/>
            <ac:spMkLst>
              <pc:docMk/>
              <pc:sldMasterMk cId="138951284" sldId="2147483668"/>
              <pc:sldLayoutMk cId="1423141970" sldId="2147483670"/>
              <ac:spMk id="4" creationId="{00000000-0000-0000-0000-000000000000}"/>
            </ac:spMkLst>
          </pc:spChg>
          <pc:spChg chg="del mod">
            <ac:chgData name="TRIGUEROS MUÑOZ, MIGUEL" userId="93f31087-8566-4d16-a7a1-f20635823349" providerId="ADAL" clId="{5FD57DA6-B29E-4232-B85E-A1B5AC5CB1AE}" dt="2023-01-15T09:41:56.285" v="447" actId="478"/>
            <ac:spMkLst>
              <pc:docMk/>
              <pc:sldMasterMk cId="138951284" sldId="2147483668"/>
              <pc:sldLayoutMk cId="1423141970" sldId="2147483670"/>
              <ac:spMk id="5" creationId="{00000000-0000-0000-0000-000000000000}"/>
            </ac:spMkLst>
          </pc:spChg>
          <pc:spChg chg="del">
            <ac:chgData name="TRIGUEROS MUÑOZ, MIGUEL" userId="93f31087-8566-4d16-a7a1-f20635823349" providerId="ADAL" clId="{5FD57DA6-B29E-4232-B85E-A1B5AC5CB1AE}" dt="2023-01-15T09:41:58.059" v="448" actId="478"/>
            <ac:spMkLst>
              <pc:docMk/>
              <pc:sldMasterMk cId="138951284" sldId="2147483668"/>
              <pc:sldLayoutMk cId="1423141970" sldId="2147483670"/>
              <ac:spMk id="6" creationId="{00000000-0000-0000-0000-000000000000}"/>
            </ac:spMkLst>
          </pc:spChg>
          <pc:spChg chg="add del mod">
            <ac:chgData name="TRIGUEROS MUÑOZ, MIGUEL" userId="93f31087-8566-4d16-a7a1-f20635823349" providerId="ADAL" clId="{5FD57DA6-B29E-4232-B85E-A1B5AC5CB1AE}" dt="2023-01-15T09:42:13.192" v="450" actId="767"/>
            <ac:spMkLst>
              <pc:docMk/>
              <pc:sldMasterMk cId="138951284" sldId="2147483668"/>
              <pc:sldLayoutMk cId="1423141970" sldId="2147483670"/>
              <ac:spMk id="7" creationId="{BC47B8BC-B54B-8B49-FFE0-40640E305110}"/>
            </ac:spMkLst>
          </pc:spChg>
        </pc:sldLayoutChg>
        <pc:sldLayoutChg chg="add del mod modTransition">
          <pc:chgData name="TRIGUEROS MUÑOZ, MIGUEL" userId="93f31087-8566-4d16-a7a1-f20635823349" providerId="ADAL" clId="{5FD57DA6-B29E-4232-B85E-A1B5AC5CB1AE}" dt="2023-01-15T09:32:28.126" v="383" actId="2696"/>
          <pc:sldLayoutMkLst>
            <pc:docMk/>
            <pc:sldMasterMk cId="138951284" sldId="2147483668"/>
            <pc:sldLayoutMk cId="4024917265" sldId="2147483686"/>
          </pc:sldLayoutMkLst>
        </pc:sldLayoutChg>
      </pc:sldMasterChg>
    </pc:docChg>
  </pc:docChgLst>
  <pc:docChgLst>
    <pc:chgData name="MIGUEL TRIGUEROS MUÑOZ" userId="a4ee0321-97d7-430f-98a8-7ed13ff9a4bf" providerId="ADAL" clId="{3BA0935F-D216-4514-BDCF-FA2731998B29}"/>
    <pc:docChg chg="undo custSel addSld delSld modSld modMainMaster">
      <pc:chgData name="MIGUEL TRIGUEROS MUÑOZ" userId="a4ee0321-97d7-430f-98a8-7ed13ff9a4bf" providerId="ADAL" clId="{3BA0935F-D216-4514-BDCF-FA2731998B29}" dt="2024-04-13T08:13:34.434" v="2931" actId="20577"/>
      <pc:docMkLst>
        <pc:docMk/>
      </pc:docMkLst>
      <pc:sldChg chg="addSp delSp modSp mod">
        <pc:chgData name="MIGUEL TRIGUEROS MUÑOZ" userId="a4ee0321-97d7-430f-98a8-7ed13ff9a4bf" providerId="ADAL" clId="{3BA0935F-D216-4514-BDCF-FA2731998B29}" dt="2024-04-06T08:55:05.376" v="220" actId="1076"/>
        <pc:sldMkLst>
          <pc:docMk/>
          <pc:sldMk cId="308865771" sldId="256"/>
        </pc:sldMkLst>
        <pc:spChg chg="add mod">
          <ac:chgData name="MIGUEL TRIGUEROS MUÑOZ" userId="a4ee0321-97d7-430f-98a8-7ed13ff9a4bf" providerId="ADAL" clId="{3BA0935F-D216-4514-BDCF-FA2731998B29}" dt="2024-04-06T08:55:05.376" v="220" actId="1076"/>
          <ac:spMkLst>
            <pc:docMk/>
            <pc:sldMk cId="308865771" sldId="256"/>
            <ac:spMk id="5" creationId="{DF732F33-7CA7-6AE2-A901-CD9780BE769B}"/>
          </ac:spMkLst>
        </pc:spChg>
        <pc:spChg chg="del mod">
          <ac:chgData name="MIGUEL TRIGUEROS MUÑOZ" userId="a4ee0321-97d7-430f-98a8-7ed13ff9a4bf" providerId="ADAL" clId="{3BA0935F-D216-4514-BDCF-FA2731998B29}" dt="2024-04-06T08:54:50.490" v="217" actId="478"/>
          <ac:spMkLst>
            <pc:docMk/>
            <pc:sldMk cId="308865771" sldId="256"/>
            <ac:spMk id="8" creationId="{224F4294-9767-96BB-A7D3-EBFE8CEFC64B}"/>
          </ac:spMkLst>
        </pc:spChg>
      </pc:sldChg>
      <pc:sldChg chg="modSp mod">
        <pc:chgData name="MIGUEL TRIGUEROS MUÑOZ" userId="a4ee0321-97d7-430f-98a8-7ed13ff9a4bf" providerId="ADAL" clId="{3BA0935F-D216-4514-BDCF-FA2731998B29}" dt="2024-04-06T08:55:35.333" v="237" actId="20577"/>
        <pc:sldMkLst>
          <pc:docMk/>
          <pc:sldMk cId="1199431660" sldId="303"/>
        </pc:sldMkLst>
        <pc:spChg chg="mod">
          <ac:chgData name="MIGUEL TRIGUEROS MUÑOZ" userId="a4ee0321-97d7-430f-98a8-7ed13ff9a4bf" providerId="ADAL" clId="{3BA0935F-D216-4514-BDCF-FA2731998B29}" dt="2024-04-06T08:50:39.829" v="56" actId="20577"/>
          <ac:spMkLst>
            <pc:docMk/>
            <pc:sldMk cId="1199431660" sldId="303"/>
            <ac:spMk id="2" creationId="{5D6D200F-16F8-CD20-FA73-8A910604FD6E}"/>
          </ac:spMkLst>
        </pc:spChg>
        <pc:spChg chg="mod">
          <ac:chgData name="MIGUEL TRIGUEROS MUÑOZ" userId="a4ee0321-97d7-430f-98a8-7ed13ff9a4bf" providerId="ADAL" clId="{3BA0935F-D216-4514-BDCF-FA2731998B29}" dt="2024-04-06T08:55:35.333" v="237" actId="20577"/>
          <ac:spMkLst>
            <pc:docMk/>
            <pc:sldMk cId="1199431660" sldId="303"/>
            <ac:spMk id="3" creationId="{091CCF6D-BA8B-6C62-BBAD-9E4D924744CE}"/>
          </ac:spMkLst>
        </pc:spChg>
        <pc:picChg chg="mod">
          <ac:chgData name="MIGUEL TRIGUEROS MUÑOZ" userId="a4ee0321-97d7-430f-98a8-7ed13ff9a4bf" providerId="ADAL" clId="{3BA0935F-D216-4514-BDCF-FA2731998B29}" dt="2024-04-06T08:53:20.559" v="202" actId="1076"/>
          <ac:picMkLst>
            <pc:docMk/>
            <pc:sldMk cId="1199431660" sldId="303"/>
            <ac:picMk id="5" creationId="{80BF1D00-D8D9-7161-886B-E644EA60C23F}"/>
          </ac:picMkLst>
        </pc:picChg>
      </pc:sldChg>
      <pc:sldChg chg="modSp mod">
        <pc:chgData name="MIGUEL TRIGUEROS MUÑOZ" userId="a4ee0321-97d7-430f-98a8-7ed13ff9a4bf" providerId="ADAL" clId="{3BA0935F-D216-4514-BDCF-FA2731998B29}" dt="2024-04-06T08:55:45.603" v="238" actId="1076"/>
        <pc:sldMkLst>
          <pc:docMk/>
          <pc:sldMk cId="2709855411" sldId="305"/>
        </pc:sldMkLst>
        <pc:spChg chg="mod">
          <ac:chgData name="MIGUEL TRIGUEROS MUÑOZ" userId="a4ee0321-97d7-430f-98a8-7ed13ff9a4bf" providerId="ADAL" clId="{3BA0935F-D216-4514-BDCF-FA2731998B29}" dt="2024-04-06T08:50:34.854" v="54" actId="20577"/>
          <ac:spMkLst>
            <pc:docMk/>
            <pc:sldMk cId="2709855411" sldId="305"/>
            <ac:spMk id="2" creationId="{5D6D200F-16F8-CD20-FA73-8A910604FD6E}"/>
          </ac:spMkLst>
        </pc:spChg>
        <pc:spChg chg="mod">
          <ac:chgData name="MIGUEL TRIGUEROS MUÑOZ" userId="a4ee0321-97d7-430f-98a8-7ed13ff9a4bf" providerId="ADAL" clId="{3BA0935F-D216-4514-BDCF-FA2731998B29}" dt="2024-04-06T08:50:00.709" v="42" actId="20577"/>
          <ac:spMkLst>
            <pc:docMk/>
            <pc:sldMk cId="2709855411" sldId="305"/>
            <ac:spMk id="3" creationId="{091CCF6D-BA8B-6C62-BBAD-9E4D924744CE}"/>
          </ac:spMkLst>
        </pc:spChg>
        <pc:picChg chg="mod">
          <ac:chgData name="MIGUEL TRIGUEROS MUÑOZ" userId="a4ee0321-97d7-430f-98a8-7ed13ff9a4bf" providerId="ADAL" clId="{3BA0935F-D216-4514-BDCF-FA2731998B29}" dt="2024-04-06T08:55:45.603" v="238" actId="1076"/>
          <ac:picMkLst>
            <pc:docMk/>
            <pc:sldMk cId="2709855411" sldId="305"/>
            <ac:picMk id="5" creationId="{80BF1D00-D8D9-7161-886B-E644EA60C23F}"/>
          </ac:picMkLst>
        </pc:picChg>
      </pc:sldChg>
      <pc:sldChg chg="modSp mod">
        <pc:chgData name="MIGUEL TRIGUEROS MUÑOZ" userId="a4ee0321-97d7-430f-98a8-7ed13ff9a4bf" providerId="ADAL" clId="{3BA0935F-D216-4514-BDCF-FA2731998B29}" dt="2024-04-06T09:07:47.751" v="914" actId="1076"/>
        <pc:sldMkLst>
          <pc:docMk/>
          <pc:sldMk cId="2149501464" sldId="306"/>
        </pc:sldMkLst>
        <pc:spChg chg="mod">
          <ac:chgData name="MIGUEL TRIGUEROS MUÑOZ" userId="a4ee0321-97d7-430f-98a8-7ed13ff9a4bf" providerId="ADAL" clId="{3BA0935F-D216-4514-BDCF-FA2731998B29}" dt="2024-04-06T09:05:04.492" v="691" actId="1076"/>
          <ac:spMkLst>
            <pc:docMk/>
            <pc:sldMk cId="2149501464" sldId="306"/>
            <ac:spMk id="2" creationId="{C1B668C9-961E-3A95-4F72-1BEA1C69C0D0}"/>
          </ac:spMkLst>
        </pc:spChg>
        <pc:spChg chg="mod">
          <ac:chgData name="MIGUEL TRIGUEROS MUÑOZ" userId="a4ee0321-97d7-430f-98a8-7ed13ff9a4bf" providerId="ADAL" clId="{3BA0935F-D216-4514-BDCF-FA2731998B29}" dt="2024-04-06T09:07:32.729" v="913" actId="113"/>
          <ac:spMkLst>
            <pc:docMk/>
            <pc:sldMk cId="2149501464" sldId="306"/>
            <ac:spMk id="3" creationId="{18B52814-072D-2060-D791-6A556D60BDB1}"/>
          </ac:spMkLst>
        </pc:spChg>
        <pc:picChg chg="mod">
          <ac:chgData name="MIGUEL TRIGUEROS MUÑOZ" userId="a4ee0321-97d7-430f-98a8-7ed13ff9a4bf" providerId="ADAL" clId="{3BA0935F-D216-4514-BDCF-FA2731998B29}" dt="2024-04-06T09:07:47.751" v="914" actId="1076"/>
          <ac:picMkLst>
            <pc:docMk/>
            <pc:sldMk cId="2149501464" sldId="306"/>
            <ac:picMk id="1026" creationId="{17EA8040-7E19-DFB3-CB2A-B932EF8DF49D}"/>
          </ac:picMkLst>
        </pc:picChg>
      </pc:sldChg>
      <pc:sldChg chg="delSp modSp mod">
        <pc:chgData name="MIGUEL TRIGUEROS MUÑOZ" userId="a4ee0321-97d7-430f-98a8-7ed13ff9a4bf" providerId="ADAL" clId="{3BA0935F-D216-4514-BDCF-FA2731998B29}" dt="2024-04-06T09:12:39.300" v="1221" actId="20577"/>
        <pc:sldMkLst>
          <pc:docMk/>
          <pc:sldMk cId="880575127" sldId="307"/>
        </pc:sldMkLst>
        <pc:spChg chg="mod">
          <ac:chgData name="MIGUEL TRIGUEROS MUÑOZ" userId="a4ee0321-97d7-430f-98a8-7ed13ff9a4bf" providerId="ADAL" clId="{3BA0935F-D216-4514-BDCF-FA2731998B29}" dt="2024-04-06T09:12:39.300" v="1221" actId="20577"/>
          <ac:spMkLst>
            <pc:docMk/>
            <pc:sldMk cId="880575127" sldId="307"/>
            <ac:spMk id="3" creationId="{18B52814-072D-2060-D791-6A556D60BDB1}"/>
          </ac:spMkLst>
        </pc:spChg>
        <pc:spChg chg="del">
          <ac:chgData name="MIGUEL TRIGUEROS MUÑOZ" userId="a4ee0321-97d7-430f-98a8-7ed13ff9a4bf" providerId="ADAL" clId="{3BA0935F-D216-4514-BDCF-FA2731998B29}" dt="2024-04-06T09:09:22.958" v="994" actId="478"/>
          <ac:spMkLst>
            <pc:docMk/>
            <pc:sldMk cId="880575127" sldId="307"/>
            <ac:spMk id="5" creationId="{7E29AAB7-FA27-A7F6-0E27-FBD27A30E789}"/>
          </ac:spMkLst>
        </pc:spChg>
        <pc:spChg chg="del mod">
          <ac:chgData name="MIGUEL TRIGUEROS MUÑOZ" userId="a4ee0321-97d7-430f-98a8-7ed13ff9a4bf" providerId="ADAL" clId="{3BA0935F-D216-4514-BDCF-FA2731998B29}" dt="2024-04-06T09:09:28.755" v="999" actId="478"/>
          <ac:spMkLst>
            <pc:docMk/>
            <pc:sldMk cId="880575127" sldId="307"/>
            <ac:spMk id="6" creationId="{29B8E9CC-7C6B-5C62-3776-896F4A436D99}"/>
          </ac:spMkLst>
        </pc:spChg>
        <pc:spChg chg="del mod">
          <ac:chgData name="MIGUEL TRIGUEROS MUÑOZ" userId="a4ee0321-97d7-430f-98a8-7ed13ff9a4bf" providerId="ADAL" clId="{3BA0935F-D216-4514-BDCF-FA2731998B29}" dt="2024-04-06T09:09:28.755" v="999" actId="478"/>
          <ac:spMkLst>
            <pc:docMk/>
            <pc:sldMk cId="880575127" sldId="307"/>
            <ac:spMk id="10" creationId="{CD85E2EC-8202-7C21-3F9C-5489DAF06FA9}"/>
          </ac:spMkLst>
        </pc:spChg>
        <pc:cxnChg chg="del mod">
          <ac:chgData name="MIGUEL TRIGUEROS MUÑOZ" userId="a4ee0321-97d7-430f-98a8-7ed13ff9a4bf" providerId="ADAL" clId="{3BA0935F-D216-4514-BDCF-FA2731998B29}" dt="2024-04-06T09:09:25.533" v="998" actId="478"/>
          <ac:cxnSpMkLst>
            <pc:docMk/>
            <pc:sldMk cId="880575127" sldId="307"/>
            <ac:cxnSpMk id="8" creationId="{7D52B48B-DBDE-CCF1-606E-090359A9D956}"/>
          </ac:cxnSpMkLst>
        </pc:cxnChg>
      </pc:sldChg>
      <pc:sldChg chg="modSp mod">
        <pc:chgData name="MIGUEL TRIGUEROS MUÑOZ" userId="a4ee0321-97d7-430f-98a8-7ed13ff9a4bf" providerId="ADAL" clId="{3BA0935F-D216-4514-BDCF-FA2731998B29}" dt="2024-04-06T09:13:49.118" v="1277" actId="207"/>
        <pc:sldMkLst>
          <pc:docMk/>
          <pc:sldMk cId="2631893896" sldId="308"/>
        </pc:sldMkLst>
        <pc:spChg chg="mod">
          <ac:chgData name="MIGUEL TRIGUEROS MUÑOZ" userId="a4ee0321-97d7-430f-98a8-7ed13ff9a4bf" providerId="ADAL" clId="{3BA0935F-D216-4514-BDCF-FA2731998B29}" dt="2024-04-06T09:13:49.118" v="1277" actId="207"/>
          <ac:spMkLst>
            <pc:docMk/>
            <pc:sldMk cId="2631893896" sldId="308"/>
            <ac:spMk id="3" creationId="{5FE15F34-36AC-E77B-0031-DB9A63AAAAB7}"/>
          </ac:spMkLst>
        </pc:spChg>
      </pc:sldChg>
      <pc:sldChg chg="modSp mod modNotesTx">
        <pc:chgData name="MIGUEL TRIGUEROS MUÑOZ" userId="a4ee0321-97d7-430f-98a8-7ed13ff9a4bf" providerId="ADAL" clId="{3BA0935F-D216-4514-BDCF-FA2731998B29}" dt="2024-04-06T09:16:48.299" v="1424" actId="33524"/>
        <pc:sldMkLst>
          <pc:docMk/>
          <pc:sldMk cId="3717124866" sldId="314"/>
        </pc:sldMkLst>
        <pc:spChg chg="mod">
          <ac:chgData name="MIGUEL TRIGUEROS MUÑOZ" userId="a4ee0321-97d7-430f-98a8-7ed13ff9a4bf" providerId="ADAL" clId="{3BA0935F-D216-4514-BDCF-FA2731998B29}" dt="2024-04-06T09:15:55.976" v="1357" actId="20577"/>
          <ac:spMkLst>
            <pc:docMk/>
            <pc:sldMk cId="3717124866" sldId="314"/>
            <ac:spMk id="3" creationId="{5FE15F34-36AC-E77B-0031-DB9A63AAAAB7}"/>
          </ac:spMkLst>
        </pc:spChg>
        <pc:picChg chg="mod">
          <ac:chgData name="MIGUEL TRIGUEROS MUÑOZ" userId="a4ee0321-97d7-430f-98a8-7ed13ff9a4bf" providerId="ADAL" clId="{3BA0935F-D216-4514-BDCF-FA2731998B29}" dt="2024-04-06T09:15:01.988" v="1283" actId="1076"/>
          <ac:picMkLst>
            <pc:docMk/>
            <pc:sldMk cId="3717124866" sldId="314"/>
            <ac:picMk id="1026" creationId="{3BA86EA0-BAB3-6427-F9C7-8322718DB03B}"/>
          </ac:picMkLst>
        </pc:picChg>
      </pc:sldChg>
      <pc:sldChg chg="modSp mod">
        <pc:chgData name="MIGUEL TRIGUEROS MUÑOZ" userId="a4ee0321-97d7-430f-98a8-7ed13ff9a4bf" providerId="ADAL" clId="{3BA0935F-D216-4514-BDCF-FA2731998B29}" dt="2024-04-13T07:51:32.668" v="2837" actId="207"/>
        <pc:sldMkLst>
          <pc:docMk/>
          <pc:sldMk cId="3985844070" sldId="320"/>
        </pc:sldMkLst>
        <pc:spChg chg="mod">
          <ac:chgData name="MIGUEL TRIGUEROS MUÑOZ" userId="a4ee0321-97d7-430f-98a8-7ed13ff9a4bf" providerId="ADAL" clId="{3BA0935F-D216-4514-BDCF-FA2731998B29}" dt="2024-04-13T07:47:33.461" v="2702" actId="1076"/>
          <ac:spMkLst>
            <pc:docMk/>
            <pc:sldMk cId="3985844070" sldId="320"/>
            <ac:spMk id="5" creationId="{98E2B957-3D55-3860-551D-1EF6B1A37047}"/>
          </ac:spMkLst>
        </pc:spChg>
        <pc:spChg chg="mod">
          <ac:chgData name="MIGUEL TRIGUEROS MUÑOZ" userId="a4ee0321-97d7-430f-98a8-7ed13ff9a4bf" providerId="ADAL" clId="{3BA0935F-D216-4514-BDCF-FA2731998B29}" dt="2024-04-13T07:51:32.668" v="2837" actId="207"/>
          <ac:spMkLst>
            <pc:docMk/>
            <pc:sldMk cId="3985844070" sldId="320"/>
            <ac:spMk id="7" creationId="{F097F5DA-2959-700D-9301-2EA5D52A119F}"/>
          </ac:spMkLst>
        </pc:spChg>
      </pc:sldChg>
      <pc:sldChg chg="modSp mod">
        <pc:chgData name="MIGUEL TRIGUEROS MUÑOZ" userId="a4ee0321-97d7-430f-98a8-7ed13ff9a4bf" providerId="ADAL" clId="{3BA0935F-D216-4514-BDCF-FA2731998B29}" dt="2024-04-13T07:45:09.175" v="2696" actId="1076"/>
        <pc:sldMkLst>
          <pc:docMk/>
          <pc:sldMk cId="192165164" sldId="321"/>
        </pc:sldMkLst>
        <pc:picChg chg="mod">
          <ac:chgData name="MIGUEL TRIGUEROS MUÑOZ" userId="a4ee0321-97d7-430f-98a8-7ed13ff9a4bf" providerId="ADAL" clId="{3BA0935F-D216-4514-BDCF-FA2731998B29}" dt="2024-04-13T07:45:07.354" v="2695" actId="1076"/>
          <ac:picMkLst>
            <pc:docMk/>
            <pc:sldMk cId="192165164" sldId="321"/>
            <ac:picMk id="3" creationId="{074D6594-2DB5-ACBD-18CC-85EDABB44E3A}"/>
          </ac:picMkLst>
        </pc:picChg>
        <pc:cxnChg chg="mod">
          <ac:chgData name="MIGUEL TRIGUEROS MUÑOZ" userId="a4ee0321-97d7-430f-98a8-7ed13ff9a4bf" providerId="ADAL" clId="{3BA0935F-D216-4514-BDCF-FA2731998B29}" dt="2024-04-13T07:45:09.175" v="2696" actId="1076"/>
          <ac:cxnSpMkLst>
            <pc:docMk/>
            <pc:sldMk cId="192165164" sldId="321"/>
            <ac:cxnSpMk id="4" creationId="{28DC4370-49F1-6AA5-183E-AF017A026FA6}"/>
          </ac:cxnSpMkLst>
        </pc:cxnChg>
      </pc:sldChg>
      <pc:sldChg chg="modSp mod modAnim">
        <pc:chgData name="MIGUEL TRIGUEROS MUÑOZ" userId="a4ee0321-97d7-430f-98a8-7ed13ff9a4bf" providerId="ADAL" clId="{3BA0935F-D216-4514-BDCF-FA2731998B29}" dt="2024-04-13T07:52:10.088" v="2841" actId="207"/>
        <pc:sldMkLst>
          <pc:docMk/>
          <pc:sldMk cId="714772802" sldId="322"/>
        </pc:sldMkLst>
        <pc:spChg chg="mod">
          <ac:chgData name="MIGUEL TRIGUEROS MUÑOZ" userId="a4ee0321-97d7-430f-98a8-7ed13ff9a4bf" providerId="ADAL" clId="{3BA0935F-D216-4514-BDCF-FA2731998B29}" dt="2024-04-13T07:52:10.088" v="2841" actId="207"/>
          <ac:spMkLst>
            <pc:docMk/>
            <pc:sldMk cId="714772802" sldId="322"/>
            <ac:spMk id="7" creationId="{F097F5DA-2959-700D-9301-2EA5D52A119F}"/>
          </ac:spMkLst>
        </pc:spChg>
      </pc:sldChg>
      <pc:sldChg chg="modSp mod">
        <pc:chgData name="MIGUEL TRIGUEROS MUÑOZ" userId="a4ee0321-97d7-430f-98a8-7ed13ff9a4bf" providerId="ADAL" clId="{3BA0935F-D216-4514-BDCF-FA2731998B29}" dt="2024-04-13T07:52:43.371" v="2842" actId="207"/>
        <pc:sldMkLst>
          <pc:docMk/>
          <pc:sldMk cId="204852977" sldId="323"/>
        </pc:sldMkLst>
        <pc:spChg chg="mod">
          <ac:chgData name="MIGUEL TRIGUEROS MUÑOZ" userId="a4ee0321-97d7-430f-98a8-7ed13ff9a4bf" providerId="ADAL" clId="{3BA0935F-D216-4514-BDCF-FA2731998B29}" dt="2024-04-13T07:52:43.371" v="2842" actId="207"/>
          <ac:spMkLst>
            <pc:docMk/>
            <pc:sldMk cId="204852977" sldId="323"/>
            <ac:spMk id="7" creationId="{F097F5DA-2959-700D-9301-2EA5D52A119F}"/>
          </ac:spMkLst>
        </pc:spChg>
      </pc:sldChg>
      <pc:sldChg chg="modSp mod">
        <pc:chgData name="MIGUEL TRIGUEROS MUÑOZ" userId="a4ee0321-97d7-430f-98a8-7ed13ff9a4bf" providerId="ADAL" clId="{3BA0935F-D216-4514-BDCF-FA2731998B29}" dt="2024-04-13T07:56:35.071" v="2847" actId="20577"/>
        <pc:sldMkLst>
          <pc:docMk/>
          <pc:sldMk cId="221568864" sldId="330"/>
        </pc:sldMkLst>
        <pc:spChg chg="mod">
          <ac:chgData name="MIGUEL TRIGUEROS MUÑOZ" userId="a4ee0321-97d7-430f-98a8-7ed13ff9a4bf" providerId="ADAL" clId="{3BA0935F-D216-4514-BDCF-FA2731998B29}" dt="2024-04-13T05:51:52.101" v="2586" actId="20577"/>
          <ac:spMkLst>
            <pc:docMk/>
            <pc:sldMk cId="221568864" sldId="330"/>
            <ac:spMk id="4" creationId="{CBC3F298-6D3D-1B5A-7CE5-21F400A592A9}"/>
          </ac:spMkLst>
        </pc:spChg>
        <pc:graphicFrameChg chg="modGraphic">
          <ac:chgData name="MIGUEL TRIGUEROS MUÑOZ" userId="a4ee0321-97d7-430f-98a8-7ed13ff9a4bf" providerId="ADAL" clId="{3BA0935F-D216-4514-BDCF-FA2731998B29}" dt="2024-04-13T07:56:35.071" v="2847" actId="20577"/>
          <ac:graphicFrameMkLst>
            <pc:docMk/>
            <pc:sldMk cId="221568864" sldId="330"/>
            <ac:graphicFrameMk id="9" creationId="{A18853B9-530C-D5F0-7348-FC0F4E82D76B}"/>
          </ac:graphicFrameMkLst>
        </pc:graphicFrameChg>
      </pc:sldChg>
      <pc:sldChg chg="modSp mod">
        <pc:chgData name="MIGUEL TRIGUEROS MUÑOZ" userId="a4ee0321-97d7-430f-98a8-7ed13ff9a4bf" providerId="ADAL" clId="{3BA0935F-D216-4514-BDCF-FA2731998B29}" dt="2024-04-13T07:51:38.321" v="2838" actId="207"/>
        <pc:sldMkLst>
          <pc:docMk/>
          <pc:sldMk cId="902733379" sldId="331"/>
        </pc:sldMkLst>
        <pc:spChg chg="mod">
          <ac:chgData name="MIGUEL TRIGUEROS MUÑOZ" userId="a4ee0321-97d7-430f-98a8-7ed13ff9a4bf" providerId="ADAL" clId="{3BA0935F-D216-4514-BDCF-FA2731998B29}" dt="2024-04-13T07:51:38.321" v="2838" actId="207"/>
          <ac:spMkLst>
            <pc:docMk/>
            <pc:sldMk cId="902733379" sldId="331"/>
            <ac:spMk id="7" creationId="{F097F5DA-2959-700D-9301-2EA5D52A119F}"/>
          </ac:spMkLst>
        </pc:spChg>
      </pc:sldChg>
      <pc:sldChg chg="addSp delSp modSp mod delAnim modAnim">
        <pc:chgData name="MIGUEL TRIGUEROS MUÑOZ" userId="a4ee0321-97d7-430f-98a8-7ed13ff9a4bf" providerId="ADAL" clId="{3BA0935F-D216-4514-BDCF-FA2731998B29}" dt="2024-04-13T08:06:08.474" v="2886" actId="798"/>
        <pc:sldMkLst>
          <pc:docMk/>
          <pc:sldMk cId="4127143883" sldId="332"/>
        </pc:sldMkLst>
        <pc:spChg chg="add mod">
          <ac:chgData name="MIGUEL TRIGUEROS MUÑOZ" userId="a4ee0321-97d7-430f-98a8-7ed13ff9a4bf" providerId="ADAL" clId="{3BA0935F-D216-4514-BDCF-FA2731998B29}" dt="2024-04-13T08:00:56.339" v="2849"/>
          <ac:spMkLst>
            <pc:docMk/>
            <pc:sldMk cId="4127143883" sldId="332"/>
            <ac:spMk id="4" creationId="{AA8A03C6-9A3F-BBAE-E7C5-F8F1CCB4D0DE}"/>
          </ac:spMkLst>
        </pc:spChg>
        <pc:graphicFrameChg chg="mod modGraphic">
          <ac:chgData name="MIGUEL TRIGUEROS MUÑOZ" userId="a4ee0321-97d7-430f-98a8-7ed13ff9a4bf" providerId="ADAL" clId="{3BA0935F-D216-4514-BDCF-FA2731998B29}" dt="2024-04-13T08:06:08.474" v="2886" actId="798"/>
          <ac:graphicFrameMkLst>
            <pc:docMk/>
            <pc:sldMk cId="4127143883" sldId="332"/>
            <ac:graphicFrameMk id="3" creationId="{873196CE-47FE-C76E-905F-D5D006A7D4C5}"/>
          </ac:graphicFrameMkLst>
        </pc:graphicFrameChg>
        <pc:picChg chg="del">
          <ac:chgData name="MIGUEL TRIGUEROS MUÑOZ" userId="a4ee0321-97d7-430f-98a8-7ed13ff9a4bf" providerId="ADAL" clId="{3BA0935F-D216-4514-BDCF-FA2731998B29}" dt="2024-04-13T08:01:42.833" v="2851" actId="478"/>
          <ac:picMkLst>
            <pc:docMk/>
            <pc:sldMk cId="4127143883" sldId="332"/>
            <ac:picMk id="5" creationId="{0B1FE1FB-A017-5F72-238F-8FC77E626149}"/>
          </ac:picMkLst>
        </pc:picChg>
        <pc:picChg chg="add mod">
          <ac:chgData name="MIGUEL TRIGUEROS MUÑOZ" userId="a4ee0321-97d7-430f-98a8-7ed13ff9a4bf" providerId="ADAL" clId="{3BA0935F-D216-4514-BDCF-FA2731998B29}" dt="2024-04-13T08:01:46.759" v="2852" actId="1076"/>
          <ac:picMkLst>
            <pc:docMk/>
            <pc:sldMk cId="4127143883" sldId="332"/>
            <ac:picMk id="8" creationId="{BB4E3DA2-A769-4066-38FF-3B8E94035B78}"/>
          </ac:picMkLst>
        </pc:picChg>
      </pc:sldChg>
      <pc:sldChg chg="addSp modSp mod">
        <pc:chgData name="MIGUEL TRIGUEROS MUÑOZ" userId="a4ee0321-97d7-430f-98a8-7ed13ff9a4bf" providerId="ADAL" clId="{3BA0935F-D216-4514-BDCF-FA2731998B29}" dt="2024-04-13T08:11:14.552" v="2906" actId="1076"/>
        <pc:sldMkLst>
          <pc:docMk/>
          <pc:sldMk cId="2687185989" sldId="333"/>
        </pc:sldMkLst>
        <pc:spChg chg="add mod">
          <ac:chgData name="MIGUEL TRIGUEROS MUÑOZ" userId="a4ee0321-97d7-430f-98a8-7ed13ff9a4bf" providerId="ADAL" clId="{3BA0935F-D216-4514-BDCF-FA2731998B29}" dt="2024-04-13T08:11:14.552" v="2906" actId="1076"/>
          <ac:spMkLst>
            <pc:docMk/>
            <pc:sldMk cId="2687185989" sldId="333"/>
            <ac:spMk id="3" creationId="{B94F341E-E461-784C-6609-561DE8815072}"/>
          </ac:spMkLst>
        </pc:spChg>
      </pc:sldChg>
      <pc:sldChg chg="modSp">
        <pc:chgData name="MIGUEL TRIGUEROS MUÑOZ" userId="a4ee0321-97d7-430f-98a8-7ed13ff9a4bf" providerId="ADAL" clId="{3BA0935F-D216-4514-BDCF-FA2731998B29}" dt="2024-04-13T04:45:34.680" v="2507" actId="20577"/>
        <pc:sldMkLst>
          <pc:docMk/>
          <pc:sldMk cId="2135012100" sldId="334"/>
        </pc:sldMkLst>
        <pc:spChg chg="mod">
          <ac:chgData name="MIGUEL TRIGUEROS MUÑOZ" userId="a4ee0321-97d7-430f-98a8-7ed13ff9a4bf" providerId="ADAL" clId="{3BA0935F-D216-4514-BDCF-FA2731998B29}" dt="2024-04-13T04:45:34.680" v="2507" actId="20577"/>
          <ac:spMkLst>
            <pc:docMk/>
            <pc:sldMk cId="2135012100" sldId="334"/>
            <ac:spMk id="7" creationId="{F097F5DA-2959-700D-9301-2EA5D52A119F}"/>
          </ac:spMkLst>
        </pc:spChg>
      </pc:sldChg>
      <pc:sldChg chg="modSp mod">
        <pc:chgData name="MIGUEL TRIGUEROS MUÑOZ" userId="a4ee0321-97d7-430f-98a8-7ed13ff9a4bf" providerId="ADAL" clId="{3BA0935F-D216-4514-BDCF-FA2731998B29}" dt="2024-04-13T08:11:38.717" v="2907" actId="207"/>
        <pc:sldMkLst>
          <pc:docMk/>
          <pc:sldMk cId="13508217" sldId="338"/>
        </pc:sldMkLst>
        <pc:spChg chg="mod">
          <ac:chgData name="MIGUEL TRIGUEROS MUÑOZ" userId="a4ee0321-97d7-430f-98a8-7ed13ff9a4bf" providerId="ADAL" clId="{3BA0935F-D216-4514-BDCF-FA2731998B29}" dt="2024-04-13T08:11:38.717" v="2907" actId="207"/>
          <ac:spMkLst>
            <pc:docMk/>
            <pc:sldMk cId="13508217" sldId="338"/>
            <ac:spMk id="6" creationId="{5C85BBD8-8EE0-8C7C-B449-77C1CE534B72}"/>
          </ac:spMkLst>
        </pc:spChg>
      </pc:sldChg>
      <pc:sldChg chg="modSp mod">
        <pc:chgData name="MIGUEL TRIGUEROS MUÑOZ" userId="a4ee0321-97d7-430f-98a8-7ed13ff9a4bf" providerId="ADAL" clId="{3BA0935F-D216-4514-BDCF-FA2731998B29}" dt="2024-04-13T08:13:34.434" v="2931" actId="20577"/>
        <pc:sldMkLst>
          <pc:docMk/>
          <pc:sldMk cId="2438511908" sldId="339"/>
        </pc:sldMkLst>
        <pc:spChg chg="mod">
          <ac:chgData name="MIGUEL TRIGUEROS MUÑOZ" userId="a4ee0321-97d7-430f-98a8-7ed13ff9a4bf" providerId="ADAL" clId="{3BA0935F-D216-4514-BDCF-FA2731998B29}" dt="2024-04-13T08:13:34.434" v="2931" actId="20577"/>
          <ac:spMkLst>
            <pc:docMk/>
            <pc:sldMk cId="2438511908" sldId="339"/>
            <ac:spMk id="6" creationId="{5C85BBD8-8EE0-8C7C-B449-77C1CE534B72}"/>
          </ac:spMkLst>
        </pc:spChg>
      </pc:sldChg>
      <pc:sldChg chg="addSp modSp mod modAnim modNotesTx">
        <pc:chgData name="MIGUEL TRIGUEROS MUÑOZ" userId="a4ee0321-97d7-430f-98a8-7ed13ff9a4bf" providerId="ADAL" clId="{3BA0935F-D216-4514-BDCF-FA2731998B29}" dt="2024-04-10T07:10:33.817" v="1875" actId="20577"/>
        <pc:sldMkLst>
          <pc:docMk/>
          <pc:sldMk cId="1449005981" sldId="344"/>
        </pc:sldMkLst>
        <pc:spChg chg="add mod">
          <ac:chgData name="MIGUEL TRIGUEROS MUÑOZ" userId="a4ee0321-97d7-430f-98a8-7ed13ff9a4bf" providerId="ADAL" clId="{3BA0935F-D216-4514-BDCF-FA2731998B29}" dt="2024-04-10T07:02:42.242" v="1439" actId="1076"/>
          <ac:spMkLst>
            <pc:docMk/>
            <pc:sldMk cId="1449005981" sldId="344"/>
            <ac:spMk id="5" creationId="{48841F36-8624-5983-0315-8148D87E698F}"/>
          </ac:spMkLst>
        </pc:spChg>
        <pc:picChg chg="mod">
          <ac:chgData name="MIGUEL TRIGUEROS MUÑOZ" userId="a4ee0321-97d7-430f-98a8-7ed13ff9a4bf" providerId="ADAL" clId="{3BA0935F-D216-4514-BDCF-FA2731998B29}" dt="2024-04-10T07:02:44.576" v="1440" actId="1076"/>
          <ac:picMkLst>
            <pc:docMk/>
            <pc:sldMk cId="1449005981" sldId="344"/>
            <ac:picMk id="4" creationId="{63FAEE85-467B-97FE-EB76-D361F576DDA1}"/>
          </ac:picMkLst>
        </pc:picChg>
      </pc:sldChg>
      <pc:sldChg chg="addSp modSp mod modAnim modNotesTx">
        <pc:chgData name="MIGUEL TRIGUEROS MUÑOZ" userId="a4ee0321-97d7-430f-98a8-7ed13ff9a4bf" providerId="ADAL" clId="{3BA0935F-D216-4514-BDCF-FA2731998B29}" dt="2024-04-13T07:41:01.959" v="2662" actId="1076"/>
        <pc:sldMkLst>
          <pc:docMk/>
          <pc:sldMk cId="1963308392" sldId="346"/>
        </pc:sldMkLst>
        <pc:spChg chg="mod">
          <ac:chgData name="MIGUEL TRIGUEROS MUÑOZ" userId="a4ee0321-97d7-430f-98a8-7ed13ff9a4bf" providerId="ADAL" clId="{3BA0935F-D216-4514-BDCF-FA2731998B29}" dt="2024-04-10T11:51:59.217" v="2155" actId="1076"/>
          <ac:spMkLst>
            <pc:docMk/>
            <pc:sldMk cId="1963308392" sldId="346"/>
            <ac:spMk id="3" creationId="{5D917A49-C75D-6276-7FF2-954A7802BE96}"/>
          </ac:spMkLst>
        </pc:spChg>
        <pc:spChg chg="add mod">
          <ac:chgData name="MIGUEL TRIGUEROS MUÑOZ" userId="a4ee0321-97d7-430f-98a8-7ed13ff9a4bf" providerId="ADAL" clId="{3BA0935F-D216-4514-BDCF-FA2731998B29}" dt="2024-04-13T07:41:01.959" v="2662" actId="1076"/>
          <ac:spMkLst>
            <pc:docMk/>
            <pc:sldMk cId="1963308392" sldId="346"/>
            <ac:spMk id="12" creationId="{AEDB8BE3-D780-FFAA-A34B-C9FCA5933174}"/>
          </ac:spMkLst>
        </pc:spChg>
        <pc:picChg chg="mod">
          <ac:chgData name="MIGUEL TRIGUEROS MUÑOZ" userId="a4ee0321-97d7-430f-98a8-7ed13ff9a4bf" providerId="ADAL" clId="{3BA0935F-D216-4514-BDCF-FA2731998B29}" dt="2024-04-10T11:52:03.755" v="2156" actId="14100"/>
          <ac:picMkLst>
            <pc:docMk/>
            <pc:sldMk cId="1963308392" sldId="346"/>
            <ac:picMk id="7" creationId="{12DF22E9-A2AC-05CD-56B0-9AA4984B0084}"/>
          </ac:picMkLst>
        </pc:picChg>
      </pc:sldChg>
      <pc:sldChg chg="addSp delSp modSp mod delAnim">
        <pc:chgData name="MIGUEL TRIGUEROS MUÑOZ" userId="a4ee0321-97d7-430f-98a8-7ed13ff9a4bf" providerId="ADAL" clId="{3BA0935F-D216-4514-BDCF-FA2731998B29}" dt="2024-04-13T07:37:08.810" v="2622" actId="20577"/>
        <pc:sldMkLst>
          <pc:docMk/>
          <pc:sldMk cId="2377115467" sldId="347"/>
        </pc:sldMkLst>
        <pc:spChg chg="add del mod ord">
          <ac:chgData name="MIGUEL TRIGUEROS MUÑOZ" userId="a4ee0321-97d7-430f-98a8-7ed13ff9a4bf" providerId="ADAL" clId="{3BA0935F-D216-4514-BDCF-FA2731998B29}" dt="2024-04-13T07:37:08.810" v="2622" actId="20577"/>
          <ac:spMkLst>
            <pc:docMk/>
            <pc:sldMk cId="2377115467" sldId="347"/>
            <ac:spMk id="3" creationId="{5D917A49-C75D-6276-7FF2-954A7802BE96}"/>
          </ac:spMkLst>
        </pc:spChg>
        <pc:spChg chg="mod">
          <ac:chgData name="MIGUEL TRIGUEROS MUÑOZ" userId="a4ee0321-97d7-430f-98a8-7ed13ff9a4bf" providerId="ADAL" clId="{3BA0935F-D216-4514-BDCF-FA2731998B29}" dt="2024-04-13T04:39:34.369" v="2450" actId="20577"/>
          <ac:spMkLst>
            <pc:docMk/>
            <pc:sldMk cId="2377115467" sldId="347"/>
            <ac:spMk id="7" creationId="{27F47999-0984-18C9-2522-CA46B7B4ECA4}"/>
          </ac:spMkLst>
        </pc:spChg>
        <pc:spChg chg="add del mod">
          <ac:chgData name="MIGUEL TRIGUEROS MUÑOZ" userId="a4ee0321-97d7-430f-98a8-7ed13ff9a4bf" providerId="ADAL" clId="{3BA0935F-D216-4514-BDCF-FA2731998B29}" dt="2024-04-13T04:40:02.431" v="2454" actId="478"/>
          <ac:spMkLst>
            <pc:docMk/>
            <pc:sldMk cId="2377115467" sldId="347"/>
            <ac:spMk id="12" creationId="{60317179-8FE1-3955-FB30-32248BD16108}"/>
          </ac:spMkLst>
        </pc:spChg>
        <pc:spChg chg="add mod">
          <ac:chgData name="MIGUEL TRIGUEROS MUÑOZ" userId="a4ee0321-97d7-430f-98a8-7ed13ff9a4bf" providerId="ADAL" clId="{3BA0935F-D216-4514-BDCF-FA2731998B29}" dt="2024-04-13T04:40:55.898" v="2482" actId="207"/>
          <ac:spMkLst>
            <pc:docMk/>
            <pc:sldMk cId="2377115467" sldId="347"/>
            <ac:spMk id="14" creationId="{48B6211C-E187-C7F4-00F7-5BEECF80CE1C}"/>
          </ac:spMkLst>
        </pc:spChg>
        <pc:spChg chg="del mod ord">
          <ac:chgData name="MIGUEL TRIGUEROS MUÑOZ" userId="a4ee0321-97d7-430f-98a8-7ed13ff9a4bf" providerId="ADAL" clId="{3BA0935F-D216-4514-BDCF-FA2731998B29}" dt="2024-04-13T04:40:08.269" v="2457" actId="478"/>
          <ac:spMkLst>
            <pc:docMk/>
            <pc:sldMk cId="2377115467" sldId="347"/>
            <ac:spMk id="67" creationId="{3DDE8DF8-D412-4592-987E-A78963569857}"/>
          </ac:spMkLst>
        </pc:spChg>
        <pc:grpChg chg="del mod">
          <ac:chgData name="MIGUEL TRIGUEROS MUÑOZ" userId="a4ee0321-97d7-430f-98a8-7ed13ff9a4bf" providerId="ADAL" clId="{3BA0935F-D216-4514-BDCF-FA2731998B29}" dt="2024-04-13T04:40:05.012" v="2455" actId="478"/>
          <ac:grpSpMkLst>
            <pc:docMk/>
            <pc:sldMk cId="2377115467" sldId="347"/>
            <ac:grpSpMk id="68" creationId="{82EBA840-9E2D-2FC9-3E94-2D2F5A437DD7}"/>
          </ac:grpSpMkLst>
        </pc:grpChg>
        <pc:cxnChg chg="mod">
          <ac:chgData name="MIGUEL TRIGUEROS MUÑOZ" userId="a4ee0321-97d7-430f-98a8-7ed13ff9a4bf" providerId="ADAL" clId="{3BA0935F-D216-4514-BDCF-FA2731998B29}" dt="2024-04-13T04:40:05.012" v="2455" actId="478"/>
          <ac:cxnSpMkLst>
            <pc:docMk/>
            <pc:sldMk cId="2377115467" sldId="347"/>
            <ac:cxnSpMk id="13" creationId="{3D773DD6-E996-1813-DAE4-06B1EC83643E}"/>
          </ac:cxnSpMkLst>
        </pc:cxnChg>
        <pc:cxnChg chg="mod">
          <ac:chgData name="MIGUEL TRIGUEROS MUÑOZ" userId="a4ee0321-97d7-430f-98a8-7ed13ff9a4bf" providerId="ADAL" clId="{3BA0935F-D216-4514-BDCF-FA2731998B29}" dt="2024-04-13T04:40:05.012" v="2455" actId="478"/>
          <ac:cxnSpMkLst>
            <pc:docMk/>
            <pc:sldMk cId="2377115467" sldId="347"/>
            <ac:cxnSpMk id="16" creationId="{16642054-9206-BDEA-6409-6CBCAED541CA}"/>
          </ac:cxnSpMkLst>
        </pc:cxnChg>
        <pc:cxnChg chg="mod">
          <ac:chgData name="MIGUEL TRIGUEROS MUÑOZ" userId="a4ee0321-97d7-430f-98a8-7ed13ff9a4bf" providerId="ADAL" clId="{3BA0935F-D216-4514-BDCF-FA2731998B29}" dt="2024-04-13T04:40:05.012" v="2455" actId="478"/>
          <ac:cxnSpMkLst>
            <pc:docMk/>
            <pc:sldMk cId="2377115467" sldId="347"/>
            <ac:cxnSpMk id="19" creationId="{64F4F357-109D-D430-FD34-727088B8F224}"/>
          </ac:cxnSpMkLst>
        </pc:cxnChg>
        <pc:cxnChg chg="mod">
          <ac:chgData name="MIGUEL TRIGUEROS MUÑOZ" userId="a4ee0321-97d7-430f-98a8-7ed13ff9a4bf" providerId="ADAL" clId="{3BA0935F-D216-4514-BDCF-FA2731998B29}" dt="2024-04-13T04:40:05.012" v="2455" actId="478"/>
          <ac:cxnSpMkLst>
            <pc:docMk/>
            <pc:sldMk cId="2377115467" sldId="347"/>
            <ac:cxnSpMk id="22" creationId="{2FACB989-F917-663C-C2FA-3F1D9E9975F3}"/>
          </ac:cxnSpMkLst>
        </pc:cxnChg>
        <pc:cxnChg chg="mod">
          <ac:chgData name="MIGUEL TRIGUEROS MUÑOZ" userId="a4ee0321-97d7-430f-98a8-7ed13ff9a4bf" providerId="ADAL" clId="{3BA0935F-D216-4514-BDCF-FA2731998B29}" dt="2024-04-13T04:40:05.012" v="2455" actId="478"/>
          <ac:cxnSpMkLst>
            <pc:docMk/>
            <pc:sldMk cId="2377115467" sldId="347"/>
            <ac:cxnSpMk id="28" creationId="{FDFDE9BE-CFFF-4479-0229-472B2E58FEF3}"/>
          </ac:cxnSpMkLst>
        </pc:cxnChg>
        <pc:cxnChg chg="mod">
          <ac:chgData name="MIGUEL TRIGUEROS MUÑOZ" userId="a4ee0321-97d7-430f-98a8-7ed13ff9a4bf" providerId="ADAL" clId="{3BA0935F-D216-4514-BDCF-FA2731998B29}" dt="2024-04-13T04:40:05.012" v="2455" actId="478"/>
          <ac:cxnSpMkLst>
            <pc:docMk/>
            <pc:sldMk cId="2377115467" sldId="347"/>
            <ac:cxnSpMk id="32" creationId="{16EC65CE-A567-A612-B9E0-85B68A7BA048}"/>
          </ac:cxnSpMkLst>
        </pc:cxnChg>
        <pc:cxnChg chg="mod">
          <ac:chgData name="MIGUEL TRIGUEROS MUÑOZ" userId="a4ee0321-97d7-430f-98a8-7ed13ff9a4bf" providerId="ADAL" clId="{3BA0935F-D216-4514-BDCF-FA2731998B29}" dt="2024-04-13T04:40:05.012" v="2455" actId="478"/>
          <ac:cxnSpMkLst>
            <pc:docMk/>
            <pc:sldMk cId="2377115467" sldId="347"/>
            <ac:cxnSpMk id="34" creationId="{DA9200E2-7D56-92B9-44E0-D026C8CB6934}"/>
          </ac:cxnSpMkLst>
        </pc:cxnChg>
        <pc:cxnChg chg="mod">
          <ac:chgData name="MIGUEL TRIGUEROS MUÑOZ" userId="a4ee0321-97d7-430f-98a8-7ed13ff9a4bf" providerId="ADAL" clId="{3BA0935F-D216-4514-BDCF-FA2731998B29}" dt="2024-04-13T04:40:05.012" v="2455" actId="478"/>
          <ac:cxnSpMkLst>
            <pc:docMk/>
            <pc:sldMk cId="2377115467" sldId="347"/>
            <ac:cxnSpMk id="52" creationId="{B13B674B-B6BB-4C92-3574-AEC2FCC4636E}"/>
          </ac:cxnSpMkLst>
        </pc:cxnChg>
      </pc:sldChg>
      <pc:sldChg chg="delSp modSp mod delAnim modNotesTx">
        <pc:chgData name="MIGUEL TRIGUEROS MUÑOZ" userId="a4ee0321-97d7-430f-98a8-7ed13ff9a4bf" providerId="ADAL" clId="{3BA0935F-D216-4514-BDCF-FA2731998B29}" dt="2024-04-13T07:43:07.403" v="2667" actId="478"/>
        <pc:sldMkLst>
          <pc:docMk/>
          <pc:sldMk cId="2553573702" sldId="348"/>
        </pc:sldMkLst>
        <pc:picChg chg="del mod">
          <ac:chgData name="MIGUEL TRIGUEROS MUÑOZ" userId="a4ee0321-97d7-430f-98a8-7ed13ff9a4bf" providerId="ADAL" clId="{3BA0935F-D216-4514-BDCF-FA2731998B29}" dt="2024-04-13T07:43:07.403" v="2667" actId="478"/>
          <ac:picMkLst>
            <pc:docMk/>
            <pc:sldMk cId="2553573702" sldId="348"/>
            <ac:picMk id="3" creationId="{074D6594-2DB5-ACBD-18CC-85EDABB44E3A}"/>
          </ac:picMkLst>
        </pc:picChg>
      </pc:sldChg>
      <pc:sldChg chg="addSp delSp modSp mod delAnim modAnim">
        <pc:chgData name="MIGUEL TRIGUEROS MUÑOZ" userId="a4ee0321-97d7-430f-98a8-7ed13ff9a4bf" providerId="ADAL" clId="{3BA0935F-D216-4514-BDCF-FA2731998B29}" dt="2024-04-13T08:00:54.531" v="2848" actId="21"/>
        <pc:sldMkLst>
          <pc:docMk/>
          <pc:sldMk cId="935394600" sldId="349"/>
        </pc:sldMkLst>
        <pc:spChg chg="del mod ord">
          <ac:chgData name="MIGUEL TRIGUEROS MUÑOZ" userId="a4ee0321-97d7-430f-98a8-7ed13ff9a4bf" providerId="ADAL" clId="{3BA0935F-D216-4514-BDCF-FA2731998B29}" dt="2024-04-13T08:00:54.531" v="2848" actId="21"/>
          <ac:spMkLst>
            <pc:docMk/>
            <pc:sldMk cId="935394600" sldId="349"/>
            <ac:spMk id="4" creationId="{AA8A03C6-9A3F-BBAE-E7C5-F8F1CCB4D0DE}"/>
          </ac:spMkLst>
        </pc:spChg>
        <pc:spChg chg="mod">
          <ac:chgData name="MIGUEL TRIGUEROS MUÑOZ" userId="a4ee0321-97d7-430f-98a8-7ed13ff9a4bf" providerId="ADAL" clId="{3BA0935F-D216-4514-BDCF-FA2731998B29}" dt="2024-04-13T05:44:37.436" v="2544" actId="114"/>
          <ac:spMkLst>
            <pc:docMk/>
            <pc:sldMk cId="935394600" sldId="349"/>
            <ac:spMk id="7" creationId="{F097F5DA-2959-700D-9301-2EA5D52A119F}"/>
          </ac:spMkLst>
        </pc:spChg>
        <pc:graphicFrameChg chg="modGraphic">
          <ac:chgData name="MIGUEL TRIGUEROS MUÑOZ" userId="a4ee0321-97d7-430f-98a8-7ed13ff9a4bf" providerId="ADAL" clId="{3BA0935F-D216-4514-BDCF-FA2731998B29}" dt="2024-04-10T11:02:26.053" v="2007" actId="20577"/>
          <ac:graphicFrameMkLst>
            <pc:docMk/>
            <pc:sldMk cId="935394600" sldId="349"/>
            <ac:graphicFrameMk id="10" creationId="{65D03F8F-409A-2238-DD07-753F25BA4E72}"/>
          </ac:graphicFrameMkLst>
        </pc:graphicFrameChg>
        <pc:picChg chg="add mod ord">
          <ac:chgData name="MIGUEL TRIGUEROS MUÑOZ" userId="a4ee0321-97d7-430f-98a8-7ed13ff9a4bf" providerId="ADAL" clId="{3BA0935F-D216-4514-BDCF-FA2731998B29}" dt="2024-04-10T11:05:02.238" v="2020" actId="167"/>
          <ac:picMkLst>
            <pc:docMk/>
            <pc:sldMk cId="935394600" sldId="349"/>
            <ac:picMk id="5" creationId="{1CA32D2B-2811-6EAA-4F0A-6A58D3C060DC}"/>
          </ac:picMkLst>
        </pc:picChg>
        <pc:picChg chg="del">
          <ac:chgData name="MIGUEL TRIGUEROS MUÑOZ" userId="a4ee0321-97d7-430f-98a8-7ed13ff9a4bf" providerId="ADAL" clId="{3BA0935F-D216-4514-BDCF-FA2731998B29}" dt="2024-04-10T11:04:54.555" v="2018" actId="478"/>
          <ac:picMkLst>
            <pc:docMk/>
            <pc:sldMk cId="935394600" sldId="349"/>
            <ac:picMk id="12" creationId="{4726B039-96CC-9720-4B6A-586388C6F6E5}"/>
          </ac:picMkLst>
        </pc:picChg>
      </pc:sldChg>
      <pc:sldChg chg="delSp modSp add mod">
        <pc:chgData name="MIGUEL TRIGUEROS MUÑOZ" userId="a4ee0321-97d7-430f-98a8-7ed13ff9a4bf" providerId="ADAL" clId="{3BA0935F-D216-4514-BDCF-FA2731998B29}" dt="2024-04-06T09:04:15.638" v="688" actId="20577"/>
        <pc:sldMkLst>
          <pc:docMk/>
          <pc:sldMk cId="1207987003" sldId="352"/>
        </pc:sldMkLst>
        <pc:spChg chg="mod">
          <ac:chgData name="MIGUEL TRIGUEROS MUÑOZ" userId="a4ee0321-97d7-430f-98a8-7ed13ff9a4bf" providerId="ADAL" clId="{3BA0935F-D216-4514-BDCF-FA2731998B29}" dt="2024-04-06T09:02:29.907" v="604" actId="20577"/>
          <ac:spMkLst>
            <pc:docMk/>
            <pc:sldMk cId="1207987003" sldId="352"/>
            <ac:spMk id="2" creationId="{5D6D200F-16F8-CD20-FA73-8A910604FD6E}"/>
          </ac:spMkLst>
        </pc:spChg>
        <pc:spChg chg="mod">
          <ac:chgData name="MIGUEL TRIGUEROS MUÑOZ" userId="a4ee0321-97d7-430f-98a8-7ed13ff9a4bf" providerId="ADAL" clId="{3BA0935F-D216-4514-BDCF-FA2731998B29}" dt="2024-04-06T09:04:15.638" v="688" actId="20577"/>
          <ac:spMkLst>
            <pc:docMk/>
            <pc:sldMk cId="1207987003" sldId="352"/>
            <ac:spMk id="3" creationId="{091CCF6D-BA8B-6C62-BBAD-9E4D924744CE}"/>
          </ac:spMkLst>
        </pc:spChg>
        <pc:picChg chg="del">
          <ac:chgData name="MIGUEL TRIGUEROS MUÑOZ" userId="a4ee0321-97d7-430f-98a8-7ed13ff9a4bf" providerId="ADAL" clId="{3BA0935F-D216-4514-BDCF-FA2731998B29}" dt="2024-04-06T09:02:41.254" v="607" actId="478"/>
          <ac:picMkLst>
            <pc:docMk/>
            <pc:sldMk cId="1207987003" sldId="352"/>
            <ac:picMk id="5" creationId="{80BF1D00-D8D9-7161-886B-E644EA60C23F}"/>
          </ac:picMkLst>
        </pc:picChg>
      </pc:sldChg>
      <pc:sldChg chg="addSp delSp modSp mod modAnim">
        <pc:chgData name="MIGUEL TRIGUEROS MUÑOZ" userId="a4ee0321-97d7-430f-98a8-7ed13ff9a4bf" providerId="ADAL" clId="{3BA0935F-D216-4514-BDCF-FA2731998B29}" dt="2024-04-10T11:41:44.705" v="2153" actId="1076"/>
        <pc:sldMkLst>
          <pc:docMk/>
          <pc:sldMk cId="198551543" sldId="353"/>
        </pc:sldMkLst>
        <pc:spChg chg="mod">
          <ac:chgData name="MIGUEL TRIGUEROS MUÑOZ" userId="a4ee0321-97d7-430f-98a8-7ed13ff9a4bf" providerId="ADAL" clId="{3BA0935F-D216-4514-BDCF-FA2731998B29}" dt="2024-04-10T11:39:57.442" v="2039" actId="20577"/>
          <ac:spMkLst>
            <pc:docMk/>
            <pc:sldMk cId="198551543" sldId="353"/>
            <ac:spMk id="2" creationId="{36A14693-05B3-206D-05AF-094B1D121783}"/>
          </ac:spMkLst>
        </pc:spChg>
        <pc:spChg chg="del">
          <ac:chgData name="MIGUEL TRIGUEROS MUÑOZ" userId="a4ee0321-97d7-430f-98a8-7ed13ff9a4bf" providerId="ADAL" clId="{3BA0935F-D216-4514-BDCF-FA2731998B29}" dt="2024-04-10T11:40:44.461" v="2141" actId="478"/>
          <ac:spMkLst>
            <pc:docMk/>
            <pc:sldMk cId="198551543" sldId="353"/>
            <ac:spMk id="5" creationId="{C82DBAC4-BF6D-432C-B6AA-7FCD93B468F9}"/>
          </ac:spMkLst>
        </pc:spChg>
        <pc:spChg chg="mod">
          <ac:chgData name="MIGUEL TRIGUEROS MUÑOZ" userId="a4ee0321-97d7-430f-98a8-7ed13ff9a4bf" providerId="ADAL" clId="{3BA0935F-D216-4514-BDCF-FA2731998B29}" dt="2024-04-10T11:40:31.800" v="2139" actId="20577"/>
          <ac:spMkLst>
            <pc:docMk/>
            <pc:sldMk cId="198551543" sldId="353"/>
            <ac:spMk id="6" creationId="{33F2B1A6-3971-B3D0-00F6-B169CE2DD297}"/>
          </ac:spMkLst>
        </pc:spChg>
        <pc:picChg chg="add mod">
          <ac:chgData name="MIGUEL TRIGUEROS MUÑOZ" userId="a4ee0321-97d7-430f-98a8-7ed13ff9a4bf" providerId="ADAL" clId="{3BA0935F-D216-4514-BDCF-FA2731998B29}" dt="2024-04-10T11:41:44.705" v="2153" actId="1076"/>
          <ac:picMkLst>
            <pc:docMk/>
            <pc:sldMk cId="198551543" sldId="353"/>
            <ac:picMk id="4" creationId="{A2CBB04E-7344-6FDD-7FC4-14BD39A16AEA}"/>
          </ac:picMkLst>
        </pc:picChg>
        <pc:picChg chg="add mod">
          <ac:chgData name="MIGUEL TRIGUEROS MUÑOZ" userId="a4ee0321-97d7-430f-98a8-7ed13ff9a4bf" providerId="ADAL" clId="{3BA0935F-D216-4514-BDCF-FA2731998B29}" dt="2024-04-10T11:41:42.665" v="2152" actId="1076"/>
          <ac:picMkLst>
            <pc:docMk/>
            <pc:sldMk cId="198551543" sldId="353"/>
            <ac:picMk id="8" creationId="{E11ECAFC-25D4-A643-5C4D-6ED12A59C4AC}"/>
          </ac:picMkLst>
        </pc:picChg>
      </pc:sldChg>
      <pc:sldChg chg="addSp delSp modSp new mod setBg modNotesTx">
        <pc:chgData name="MIGUEL TRIGUEROS MUÑOZ" userId="a4ee0321-97d7-430f-98a8-7ed13ff9a4bf" providerId="ADAL" clId="{3BA0935F-D216-4514-BDCF-FA2731998B29}" dt="2024-04-10T12:04:29.148" v="2336" actId="1076"/>
        <pc:sldMkLst>
          <pc:docMk/>
          <pc:sldMk cId="490256477" sldId="354"/>
        </pc:sldMkLst>
        <pc:spChg chg="add del mod">
          <ac:chgData name="MIGUEL TRIGUEROS MUÑOZ" userId="a4ee0321-97d7-430f-98a8-7ed13ff9a4bf" providerId="ADAL" clId="{3BA0935F-D216-4514-BDCF-FA2731998B29}" dt="2024-04-10T11:59:49.081" v="2202" actId="5793"/>
          <ac:spMkLst>
            <pc:docMk/>
            <pc:sldMk cId="490256477" sldId="354"/>
            <ac:spMk id="2" creationId="{3619AB31-1DE1-2C68-0FE9-B1EA5E3BFC5A}"/>
          </ac:spMkLst>
        </pc:spChg>
        <pc:spChg chg="add del">
          <ac:chgData name="MIGUEL TRIGUEROS MUÑOZ" userId="a4ee0321-97d7-430f-98a8-7ed13ff9a4bf" providerId="ADAL" clId="{3BA0935F-D216-4514-BDCF-FA2731998B29}" dt="2024-04-10T12:00:22.907" v="2208" actId="478"/>
          <ac:spMkLst>
            <pc:docMk/>
            <pc:sldMk cId="490256477" sldId="354"/>
            <ac:spMk id="3" creationId="{22F510A8-5812-CF40-C9C6-766BE58552ED}"/>
          </ac:spMkLst>
        </pc:spChg>
        <pc:spChg chg="add del">
          <ac:chgData name="MIGUEL TRIGUEROS MUÑOZ" userId="a4ee0321-97d7-430f-98a8-7ed13ff9a4bf" providerId="ADAL" clId="{3BA0935F-D216-4514-BDCF-FA2731998B29}" dt="2024-04-10T11:55:44.980" v="2159" actId="478"/>
          <ac:spMkLst>
            <pc:docMk/>
            <pc:sldMk cId="490256477" sldId="354"/>
            <ac:spMk id="5" creationId="{170A2E27-90DD-749B-3177-CD00491FBE05}"/>
          </ac:spMkLst>
        </pc:spChg>
        <pc:spChg chg="add del">
          <ac:chgData name="MIGUEL TRIGUEROS MUÑOZ" userId="a4ee0321-97d7-430f-98a8-7ed13ff9a4bf" providerId="ADAL" clId="{3BA0935F-D216-4514-BDCF-FA2731998B29}" dt="2024-04-10T11:57:53.392" v="2162" actId="26606"/>
          <ac:spMkLst>
            <pc:docMk/>
            <pc:sldMk cId="490256477" sldId="354"/>
            <ac:spMk id="24" creationId="{21029ED5-F105-4DD2-99C8-1E4422817978}"/>
          </ac:spMkLst>
        </pc:spChg>
        <pc:spChg chg="add del">
          <ac:chgData name="MIGUEL TRIGUEROS MUÑOZ" userId="a4ee0321-97d7-430f-98a8-7ed13ff9a4bf" providerId="ADAL" clId="{3BA0935F-D216-4514-BDCF-FA2731998B29}" dt="2024-04-10T11:57:53.392" v="2162" actId="26606"/>
          <ac:spMkLst>
            <pc:docMk/>
            <pc:sldMk cId="490256477" sldId="354"/>
            <ac:spMk id="37" creationId="{5C9652B3-A450-4ED6-8FBF-F536BA60B4D8}"/>
          </ac:spMkLst>
        </pc:spChg>
        <pc:spChg chg="add del">
          <ac:chgData name="MIGUEL TRIGUEROS MUÑOZ" userId="a4ee0321-97d7-430f-98a8-7ed13ff9a4bf" providerId="ADAL" clId="{3BA0935F-D216-4514-BDCF-FA2731998B29}" dt="2024-04-10T11:59:10.269" v="2164" actId="26606"/>
          <ac:spMkLst>
            <pc:docMk/>
            <pc:sldMk cId="490256477" sldId="354"/>
            <ac:spMk id="48" creationId="{03E8462A-FEBA-4848-81CC-3F8DA3E477BE}"/>
          </ac:spMkLst>
        </pc:spChg>
        <pc:spChg chg="add del">
          <ac:chgData name="MIGUEL TRIGUEROS MUÑOZ" userId="a4ee0321-97d7-430f-98a8-7ed13ff9a4bf" providerId="ADAL" clId="{3BA0935F-D216-4514-BDCF-FA2731998B29}" dt="2024-04-10T11:59:10.269" v="2164" actId="26606"/>
          <ac:spMkLst>
            <pc:docMk/>
            <pc:sldMk cId="490256477" sldId="354"/>
            <ac:spMk id="58" creationId="{7941F9B1-B01B-4A84-89D9-B169AEB4E456}"/>
          </ac:spMkLst>
        </pc:spChg>
        <pc:grpChg chg="add del">
          <ac:chgData name="MIGUEL TRIGUEROS MUÑOZ" userId="a4ee0321-97d7-430f-98a8-7ed13ff9a4bf" providerId="ADAL" clId="{3BA0935F-D216-4514-BDCF-FA2731998B29}" dt="2024-04-10T11:57:53.392" v="2162" actId="26606"/>
          <ac:grpSpMkLst>
            <pc:docMk/>
            <pc:sldMk cId="490256477" sldId="354"/>
            <ac:grpSpMk id="12" creationId="{DDE8DE2B-61C1-46D5-BEB8-521321C182C4}"/>
          </ac:grpSpMkLst>
        </pc:grpChg>
        <pc:grpChg chg="add del">
          <ac:chgData name="MIGUEL TRIGUEROS MUÑOZ" userId="a4ee0321-97d7-430f-98a8-7ed13ff9a4bf" providerId="ADAL" clId="{3BA0935F-D216-4514-BDCF-FA2731998B29}" dt="2024-04-10T11:57:53.392" v="2162" actId="26606"/>
          <ac:grpSpMkLst>
            <pc:docMk/>
            <pc:sldMk cId="490256477" sldId="354"/>
            <ac:grpSpMk id="26" creationId="{2D621E68-BF28-4A1C-B1A2-4E55E139E79A}"/>
          </ac:grpSpMkLst>
        </pc:grpChg>
        <pc:grpChg chg="add del">
          <ac:chgData name="MIGUEL TRIGUEROS MUÑOZ" userId="a4ee0321-97d7-430f-98a8-7ed13ff9a4bf" providerId="ADAL" clId="{3BA0935F-D216-4514-BDCF-FA2731998B29}" dt="2024-04-10T11:59:10.269" v="2164" actId="26606"/>
          <ac:grpSpMkLst>
            <pc:docMk/>
            <pc:sldMk cId="490256477" sldId="354"/>
            <ac:grpSpMk id="39" creationId="{609316A9-990D-4EC3-A671-70EE5C1493A4}"/>
          </ac:grpSpMkLst>
        </pc:grpChg>
        <pc:grpChg chg="add del">
          <ac:chgData name="MIGUEL TRIGUEROS MUÑOZ" userId="a4ee0321-97d7-430f-98a8-7ed13ff9a4bf" providerId="ADAL" clId="{3BA0935F-D216-4514-BDCF-FA2731998B29}" dt="2024-04-10T11:59:10.269" v="2164" actId="26606"/>
          <ac:grpSpMkLst>
            <pc:docMk/>
            <pc:sldMk cId="490256477" sldId="354"/>
            <ac:grpSpMk id="49" creationId="{2109F83F-40FE-4DB3-84CC-09FB3340D06D}"/>
          </ac:grpSpMkLst>
        </pc:grpChg>
        <pc:picChg chg="add del mod">
          <ac:chgData name="MIGUEL TRIGUEROS MUÑOZ" userId="a4ee0321-97d7-430f-98a8-7ed13ff9a4bf" providerId="ADAL" clId="{3BA0935F-D216-4514-BDCF-FA2731998B29}" dt="2024-04-10T11:59:12.539" v="2165" actId="478"/>
          <ac:picMkLst>
            <pc:docMk/>
            <pc:sldMk cId="490256477" sldId="354"/>
            <ac:picMk id="7" creationId="{074B6619-0EE9-B932-2D32-A08B78F3AF1B}"/>
          </ac:picMkLst>
        </pc:picChg>
        <pc:picChg chg="add del mod modCrop">
          <ac:chgData name="MIGUEL TRIGUEROS MUÑOZ" userId="a4ee0321-97d7-430f-98a8-7ed13ff9a4bf" providerId="ADAL" clId="{3BA0935F-D216-4514-BDCF-FA2731998B29}" dt="2024-04-10T12:04:22.853" v="2333" actId="478"/>
          <ac:picMkLst>
            <pc:docMk/>
            <pc:sldMk cId="490256477" sldId="354"/>
            <ac:picMk id="9" creationId="{7048F78C-BD23-6C9F-B5C6-6FAC55AEFE4A}"/>
          </ac:picMkLst>
        </pc:picChg>
        <pc:picChg chg="add mod">
          <ac:chgData name="MIGUEL TRIGUEROS MUÑOZ" userId="a4ee0321-97d7-430f-98a8-7ed13ff9a4bf" providerId="ADAL" clId="{3BA0935F-D216-4514-BDCF-FA2731998B29}" dt="2024-04-10T12:04:29.148" v="2336" actId="1076"/>
          <ac:picMkLst>
            <pc:docMk/>
            <pc:sldMk cId="490256477" sldId="354"/>
            <ac:picMk id="11" creationId="{55ECF425-7123-1882-9321-AE14D9313D21}"/>
          </ac:picMkLst>
        </pc:picChg>
      </pc:sldChg>
      <pc:sldChg chg="add del">
        <pc:chgData name="MIGUEL TRIGUEROS MUÑOZ" userId="a4ee0321-97d7-430f-98a8-7ed13ff9a4bf" providerId="ADAL" clId="{3BA0935F-D216-4514-BDCF-FA2731998B29}" dt="2024-04-10T12:22:06.822" v="2422" actId="47"/>
        <pc:sldMkLst>
          <pc:docMk/>
          <pc:sldMk cId="229650923" sldId="355"/>
        </pc:sldMkLst>
      </pc:sldChg>
      <pc:sldChg chg="addSp delSp modSp add mod delAnim modAnim">
        <pc:chgData name="MIGUEL TRIGUEROS MUÑOZ" userId="a4ee0321-97d7-430f-98a8-7ed13ff9a4bf" providerId="ADAL" clId="{3BA0935F-D216-4514-BDCF-FA2731998B29}" dt="2024-04-13T07:36:30.519" v="2621"/>
        <pc:sldMkLst>
          <pc:docMk/>
          <pc:sldMk cId="2655653031" sldId="355"/>
        </pc:sldMkLst>
        <pc:spChg chg="mod">
          <ac:chgData name="MIGUEL TRIGUEROS MUÑOZ" userId="a4ee0321-97d7-430f-98a8-7ed13ff9a4bf" providerId="ADAL" clId="{3BA0935F-D216-4514-BDCF-FA2731998B29}" dt="2024-04-13T07:35:00.262" v="2612" actId="20577"/>
          <ac:spMkLst>
            <pc:docMk/>
            <pc:sldMk cId="2655653031" sldId="355"/>
            <ac:spMk id="3" creationId="{5D917A49-C75D-6276-7FF2-954A7802BE96}"/>
          </ac:spMkLst>
        </pc:spChg>
        <pc:spChg chg="add mod">
          <ac:chgData name="MIGUEL TRIGUEROS MUÑOZ" userId="a4ee0321-97d7-430f-98a8-7ed13ff9a4bf" providerId="ADAL" clId="{3BA0935F-D216-4514-BDCF-FA2731998B29}" dt="2024-04-13T04:41:08.787" v="2503" actId="20577"/>
          <ac:spMkLst>
            <pc:docMk/>
            <pc:sldMk cId="2655653031" sldId="355"/>
            <ac:spMk id="9" creationId="{4A20BEFD-EAF7-17B8-2B09-DBF0739EE0DC}"/>
          </ac:spMkLst>
        </pc:spChg>
        <pc:spChg chg="mod ord">
          <ac:chgData name="MIGUEL TRIGUEROS MUÑOZ" userId="a4ee0321-97d7-430f-98a8-7ed13ff9a4bf" providerId="ADAL" clId="{3BA0935F-D216-4514-BDCF-FA2731998B29}" dt="2024-04-13T07:34:45.439" v="2599" actId="167"/>
          <ac:spMkLst>
            <pc:docMk/>
            <pc:sldMk cId="2655653031" sldId="355"/>
            <ac:spMk id="67" creationId="{3DDE8DF8-D412-4592-987E-A78963569857}"/>
          </ac:spMkLst>
        </pc:spChg>
        <pc:grpChg chg="del">
          <ac:chgData name="MIGUEL TRIGUEROS MUÑOZ" userId="a4ee0321-97d7-430f-98a8-7ed13ff9a4bf" providerId="ADAL" clId="{3BA0935F-D216-4514-BDCF-FA2731998B29}" dt="2024-04-13T04:40:16.330" v="2458" actId="478"/>
          <ac:grpSpMkLst>
            <pc:docMk/>
            <pc:sldMk cId="2655653031" sldId="355"/>
            <ac:grpSpMk id="68" creationId="{82EBA840-9E2D-2FC9-3E94-2D2F5A437DD7}"/>
          </ac:grpSpMkLst>
        </pc:grpChg>
        <pc:cxnChg chg="mod">
          <ac:chgData name="MIGUEL TRIGUEROS MUÑOZ" userId="a4ee0321-97d7-430f-98a8-7ed13ff9a4bf" providerId="ADAL" clId="{3BA0935F-D216-4514-BDCF-FA2731998B29}" dt="2024-04-13T04:40:16.330" v="2458" actId="478"/>
          <ac:cxnSpMkLst>
            <pc:docMk/>
            <pc:sldMk cId="2655653031" sldId="355"/>
            <ac:cxnSpMk id="13" creationId="{3D773DD6-E996-1813-DAE4-06B1EC83643E}"/>
          </ac:cxnSpMkLst>
        </pc:cxnChg>
        <pc:cxnChg chg="mod">
          <ac:chgData name="MIGUEL TRIGUEROS MUÑOZ" userId="a4ee0321-97d7-430f-98a8-7ed13ff9a4bf" providerId="ADAL" clId="{3BA0935F-D216-4514-BDCF-FA2731998B29}" dt="2024-04-13T04:40:16.330" v="2458" actId="478"/>
          <ac:cxnSpMkLst>
            <pc:docMk/>
            <pc:sldMk cId="2655653031" sldId="355"/>
            <ac:cxnSpMk id="16" creationId="{16642054-9206-BDEA-6409-6CBCAED541CA}"/>
          </ac:cxnSpMkLst>
        </pc:cxnChg>
        <pc:cxnChg chg="mod">
          <ac:chgData name="MIGUEL TRIGUEROS MUÑOZ" userId="a4ee0321-97d7-430f-98a8-7ed13ff9a4bf" providerId="ADAL" clId="{3BA0935F-D216-4514-BDCF-FA2731998B29}" dt="2024-04-13T04:40:16.330" v="2458" actId="478"/>
          <ac:cxnSpMkLst>
            <pc:docMk/>
            <pc:sldMk cId="2655653031" sldId="355"/>
            <ac:cxnSpMk id="19" creationId="{64F4F357-109D-D430-FD34-727088B8F224}"/>
          </ac:cxnSpMkLst>
        </pc:cxnChg>
        <pc:cxnChg chg="mod">
          <ac:chgData name="MIGUEL TRIGUEROS MUÑOZ" userId="a4ee0321-97d7-430f-98a8-7ed13ff9a4bf" providerId="ADAL" clId="{3BA0935F-D216-4514-BDCF-FA2731998B29}" dt="2024-04-13T04:40:16.330" v="2458" actId="478"/>
          <ac:cxnSpMkLst>
            <pc:docMk/>
            <pc:sldMk cId="2655653031" sldId="355"/>
            <ac:cxnSpMk id="22" creationId="{2FACB989-F917-663C-C2FA-3F1D9E9975F3}"/>
          </ac:cxnSpMkLst>
        </pc:cxnChg>
        <pc:cxnChg chg="mod">
          <ac:chgData name="MIGUEL TRIGUEROS MUÑOZ" userId="a4ee0321-97d7-430f-98a8-7ed13ff9a4bf" providerId="ADAL" clId="{3BA0935F-D216-4514-BDCF-FA2731998B29}" dt="2024-04-13T04:40:16.330" v="2458" actId="478"/>
          <ac:cxnSpMkLst>
            <pc:docMk/>
            <pc:sldMk cId="2655653031" sldId="355"/>
            <ac:cxnSpMk id="28" creationId="{FDFDE9BE-CFFF-4479-0229-472B2E58FEF3}"/>
          </ac:cxnSpMkLst>
        </pc:cxnChg>
        <pc:cxnChg chg="mod">
          <ac:chgData name="MIGUEL TRIGUEROS MUÑOZ" userId="a4ee0321-97d7-430f-98a8-7ed13ff9a4bf" providerId="ADAL" clId="{3BA0935F-D216-4514-BDCF-FA2731998B29}" dt="2024-04-13T04:40:16.330" v="2458" actId="478"/>
          <ac:cxnSpMkLst>
            <pc:docMk/>
            <pc:sldMk cId="2655653031" sldId="355"/>
            <ac:cxnSpMk id="32" creationId="{16EC65CE-A567-A612-B9E0-85B68A7BA048}"/>
          </ac:cxnSpMkLst>
        </pc:cxnChg>
        <pc:cxnChg chg="mod">
          <ac:chgData name="MIGUEL TRIGUEROS MUÑOZ" userId="a4ee0321-97d7-430f-98a8-7ed13ff9a4bf" providerId="ADAL" clId="{3BA0935F-D216-4514-BDCF-FA2731998B29}" dt="2024-04-13T04:40:16.330" v="2458" actId="478"/>
          <ac:cxnSpMkLst>
            <pc:docMk/>
            <pc:sldMk cId="2655653031" sldId="355"/>
            <ac:cxnSpMk id="34" creationId="{DA9200E2-7D56-92B9-44E0-D026C8CB6934}"/>
          </ac:cxnSpMkLst>
        </pc:cxnChg>
        <pc:cxnChg chg="mod">
          <ac:chgData name="MIGUEL TRIGUEROS MUÑOZ" userId="a4ee0321-97d7-430f-98a8-7ed13ff9a4bf" providerId="ADAL" clId="{3BA0935F-D216-4514-BDCF-FA2731998B29}" dt="2024-04-13T04:40:16.330" v="2458" actId="478"/>
          <ac:cxnSpMkLst>
            <pc:docMk/>
            <pc:sldMk cId="2655653031" sldId="355"/>
            <ac:cxnSpMk id="52" creationId="{B13B674B-B6BB-4C92-3574-AEC2FCC4636E}"/>
          </ac:cxnSpMkLst>
        </pc:cxnChg>
      </pc:sldChg>
      <pc:sldChg chg="addSp modSp add mod modAnim">
        <pc:chgData name="MIGUEL TRIGUEROS MUÑOZ" userId="a4ee0321-97d7-430f-98a8-7ed13ff9a4bf" providerId="ADAL" clId="{3BA0935F-D216-4514-BDCF-FA2731998B29}" dt="2024-04-13T07:41:33.428" v="2664" actId="1076"/>
        <pc:sldMkLst>
          <pc:docMk/>
          <pc:sldMk cId="1415538345" sldId="356"/>
        </pc:sldMkLst>
        <pc:spChg chg="mod ord">
          <ac:chgData name="MIGUEL TRIGUEROS MUÑOZ" userId="a4ee0321-97d7-430f-98a8-7ed13ff9a4bf" providerId="ADAL" clId="{3BA0935F-D216-4514-BDCF-FA2731998B29}" dt="2024-04-13T07:37:49.582" v="2635" actId="167"/>
          <ac:spMkLst>
            <pc:docMk/>
            <pc:sldMk cId="1415538345" sldId="356"/>
            <ac:spMk id="3" creationId="{5D917A49-C75D-6276-7FF2-954A7802BE96}"/>
          </ac:spMkLst>
        </pc:spChg>
        <pc:spChg chg="add mod">
          <ac:chgData name="MIGUEL TRIGUEROS MUÑOZ" userId="a4ee0321-97d7-430f-98a8-7ed13ff9a4bf" providerId="ADAL" clId="{3BA0935F-D216-4514-BDCF-FA2731998B29}" dt="2024-04-13T07:41:33.428" v="2664" actId="1076"/>
          <ac:spMkLst>
            <pc:docMk/>
            <pc:sldMk cId="1415538345" sldId="356"/>
            <ac:spMk id="9" creationId="{AD71D642-0914-A134-7537-D6E1058A081C}"/>
          </ac:spMkLst>
        </pc:spChg>
        <pc:spChg chg="mod ord">
          <ac:chgData name="MIGUEL TRIGUEROS MUÑOZ" userId="a4ee0321-97d7-430f-98a8-7ed13ff9a4bf" providerId="ADAL" clId="{3BA0935F-D216-4514-BDCF-FA2731998B29}" dt="2024-04-13T07:37:59.131" v="2642" actId="167"/>
          <ac:spMkLst>
            <pc:docMk/>
            <pc:sldMk cId="1415538345" sldId="356"/>
            <ac:spMk id="67" creationId="{3DDE8DF8-D412-4592-987E-A78963569857}"/>
          </ac:spMkLst>
        </pc:spChg>
      </pc:sldChg>
      <pc:sldChg chg="delSp modSp add mod delAnim">
        <pc:chgData name="MIGUEL TRIGUEROS MUÑOZ" userId="a4ee0321-97d7-430f-98a8-7ed13ff9a4bf" providerId="ADAL" clId="{3BA0935F-D216-4514-BDCF-FA2731998B29}" dt="2024-04-13T07:44:56.085" v="2693" actId="478"/>
        <pc:sldMkLst>
          <pc:docMk/>
          <pc:sldMk cId="1901980670" sldId="357"/>
        </pc:sldMkLst>
        <pc:spChg chg="mod">
          <ac:chgData name="MIGUEL TRIGUEROS MUÑOZ" userId="a4ee0321-97d7-430f-98a8-7ed13ff9a4bf" providerId="ADAL" clId="{3BA0935F-D216-4514-BDCF-FA2731998B29}" dt="2024-04-13T07:44:29.456" v="2683" actId="13926"/>
          <ac:spMkLst>
            <pc:docMk/>
            <pc:sldMk cId="1901980670" sldId="357"/>
            <ac:spMk id="5" creationId="{5CDD4B04-3E4D-5D8C-FC12-5BCA0740CEEB}"/>
          </ac:spMkLst>
        </pc:spChg>
        <pc:picChg chg="del mod">
          <ac:chgData name="MIGUEL TRIGUEROS MUÑOZ" userId="a4ee0321-97d7-430f-98a8-7ed13ff9a4bf" providerId="ADAL" clId="{3BA0935F-D216-4514-BDCF-FA2731998B29}" dt="2024-04-13T07:44:56.085" v="2693" actId="478"/>
          <ac:picMkLst>
            <pc:docMk/>
            <pc:sldMk cId="1901980670" sldId="357"/>
            <ac:picMk id="3" creationId="{074D6594-2DB5-ACBD-18CC-85EDABB44E3A}"/>
          </ac:picMkLst>
        </pc:picChg>
      </pc:sldChg>
      <pc:sldMasterChg chg="modSp mod">
        <pc:chgData name="MIGUEL TRIGUEROS MUÑOZ" userId="a4ee0321-97d7-430f-98a8-7ed13ff9a4bf" providerId="ADAL" clId="{3BA0935F-D216-4514-BDCF-FA2731998B29}" dt="2024-04-06T08:53:42.582" v="208" actId="20577"/>
        <pc:sldMasterMkLst>
          <pc:docMk/>
          <pc:sldMasterMk cId="138951284" sldId="2147483668"/>
        </pc:sldMasterMkLst>
        <pc:spChg chg="mod">
          <ac:chgData name="MIGUEL TRIGUEROS MUÑOZ" userId="a4ee0321-97d7-430f-98a8-7ed13ff9a4bf" providerId="ADAL" clId="{3BA0935F-D216-4514-BDCF-FA2731998B29}" dt="2024-04-06T08:53:42.582" v="208" actId="20577"/>
          <ac:spMkLst>
            <pc:docMk/>
            <pc:sldMasterMk cId="138951284" sldId="2147483668"/>
            <ac:spMk id="18" creationId="{EACFC7F6-5778-D0A9-C8A3-049EB7EA5BB6}"/>
          </ac:spMkLst>
        </pc:spChg>
      </pc:sldMasterChg>
    </pc:docChg>
  </pc:docChgLst>
  <pc:docChgLst>
    <pc:chgData name="TRIGUEROS MUÑOZ, MIGUEL" userId="93f31087-8566-4d16-a7a1-f20635823349" providerId="ADAL" clId="{12CA38EA-EF67-47BD-8E92-5B8A72FAA1CE}"/>
    <pc:docChg chg="undo custSel modSld sldOrd">
      <pc:chgData name="TRIGUEROS MUÑOZ, MIGUEL" userId="93f31087-8566-4d16-a7a1-f20635823349" providerId="ADAL" clId="{12CA38EA-EF67-47BD-8E92-5B8A72FAA1CE}" dt="2023-02-08T18:43:17.651" v="185"/>
      <pc:docMkLst>
        <pc:docMk/>
      </pc:docMkLst>
      <pc:sldChg chg="addSp modSp mod">
        <pc:chgData name="TRIGUEROS MUÑOZ, MIGUEL" userId="93f31087-8566-4d16-a7a1-f20635823349" providerId="ADAL" clId="{12CA38EA-EF67-47BD-8E92-5B8A72FAA1CE}" dt="2023-02-08T18:10:32.554" v="4" actId="167"/>
        <pc:sldMkLst>
          <pc:docMk/>
          <pc:sldMk cId="2758391813" sldId="319"/>
        </pc:sldMkLst>
        <pc:picChg chg="add mod ord">
          <ac:chgData name="TRIGUEROS MUÑOZ, MIGUEL" userId="93f31087-8566-4d16-a7a1-f20635823349" providerId="ADAL" clId="{12CA38EA-EF67-47BD-8E92-5B8A72FAA1CE}" dt="2023-02-08T18:10:32.554" v="4" actId="167"/>
          <ac:picMkLst>
            <pc:docMk/>
            <pc:sldMk cId="2758391813" sldId="319"/>
            <ac:picMk id="3" creationId="{A9F884EF-667D-7454-7727-8558C5B011DC}"/>
          </ac:picMkLst>
        </pc:picChg>
        <pc:picChg chg="mod">
          <ac:chgData name="TRIGUEROS MUÑOZ, MIGUEL" userId="93f31087-8566-4d16-a7a1-f20635823349" providerId="ADAL" clId="{12CA38EA-EF67-47BD-8E92-5B8A72FAA1CE}" dt="2023-02-08T18:10:26.388" v="2" actId="1076"/>
          <ac:picMkLst>
            <pc:docMk/>
            <pc:sldMk cId="2758391813" sldId="319"/>
            <ac:picMk id="9" creationId="{A8C4CAAE-6C20-EAE4-ACE8-71DC67A7E039}"/>
          </ac:picMkLst>
        </pc:picChg>
      </pc:sldChg>
      <pc:sldChg chg="modSp mod">
        <pc:chgData name="TRIGUEROS MUÑOZ, MIGUEL" userId="93f31087-8566-4d16-a7a1-f20635823349" providerId="ADAL" clId="{12CA38EA-EF67-47BD-8E92-5B8A72FAA1CE}" dt="2023-02-08T18:14:33.642" v="8" actId="6549"/>
        <pc:sldMkLst>
          <pc:docMk/>
          <pc:sldMk cId="1449005981" sldId="344"/>
        </pc:sldMkLst>
        <pc:spChg chg="mod">
          <ac:chgData name="TRIGUEROS MUÑOZ, MIGUEL" userId="93f31087-8566-4d16-a7a1-f20635823349" providerId="ADAL" clId="{12CA38EA-EF67-47BD-8E92-5B8A72FAA1CE}" dt="2023-02-08T18:14:33.642" v="8" actId="6549"/>
          <ac:spMkLst>
            <pc:docMk/>
            <pc:sldMk cId="1449005981" sldId="344"/>
            <ac:spMk id="2" creationId="{328279B4-B37E-F178-C289-738BE41C53B7}"/>
          </ac:spMkLst>
        </pc:spChg>
      </pc:sldChg>
      <pc:sldChg chg="modSp mod ord">
        <pc:chgData name="TRIGUEROS MUÑOZ, MIGUEL" userId="93f31087-8566-4d16-a7a1-f20635823349" providerId="ADAL" clId="{12CA38EA-EF67-47BD-8E92-5B8A72FAA1CE}" dt="2023-02-08T18:14:28.942" v="7" actId="20577"/>
        <pc:sldMkLst>
          <pc:docMk/>
          <pc:sldMk cId="2434036808" sldId="345"/>
        </pc:sldMkLst>
        <pc:spChg chg="mod">
          <ac:chgData name="TRIGUEROS MUÑOZ, MIGUEL" userId="93f31087-8566-4d16-a7a1-f20635823349" providerId="ADAL" clId="{12CA38EA-EF67-47BD-8E92-5B8A72FAA1CE}" dt="2023-02-08T18:14:28.942" v="7" actId="20577"/>
          <ac:spMkLst>
            <pc:docMk/>
            <pc:sldMk cId="2434036808" sldId="345"/>
            <ac:spMk id="2" creationId="{328279B4-B37E-F178-C289-738BE41C53B7}"/>
          </ac:spMkLst>
        </pc:spChg>
      </pc:sldChg>
      <pc:sldChg chg="addSp modSp mod modAnim">
        <pc:chgData name="TRIGUEROS MUÑOZ, MIGUEL" userId="93f31087-8566-4d16-a7a1-f20635823349" providerId="ADAL" clId="{12CA38EA-EF67-47BD-8E92-5B8A72FAA1CE}" dt="2023-02-08T18:43:17.651" v="185"/>
        <pc:sldMkLst>
          <pc:docMk/>
          <pc:sldMk cId="2553573702" sldId="348"/>
        </pc:sldMkLst>
        <pc:spChg chg="add mod">
          <ac:chgData name="TRIGUEROS MUÑOZ, MIGUEL" userId="93f31087-8566-4d16-a7a1-f20635823349" providerId="ADAL" clId="{12CA38EA-EF67-47BD-8E92-5B8A72FAA1CE}" dt="2023-02-08T18:42:36.932" v="182" actId="113"/>
          <ac:spMkLst>
            <pc:docMk/>
            <pc:sldMk cId="2553573702" sldId="348"/>
            <ac:spMk id="5" creationId="{5CDD4B04-3E4D-5D8C-FC12-5BCA0740CEEB}"/>
          </ac:spMkLst>
        </pc:spChg>
        <pc:picChg chg="mod ord">
          <ac:chgData name="TRIGUEROS MUÑOZ, MIGUEL" userId="93f31087-8566-4d16-a7a1-f20635823349" providerId="ADAL" clId="{12CA38EA-EF67-47BD-8E92-5B8A72FAA1CE}" dt="2023-02-08T18:43:01.576" v="184" actId="166"/>
          <ac:picMkLst>
            <pc:docMk/>
            <pc:sldMk cId="2553573702" sldId="348"/>
            <ac:picMk id="3" creationId="{074D6594-2DB5-ACBD-18CC-85EDABB44E3A}"/>
          </ac:picMkLst>
        </pc:picChg>
      </pc:sldChg>
    </pc:docChg>
  </pc:docChgLst>
  <pc:docChgLst>
    <pc:chgData name="TRIGUEROS MUÑOZ, MIGUEL" userId="93f31087-8566-4d16-a7a1-f20635823349" providerId="ADAL" clId="{D0A1F3A3-8AAF-4A15-9D23-F75E03845C55}"/>
    <pc:docChg chg="undo custSel addSld modSld">
      <pc:chgData name="TRIGUEROS MUÑOZ, MIGUEL" userId="93f31087-8566-4d16-a7a1-f20635823349" providerId="ADAL" clId="{D0A1F3A3-8AAF-4A15-9D23-F75E03845C55}" dt="2023-05-12T16:01:06.620" v="26" actId="166"/>
      <pc:docMkLst>
        <pc:docMk/>
      </pc:docMkLst>
      <pc:sldChg chg="modSp mod">
        <pc:chgData name="TRIGUEROS MUÑOZ, MIGUEL" userId="93f31087-8566-4d16-a7a1-f20635823349" providerId="ADAL" clId="{D0A1F3A3-8AAF-4A15-9D23-F75E03845C55}" dt="2023-05-07T10:16:31.167" v="6" actId="20577"/>
        <pc:sldMkLst>
          <pc:docMk/>
          <pc:sldMk cId="2566900335" sldId="304"/>
        </pc:sldMkLst>
        <pc:spChg chg="mod">
          <ac:chgData name="TRIGUEROS MUÑOZ, MIGUEL" userId="93f31087-8566-4d16-a7a1-f20635823349" providerId="ADAL" clId="{D0A1F3A3-8AAF-4A15-9D23-F75E03845C55}" dt="2023-05-07T10:16:31.167" v="6" actId="20577"/>
          <ac:spMkLst>
            <pc:docMk/>
            <pc:sldMk cId="2566900335" sldId="304"/>
            <ac:spMk id="6" creationId="{63A3AA1F-73C6-65E0-6D7B-BE15BD17CFFA}"/>
          </ac:spMkLst>
        </pc:spChg>
      </pc:sldChg>
      <pc:sldChg chg="addSp delSp modSp mod setBg delAnim modAnim setClrOvrMap">
        <pc:chgData name="TRIGUEROS MUÑOZ, MIGUEL" userId="93f31087-8566-4d16-a7a1-f20635823349" providerId="ADAL" clId="{D0A1F3A3-8AAF-4A15-9D23-F75E03845C55}" dt="2023-05-12T16:01:06.620" v="26" actId="166"/>
        <pc:sldMkLst>
          <pc:docMk/>
          <pc:sldMk cId="2149501464" sldId="306"/>
        </pc:sldMkLst>
        <pc:spChg chg="mod">
          <ac:chgData name="TRIGUEROS MUÑOZ, MIGUEL" userId="93f31087-8566-4d16-a7a1-f20635823349" providerId="ADAL" clId="{D0A1F3A3-8AAF-4A15-9D23-F75E03845C55}" dt="2023-05-12T16:00:43.737" v="25" actId="1076"/>
          <ac:spMkLst>
            <pc:docMk/>
            <pc:sldMk cId="2149501464" sldId="306"/>
            <ac:spMk id="2" creationId="{C1B668C9-961E-3A95-4F72-1BEA1C69C0D0}"/>
          </ac:spMkLst>
        </pc:spChg>
        <pc:spChg chg="mod ord">
          <ac:chgData name="TRIGUEROS MUÑOZ, MIGUEL" userId="93f31087-8566-4d16-a7a1-f20635823349" providerId="ADAL" clId="{D0A1F3A3-8AAF-4A15-9D23-F75E03845C55}" dt="2023-05-12T15:59:46.525" v="21" actId="1076"/>
          <ac:spMkLst>
            <pc:docMk/>
            <pc:sldMk cId="2149501464" sldId="306"/>
            <ac:spMk id="3" creationId="{18B52814-072D-2060-D791-6A556D60BDB1}"/>
          </ac:spMkLst>
        </pc:spChg>
        <pc:spChg chg="del">
          <ac:chgData name="TRIGUEROS MUÑOZ, MIGUEL" userId="93f31087-8566-4d16-a7a1-f20635823349" providerId="ADAL" clId="{D0A1F3A3-8AAF-4A15-9D23-F75E03845C55}" dt="2023-05-12T15:57:09.644" v="8" actId="478"/>
          <ac:spMkLst>
            <pc:docMk/>
            <pc:sldMk cId="2149501464" sldId="306"/>
            <ac:spMk id="5" creationId="{7E29AAB7-FA27-A7F6-0E27-FBD27A30E789}"/>
          </ac:spMkLst>
        </pc:spChg>
        <pc:spChg chg="del">
          <ac:chgData name="TRIGUEROS MUÑOZ, MIGUEL" userId="93f31087-8566-4d16-a7a1-f20635823349" providerId="ADAL" clId="{D0A1F3A3-8AAF-4A15-9D23-F75E03845C55}" dt="2023-05-12T15:57:09.644" v="8" actId="478"/>
          <ac:spMkLst>
            <pc:docMk/>
            <pc:sldMk cId="2149501464" sldId="306"/>
            <ac:spMk id="6" creationId="{29B8E9CC-7C6B-5C62-3776-896F4A436D99}"/>
          </ac:spMkLst>
        </pc:spChg>
        <pc:spChg chg="del">
          <ac:chgData name="TRIGUEROS MUÑOZ, MIGUEL" userId="93f31087-8566-4d16-a7a1-f20635823349" providerId="ADAL" clId="{D0A1F3A3-8AAF-4A15-9D23-F75E03845C55}" dt="2023-05-12T15:57:09.644" v="8" actId="478"/>
          <ac:spMkLst>
            <pc:docMk/>
            <pc:sldMk cId="2149501464" sldId="306"/>
            <ac:spMk id="9" creationId="{E9116711-E82F-8B8B-53A8-4F04291B1A8E}"/>
          </ac:spMkLst>
        </pc:spChg>
        <pc:spChg chg="del">
          <ac:chgData name="TRIGUEROS MUÑOZ, MIGUEL" userId="93f31087-8566-4d16-a7a1-f20635823349" providerId="ADAL" clId="{D0A1F3A3-8AAF-4A15-9D23-F75E03845C55}" dt="2023-05-12T15:57:09.644" v="8" actId="478"/>
          <ac:spMkLst>
            <pc:docMk/>
            <pc:sldMk cId="2149501464" sldId="306"/>
            <ac:spMk id="10" creationId="{CD85E2EC-8202-7C21-3F9C-5489DAF06FA9}"/>
          </ac:spMkLst>
        </pc:spChg>
        <pc:spChg chg="del">
          <ac:chgData name="TRIGUEROS MUÑOZ, MIGUEL" userId="93f31087-8566-4d16-a7a1-f20635823349" providerId="ADAL" clId="{D0A1F3A3-8AAF-4A15-9D23-F75E03845C55}" dt="2023-05-12T15:57:09.644" v="8" actId="478"/>
          <ac:spMkLst>
            <pc:docMk/>
            <pc:sldMk cId="2149501464" sldId="306"/>
            <ac:spMk id="11" creationId="{FEB55E39-D9DE-69A9-5BB8-7DEFB7C648C0}"/>
          </ac:spMkLst>
        </pc:spChg>
        <pc:spChg chg="del">
          <ac:chgData name="TRIGUEROS MUÑOZ, MIGUEL" userId="93f31087-8566-4d16-a7a1-f20635823349" providerId="ADAL" clId="{D0A1F3A3-8AAF-4A15-9D23-F75E03845C55}" dt="2023-05-12T15:57:09.644" v="8" actId="478"/>
          <ac:spMkLst>
            <pc:docMk/>
            <pc:sldMk cId="2149501464" sldId="306"/>
            <ac:spMk id="13" creationId="{155CF557-8A55-B7AB-FDE6-0C5BC4FB306F}"/>
          </ac:spMkLst>
        </pc:spChg>
        <pc:spChg chg="add">
          <ac:chgData name="TRIGUEROS MUÑOZ, MIGUEL" userId="93f31087-8566-4d16-a7a1-f20635823349" providerId="ADAL" clId="{D0A1F3A3-8AAF-4A15-9D23-F75E03845C55}" dt="2023-05-12T15:57:44.742" v="12" actId="26606"/>
          <ac:spMkLst>
            <pc:docMk/>
            <pc:sldMk cId="2149501464" sldId="306"/>
            <ac:spMk id="1028" creationId="{A65AC7D1-EAA9-48F5-B509-60A7F50BF703}"/>
          </ac:spMkLst>
        </pc:spChg>
        <pc:spChg chg="add del">
          <ac:chgData name="TRIGUEROS MUÑOZ, MIGUEL" userId="93f31087-8566-4d16-a7a1-f20635823349" providerId="ADAL" clId="{D0A1F3A3-8AAF-4A15-9D23-F75E03845C55}" dt="2023-05-12T15:57:37.239" v="11" actId="26606"/>
          <ac:spMkLst>
            <pc:docMk/>
            <pc:sldMk cId="2149501464" sldId="306"/>
            <ac:spMk id="1031" creationId="{D94A7024-D948-494D-8920-BBA2DA07D15B}"/>
          </ac:spMkLst>
        </pc:spChg>
        <pc:spChg chg="add">
          <ac:chgData name="TRIGUEROS MUÑOZ, MIGUEL" userId="93f31087-8566-4d16-a7a1-f20635823349" providerId="ADAL" clId="{D0A1F3A3-8AAF-4A15-9D23-F75E03845C55}" dt="2023-05-12T15:57:44.742" v="12" actId="26606"/>
          <ac:spMkLst>
            <pc:docMk/>
            <pc:sldMk cId="2149501464" sldId="306"/>
            <ac:spMk id="1033" creationId="{D6320AF9-619A-4175-865B-5663E1AEF4C5}"/>
          </ac:spMkLst>
        </pc:spChg>
        <pc:spChg chg="add">
          <ac:chgData name="TRIGUEROS MUÑOZ, MIGUEL" userId="93f31087-8566-4d16-a7a1-f20635823349" providerId="ADAL" clId="{D0A1F3A3-8AAF-4A15-9D23-F75E03845C55}" dt="2023-05-12T15:57:44.742" v="12" actId="26606"/>
          <ac:spMkLst>
            <pc:docMk/>
            <pc:sldMk cId="2149501464" sldId="306"/>
            <ac:spMk id="1039" creationId="{7E018740-5C2B-4A41-AC1A-7E68D1EC1954}"/>
          </ac:spMkLst>
        </pc:spChg>
        <pc:spChg chg="add">
          <ac:chgData name="TRIGUEROS MUÑOZ, MIGUEL" userId="93f31087-8566-4d16-a7a1-f20635823349" providerId="ADAL" clId="{D0A1F3A3-8AAF-4A15-9D23-F75E03845C55}" dt="2023-05-12T15:57:44.742" v="12" actId="26606"/>
          <ac:spMkLst>
            <pc:docMk/>
            <pc:sldMk cId="2149501464" sldId="306"/>
            <ac:spMk id="1041" creationId="{166F75A4-C475-4941-8EE2-B80A06A2C1BB}"/>
          </ac:spMkLst>
        </pc:spChg>
        <pc:spChg chg="add">
          <ac:chgData name="TRIGUEROS MUÑOZ, MIGUEL" userId="93f31087-8566-4d16-a7a1-f20635823349" providerId="ADAL" clId="{D0A1F3A3-8AAF-4A15-9D23-F75E03845C55}" dt="2023-05-12T15:57:44.742" v="12" actId="26606"/>
          <ac:spMkLst>
            <pc:docMk/>
            <pc:sldMk cId="2149501464" sldId="306"/>
            <ac:spMk id="1043" creationId="{A032553A-72E8-4B0D-8405-FF9771C9AF05}"/>
          </ac:spMkLst>
        </pc:spChg>
        <pc:spChg chg="add">
          <ac:chgData name="TRIGUEROS MUÑOZ, MIGUEL" userId="93f31087-8566-4d16-a7a1-f20635823349" providerId="ADAL" clId="{D0A1F3A3-8AAF-4A15-9D23-F75E03845C55}" dt="2023-05-12T15:57:44.742" v="12" actId="26606"/>
          <ac:spMkLst>
            <pc:docMk/>
            <pc:sldMk cId="2149501464" sldId="306"/>
            <ac:spMk id="1045" creationId="{765800AC-C3B9-498E-87BC-29FAE4C76B21}"/>
          </ac:spMkLst>
        </pc:spChg>
        <pc:spChg chg="add">
          <ac:chgData name="TRIGUEROS MUÑOZ, MIGUEL" userId="93f31087-8566-4d16-a7a1-f20635823349" providerId="ADAL" clId="{D0A1F3A3-8AAF-4A15-9D23-F75E03845C55}" dt="2023-05-12T15:57:44.742" v="12" actId="26606"/>
          <ac:spMkLst>
            <pc:docMk/>
            <pc:sldMk cId="2149501464" sldId="306"/>
            <ac:spMk id="1047" creationId="{1F9D6ACB-2FF4-49F9-978A-E0D5327FC635}"/>
          </ac:spMkLst>
        </pc:spChg>
        <pc:spChg chg="add">
          <ac:chgData name="TRIGUEROS MUÑOZ, MIGUEL" userId="93f31087-8566-4d16-a7a1-f20635823349" providerId="ADAL" clId="{D0A1F3A3-8AAF-4A15-9D23-F75E03845C55}" dt="2023-05-12T15:57:44.742" v="12" actId="26606"/>
          <ac:spMkLst>
            <pc:docMk/>
            <pc:sldMk cId="2149501464" sldId="306"/>
            <ac:spMk id="1049" creationId="{A5EC319D-0FEA-4B95-A3EA-01E35672C95B}"/>
          </ac:spMkLst>
        </pc:spChg>
        <pc:picChg chg="add mod ord">
          <ac:chgData name="TRIGUEROS MUÑOZ, MIGUEL" userId="93f31087-8566-4d16-a7a1-f20635823349" providerId="ADAL" clId="{D0A1F3A3-8AAF-4A15-9D23-F75E03845C55}" dt="2023-05-12T16:01:06.620" v="26" actId="166"/>
          <ac:picMkLst>
            <pc:docMk/>
            <pc:sldMk cId="2149501464" sldId="306"/>
            <ac:picMk id="1026" creationId="{17EA8040-7E19-DFB3-CB2A-B932EF8DF49D}"/>
          </ac:picMkLst>
        </pc:picChg>
        <pc:cxnChg chg="del">
          <ac:chgData name="TRIGUEROS MUÑOZ, MIGUEL" userId="93f31087-8566-4d16-a7a1-f20635823349" providerId="ADAL" clId="{D0A1F3A3-8AAF-4A15-9D23-F75E03845C55}" dt="2023-05-12T15:57:09.644" v="8" actId="478"/>
          <ac:cxnSpMkLst>
            <pc:docMk/>
            <pc:sldMk cId="2149501464" sldId="306"/>
            <ac:cxnSpMk id="4" creationId="{777BA5EA-7CC5-2AEA-3C8E-93F42E586C96}"/>
          </ac:cxnSpMkLst>
        </pc:cxnChg>
        <pc:cxnChg chg="del mod">
          <ac:chgData name="TRIGUEROS MUÑOZ, MIGUEL" userId="93f31087-8566-4d16-a7a1-f20635823349" providerId="ADAL" clId="{D0A1F3A3-8AAF-4A15-9D23-F75E03845C55}" dt="2023-05-12T15:57:09.644" v="8" actId="478"/>
          <ac:cxnSpMkLst>
            <pc:docMk/>
            <pc:sldMk cId="2149501464" sldId="306"/>
            <ac:cxnSpMk id="8" creationId="{7D52B48B-DBDE-CCF1-606E-090359A9D956}"/>
          </ac:cxnSpMkLst>
        </pc:cxnChg>
        <pc:cxnChg chg="add">
          <ac:chgData name="TRIGUEROS MUÑOZ, MIGUEL" userId="93f31087-8566-4d16-a7a1-f20635823349" providerId="ADAL" clId="{D0A1F3A3-8AAF-4A15-9D23-F75E03845C55}" dt="2023-05-12T15:57:44.742" v="12" actId="26606"/>
          <ac:cxnSpMkLst>
            <pc:docMk/>
            <pc:sldMk cId="2149501464" sldId="306"/>
            <ac:cxnSpMk id="1035" creationId="{063B6EC6-D752-4EE7-908B-F8F19E8C7FEA}"/>
          </ac:cxnSpMkLst>
        </pc:cxnChg>
        <pc:cxnChg chg="add">
          <ac:chgData name="TRIGUEROS MUÑOZ, MIGUEL" userId="93f31087-8566-4d16-a7a1-f20635823349" providerId="ADAL" clId="{D0A1F3A3-8AAF-4A15-9D23-F75E03845C55}" dt="2023-05-12T15:57:44.742" v="12" actId="26606"/>
          <ac:cxnSpMkLst>
            <pc:docMk/>
            <pc:sldMk cId="2149501464" sldId="306"/>
            <ac:cxnSpMk id="1037" creationId="{EFECD4E8-AD3E-4228-82A2-9461958EA94D}"/>
          </ac:cxnSpMkLst>
        </pc:cxnChg>
      </pc:sldChg>
      <pc:sldChg chg="modSp mod addCm modCm">
        <pc:chgData name="TRIGUEROS MUÑOZ, MIGUEL" userId="93f31087-8566-4d16-a7a1-f20635823349" providerId="ADAL" clId="{D0A1F3A3-8AAF-4A15-9D23-F75E03845C55}" dt="2023-05-07T09:20:35.079" v="4" actId="1076"/>
        <pc:sldMkLst>
          <pc:docMk/>
          <pc:sldMk cId="3603339752" sldId="327"/>
        </pc:sldMkLst>
        <pc:spChg chg="mod">
          <ac:chgData name="TRIGUEROS MUÑOZ, MIGUEL" userId="93f31087-8566-4d16-a7a1-f20635823349" providerId="ADAL" clId="{D0A1F3A3-8AAF-4A15-9D23-F75E03845C55}" dt="2023-05-07T09:19:25.546" v="0" actId="13926"/>
          <ac:spMkLst>
            <pc:docMk/>
            <pc:sldMk cId="3603339752" sldId="327"/>
            <ac:spMk id="7" creationId="{F097F5DA-2959-700D-9301-2EA5D52A119F}"/>
          </ac:spMkLst>
        </pc:spChg>
        <pc:picChg chg="mod">
          <ac:chgData name="TRIGUEROS MUÑOZ, MIGUEL" userId="93f31087-8566-4d16-a7a1-f20635823349" providerId="ADAL" clId="{D0A1F3A3-8AAF-4A15-9D23-F75E03845C55}" dt="2023-05-07T09:20:35.079" v="4" actId="1076"/>
          <ac:picMkLst>
            <pc:docMk/>
            <pc:sldMk cId="3603339752" sldId="327"/>
            <ac:picMk id="3" creationId="{D0948B6F-7FCE-5192-44FA-4F222D0A875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TRIGUEROS MUÑOZ, MIGUEL" userId="93f31087-8566-4d16-a7a1-f20635823349" providerId="ADAL" clId="{D0A1F3A3-8AAF-4A15-9D23-F75E03845C55}" dt="2023-05-07T09:20:30.354" v="2"/>
              <pc2:cmMkLst xmlns:pc2="http://schemas.microsoft.com/office/powerpoint/2019/9/main/command">
                <pc:docMk/>
                <pc:sldMk cId="3603339752" sldId="327"/>
                <pc2:cmMk id="{B3D28BCB-D312-48BD-AEB4-5EAFB8CA5D82}"/>
              </pc2:cmMkLst>
            </pc226:cmChg>
          </p:ext>
        </pc:extLst>
      </pc:sldChg>
      <pc:sldChg chg="add">
        <pc:chgData name="TRIGUEROS MUÑOZ, MIGUEL" userId="93f31087-8566-4d16-a7a1-f20635823349" providerId="ADAL" clId="{D0A1F3A3-8AAF-4A15-9D23-F75E03845C55}" dt="2023-05-12T15:56:48.126" v="7" actId="2890"/>
        <pc:sldMkLst>
          <pc:docMk/>
          <pc:sldMk cId="1964000682" sldId="351"/>
        </pc:sldMkLst>
      </pc:sldChg>
    </pc:docChg>
  </pc:docChgLst>
  <pc:docChgLst>
    <pc:chgData name="MIGUEL TRIGUEROS MUÑOZ" userId="S::miguel.trigueros@aulaxxi.murciaeduca.es::a4ee0321-97d7-430f-98a8-7ed13ff9a4bf" providerId="AD" clId="Web-{DA5CFEC8-DB35-757F-E099-E7A86049E4DF}"/>
    <pc:docChg chg="mod modSld">
      <pc:chgData name="MIGUEL TRIGUEROS MUÑOZ" userId="S::miguel.trigueros@aulaxxi.murciaeduca.es::a4ee0321-97d7-430f-98a8-7ed13ff9a4bf" providerId="AD" clId="Web-{DA5CFEC8-DB35-757F-E099-E7A86049E4DF}" dt="2024-04-15T07:55:13.429" v="16" actId="14100"/>
      <pc:docMkLst>
        <pc:docMk/>
      </pc:docMkLst>
      <pc:sldChg chg="addCm">
        <pc:chgData name="MIGUEL TRIGUEROS MUÑOZ" userId="S::miguel.trigueros@aulaxxi.murciaeduca.es::a4ee0321-97d7-430f-98a8-7ed13ff9a4bf" providerId="AD" clId="Web-{DA5CFEC8-DB35-757F-E099-E7A86049E4DF}" dt="2024-04-15T07:50:40.233" v="1"/>
        <pc:sldMkLst>
          <pc:docMk/>
          <pc:sldMk cId="1449005981" sldId="34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IGUEL TRIGUEROS MUÑOZ" userId="S::miguel.trigueros@aulaxxi.murciaeduca.es::a4ee0321-97d7-430f-98a8-7ed13ff9a4bf" providerId="AD" clId="Web-{DA5CFEC8-DB35-757F-E099-E7A86049E4DF}" dt="2024-04-15T07:50:40.233" v="1"/>
              <pc2:cmMkLst xmlns:pc2="http://schemas.microsoft.com/office/powerpoint/2019/9/main/command">
                <pc:docMk/>
                <pc:sldMk cId="1449005981" sldId="344"/>
                <pc2:cmMk id="{E451B3CE-4B3C-4A81-9EE4-03938F96E4D8}"/>
              </pc2:cmMkLst>
            </pc226:cmChg>
          </p:ext>
        </pc:extLst>
      </pc:sldChg>
      <pc:sldChg chg="modSp">
        <pc:chgData name="MIGUEL TRIGUEROS MUÑOZ" userId="S::miguel.trigueros@aulaxxi.murciaeduca.es::a4ee0321-97d7-430f-98a8-7ed13ff9a4bf" providerId="AD" clId="Web-{DA5CFEC8-DB35-757F-E099-E7A86049E4DF}" dt="2024-04-15T07:55:13.429" v="16" actId="14100"/>
        <pc:sldMkLst>
          <pc:docMk/>
          <pc:sldMk cId="2377115467" sldId="347"/>
        </pc:sldMkLst>
        <pc:spChg chg="mod">
          <ac:chgData name="MIGUEL TRIGUEROS MUÑOZ" userId="S::miguel.trigueros@aulaxxi.murciaeduca.es::a4ee0321-97d7-430f-98a8-7ed13ff9a4bf" providerId="AD" clId="Web-{DA5CFEC8-DB35-757F-E099-E7A86049E4DF}" dt="2024-04-15T07:55:13.429" v="16" actId="14100"/>
          <ac:spMkLst>
            <pc:docMk/>
            <pc:sldMk cId="2377115467" sldId="347"/>
            <ac:spMk id="7" creationId="{27F47999-0984-18C9-2522-CA46B7B4ECA4}"/>
          </ac:spMkLst>
        </pc:spChg>
      </pc:sldChg>
    </pc:docChg>
  </pc:docChgLst>
  <pc:docChgLst>
    <pc:chgData name="MIGUEL TRIGUEROS MUÑOZ" userId="93f31087-8566-4d16-a7a1-f20635823349" providerId="ADAL" clId="{28A45800-A829-4FF9-9AF1-45101DDF326D}"/>
    <pc:docChg chg="undo custSel addSld delSld modSld">
      <pc:chgData name="MIGUEL TRIGUEROS MUÑOZ" userId="93f31087-8566-4d16-a7a1-f20635823349" providerId="ADAL" clId="{28A45800-A829-4FF9-9AF1-45101DDF326D}" dt="2022-11-13T18:01:51.441" v="523" actId="11"/>
      <pc:docMkLst>
        <pc:docMk/>
      </pc:docMkLst>
      <pc:sldChg chg="delSp modSp mod">
        <pc:chgData name="MIGUEL TRIGUEROS MUÑOZ" userId="93f31087-8566-4d16-a7a1-f20635823349" providerId="ADAL" clId="{28A45800-A829-4FF9-9AF1-45101DDF326D}" dt="2022-11-13T06:28:42.575" v="312" actId="113"/>
        <pc:sldMkLst>
          <pc:docMk/>
          <pc:sldMk cId="3881213358" sldId="296"/>
        </pc:sldMkLst>
        <pc:spChg chg="mod">
          <ac:chgData name="MIGUEL TRIGUEROS MUÑOZ" userId="93f31087-8566-4d16-a7a1-f20635823349" providerId="ADAL" clId="{28A45800-A829-4FF9-9AF1-45101DDF326D}" dt="2022-11-13T06:28:42.575" v="312" actId="113"/>
          <ac:spMkLst>
            <pc:docMk/>
            <pc:sldMk cId="3881213358" sldId="296"/>
            <ac:spMk id="3" creationId="{931475F3-FC26-7DBC-BE49-1E68A228D6CB}"/>
          </ac:spMkLst>
        </pc:spChg>
        <pc:spChg chg="del">
          <ac:chgData name="MIGUEL TRIGUEROS MUÑOZ" userId="93f31087-8566-4d16-a7a1-f20635823349" providerId="ADAL" clId="{28A45800-A829-4FF9-9AF1-45101DDF326D}" dt="2022-11-13T06:13:05.877" v="33" actId="478"/>
          <ac:spMkLst>
            <pc:docMk/>
            <pc:sldMk cId="3881213358" sldId="296"/>
            <ac:spMk id="8" creationId="{F3F233A9-547A-D553-3597-E763A2230617}"/>
          </ac:spMkLst>
        </pc:spChg>
        <pc:spChg chg="del">
          <ac:chgData name="MIGUEL TRIGUEROS MUÑOZ" userId="93f31087-8566-4d16-a7a1-f20635823349" providerId="ADAL" clId="{28A45800-A829-4FF9-9AF1-45101DDF326D}" dt="2022-11-13T06:13:05.877" v="33" actId="478"/>
          <ac:spMkLst>
            <pc:docMk/>
            <pc:sldMk cId="3881213358" sldId="296"/>
            <ac:spMk id="9" creationId="{A0EA8138-0D6E-A601-DFCA-B40BA720745C}"/>
          </ac:spMkLst>
        </pc:spChg>
        <pc:spChg chg="del">
          <ac:chgData name="MIGUEL TRIGUEROS MUÑOZ" userId="93f31087-8566-4d16-a7a1-f20635823349" providerId="ADAL" clId="{28A45800-A829-4FF9-9AF1-45101DDF326D}" dt="2022-11-13T06:13:05.877" v="33" actId="478"/>
          <ac:spMkLst>
            <pc:docMk/>
            <pc:sldMk cId="3881213358" sldId="296"/>
            <ac:spMk id="10" creationId="{24368EB7-AA95-DBE4-9180-DA44673ED414}"/>
          </ac:spMkLst>
        </pc:spChg>
      </pc:sldChg>
      <pc:sldChg chg="modSp mod">
        <pc:chgData name="MIGUEL TRIGUEROS MUÑOZ" userId="93f31087-8566-4d16-a7a1-f20635823349" providerId="ADAL" clId="{28A45800-A829-4FF9-9AF1-45101DDF326D}" dt="2022-11-13T17:55:53.386" v="473" actId="207"/>
        <pc:sldMkLst>
          <pc:docMk/>
          <pc:sldMk cId="1286011775" sldId="300"/>
        </pc:sldMkLst>
        <pc:spChg chg="mod">
          <ac:chgData name="MIGUEL TRIGUEROS MUÑOZ" userId="93f31087-8566-4d16-a7a1-f20635823349" providerId="ADAL" clId="{28A45800-A829-4FF9-9AF1-45101DDF326D}" dt="2022-11-13T07:40:21.850" v="421" actId="2711"/>
          <ac:spMkLst>
            <pc:docMk/>
            <pc:sldMk cId="1286011775" sldId="300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28A45800-A829-4FF9-9AF1-45101DDF326D}" dt="2022-11-13T07:40:21.850" v="421" actId="2711"/>
          <ac:spMkLst>
            <pc:docMk/>
            <pc:sldMk cId="1286011775" sldId="300"/>
            <ac:spMk id="5" creationId="{F0CE55C7-917D-1145-24E4-FA7508BA7563}"/>
          </ac:spMkLst>
        </pc:spChg>
        <pc:spChg chg="mod">
          <ac:chgData name="MIGUEL TRIGUEROS MUÑOZ" userId="93f31087-8566-4d16-a7a1-f20635823349" providerId="ADAL" clId="{28A45800-A829-4FF9-9AF1-45101DDF326D}" dt="2022-11-13T07:40:21.850" v="421" actId="2711"/>
          <ac:spMkLst>
            <pc:docMk/>
            <pc:sldMk cId="1286011775" sldId="300"/>
            <ac:spMk id="6" creationId="{D157F4AB-C14D-7573-5372-40B2E6A6237D}"/>
          </ac:spMkLst>
        </pc:spChg>
        <pc:spChg chg="mod">
          <ac:chgData name="MIGUEL TRIGUEROS MUÑOZ" userId="93f31087-8566-4d16-a7a1-f20635823349" providerId="ADAL" clId="{28A45800-A829-4FF9-9AF1-45101DDF326D}" dt="2022-11-13T17:55:53.386" v="473" actId="207"/>
          <ac:spMkLst>
            <pc:docMk/>
            <pc:sldMk cId="1286011775" sldId="300"/>
            <ac:spMk id="7" creationId="{1B8546C1-C656-435E-8681-42177A5E949C}"/>
          </ac:spMkLst>
        </pc:spChg>
      </pc:sldChg>
      <pc:sldChg chg="modSp add del mod">
        <pc:chgData name="MIGUEL TRIGUEROS MUÑOZ" userId="93f31087-8566-4d16-a7a1-f20635823349" providerId="ADAL" clId="{28A45800-A829-4FF9-9AF1-45101DDF326D}" dt="2022-11-13T17:59:04.065" v="478"/>
        <pc:sldMkLst>
          <pc:docMk/>
          <pc:sldMk cId="1564841555" sldId="301"/>
        </pc:sldMkLst>
        <pc:spChg chg="mod">
          <ac:chgData name="MIGUEL TRIGUEROS MUÑOZ" userId="93f31087-8566-4d16-a7a1-f20635823349" providerId="ADAL" clId="{28A45800-A829-4FF9-9AF1-45101DDF326D}" dt="2022-11-13T17:59:04.065" v="478"/>
          <ac:spMkLst>
            <pc:docMk/>
            <pc:sldMk cId="1564841555" sldId="301"/>
            <ac:spMk id="2" creationId="{3EA543D3-C58C-1AE7-0D94-9F33892E7FF5}"/>
          </ac:spMkLst>
        </pc:spChg>
      </pc:sldChg>
      <pc:sldChg chg="modSp mod">
        <pc:chgData name="MIGUEL TRIGUEROS MUÑOZ" userId="93f31087-8566-4d16-a7a1-f20635823349" providerId="ADAL" clId="{28A45800-A829-4FF9-9AF1-45101DDF326D}" dt="2022-11-13T18:01:51.441" v="523" actId="11"/>
        <pc:sldMkLst>
          <pc:docMk/>
          <pc:sldMk cId="1662085430" sldId="302"/>
        </pc:sldMkLst>
        <pc:spChg chg="mod">
          <ac:chgData name="MIGUEL TRIGUEROS MUÑOZ" userId="93f31087-8566-4d16-a7a1-f20635823349" providerId="ADAL" clId="{28A45800-A829-4FF9-9AF1-45101DDF326D}" dt="2022-11-13T18:01:51.441" v="523" actId="11"/>
          <ac:spMkLst>
            <pc:docMk/>
            <pc:sldMk cId="1662085430" sldId="302"/>
            <ac:spMk id="2" creationId="{3EA543D3-C58C-1AE7-0D94-9F33892E7FF5}"/>
          </ac:spMkLst>
        </pc:spChg>
      </pc:sldChg>
      <pc:sldChg chg="modSp add del mod">
        <pc:chgData name="MIGUEL TRIGUEROS MUÑOZ" userId="93f31087-8566-4d16-a7a1-f20635823349" providerId="ADAL" clId="{28A45800-A829-4FF9-9AF1-45101DDF326D}" dt="2022-11-13T18:01:36.302" v="522" actId="20577"/>
        <pc:sldMkLst>
          <pc:docMk/>
          <pc:sldMk cId="1441313987" sldId="308"/>
        </pc:sldMkLst>
        <pc:spChg chg="mod">
          <ac:chgData name="MIGUEL TRIGUEROS MUÑOZ" userId="93f31087-8566-4d16-a7a1-f20635823349" providerId="ADAL" clId="{28A45800-A829-4FF9-9AF1-45101DDF326D}" dt="2022-11-13T18:01:36.302" v="522" actId="20577"/>
          <ac:spMkLst>
            <pc:docMk/>
            <pc:sldMk cId="1441313987" sldId="308"/>
            <ac:spMk id="2" creationId="{3EA543D3-C58C-1AE7-0D94-9F33892E7FF5}"/>
          </ac:spMkLst>
        </pc:spChg>
      </pc:sldChg>
      <pc:sldChg chg="modSp mod">
        <pc:chgData name="MIGUEL TRIGUEROS MUÑOZ" userId="93f31087-8566-4d16-a7a1-f20635823349" providerId="ADAL" clId="{28A45800-A829-4FF9-9AF1-45101DDF326D}" dt="2022-11-13T17:56:50.534" v="474" actId="20577"/>
        <pc:sldMkLst>
          <pc:docMk/>
          <pc:sldMk cId="1679762254" sldId="309"/>
        </pc:sldMkLst>
        <pc:spChg chg="mod">
          <ac:chgData name="MIGUEL TRIGUEROS MUÑOZ" userId="93f31087-8566-4d16-a7a1-f20635823349" providerId="ADAL" clId="{28A45800-A829-4FF9-9AF1-45101DDF326D}" dt="2022-11-13T17:56:50.534" v="474" actId="20577"/>
          <ac:spMkLst>
            <pc:docMk/>
            <pc:sldMk cId="1679762254" sldId="309"/>
            <ac:spMk id="4" creationId="{C67C812D-06F7-5362-DEA9-22326FB39A8F}"/>
          </ac:spMkLst>
        </pc:spChg>
      </pc:sldChg>
      <pc:sldChg chg="modSp mod">
        <pc:chgData name="MIGUEL TRIGUEROS MUÑOZ" userId="93f31087-8566-4d16-a7a1-f20635823349" providerId="ADAL" clId="{28A45800-A829-4FF9-9AF1-45101DDF326D}" dt="2022-11-13T05:46:50.057" v="28" actId="20577"/>
        <pc:sldMkLst>
          <pc:docMk/>
          <pc:sldMk cId="2242644199" sldId="310"/>
        </pc:sldMkLst>
        <pc:spChg chg="mod">
          <ac:chgData name="MIGUEL TRIGUEROS MUÑOZ" userId="93f31087-8566-4d16-a7a1-f20635823349" providerId="ADAL" clId="{28A45800-A829-4FF9-9AF1-45101DDF326D}" dt="2022-11-13T05:46:50.057" v="28" actId="20577"/>
          <ac:spMkLst>
            <pc:docMk/>
            <pc:sldMk cId="2242644199" sldId="310"/>
            <ac:spMk id="5" creationId="{FCDC7A02-AF99-E407-2764-328B3B679745}"/>
          </ac:spMkLst>
        </pc:spChg>
      </pc:sldChg>
      <pc:sldChg chg="modSp mod">
        <pc:chgData name="MIGUEL TRIGUEROS MUÑOZ" userId="93f31087-8566-4d16-a7a1-f20635823349" providerId="ADAL" clId="{28A45800-A829-4FF9-9AF1-45101DDF326D}" dt="2022-11-13T18:00:24.255" v="510" actId="20577"/>
        <pc:sldMkLst>
          <pc:docMk/>
          <pc:sldMk cId="1814859966" sldId="313"/>
        </pc:sldMkLst>
        <pc:spChg chg="mod">
          <ac:chgData name="MIGUEL TRIGUEROS MUÑOZ" userId="93f31087-8566-4d16-a7a1-f20635823349" providerId="ADAL" clId="{28A45800-A829-4FF9-9AF1-45101DDF326D}" dt="2022-11-13T18:00:24.255" v="510" actId="20577"/>
          <ac:spMkLst>
            <pc:docMk/>
            <pc:sldMk cId="1814859966" sldId="313"/>
            <ac:spMk id="8" creationId="{F351AA54-C070-2364-7026-39D30F542985}"/>
          </ac:spMkLst>
        </pc:spChg>
      </pc:sldChg>
      <pc:sldChg chg="modSp mod">
        <pc:chgData name="MIGUEL TRIGUEROS MUÑOZ" userId="93f31087-8566-4d16-a7a1-f20635823349" providerId="ADAL" clId="{28A45800-A829-4FF9-9AF1-45101DDF326D}" dt="2022-11-13T17:54:34.728" v="469" actId="1076"/>
        <pc:sldMkLst>
          <pc:docMk/>
          <pc:sldMk cId="745458148" sldId="314"/>
        </pc:sldMkLst>
        <pc:spChg chg="mod">
          <ac:chgData name="MIGUEL TRIGUEROS MUÑOZ" userId="93f31087-8566-4d16-a7a1-f20635823349" providerId="ADAL" clId="{28A45800-A829-4FF9-9AF1-45101DDF326D}" dt="2022-11-13T17:54:29.947" v="468" actId="1076"/>
          <ac:spMkLst>
            <pc:docMk/>
            <pc:sldMk cId="745458148" sldId="314"/>
            <ac:spMk id="2" creationId="{83E806B4-64A7-7098-4FE2-E40610F1EF53}"/>
          </ac:spMkLst>
        </pc:spChg>
        <pc:spChg chg="mod">
          <ac:chgData name="MIGUEL TRIGUEROS MUÑOZ" userId="93f31087-8566-4d16-a7a1-f20635823349" providerId="ADAL" clId="{28A45800-A829-4FF9-9AF1-45101DDF326D}" dt="2022-11-13T17:54:34.728" v="469" actId="1076"/>
          <ac:spMkLst>
            <pc:docMk/>
            <pc:sldMk cId="745458148" sldId="314"/>
            <ac:spMk id="3" creationId="{B6D7D569-2E40-41FB-F9B2-C2262085590C}"/>
          </ac:spMkLst>
        </pc:spChg>
      </pc:sldChg>
      <pc:sldChg chg="delSp modSp add mod">
        <pc:chgData name="MIGUEL TRIGUEROS MUÑOZ" userId="93f31087-8566-4d16-a7a1-f20635823349" providerId="ADAL" clId="{28A45800-A829-4FF9-9AF1-45101DDF326D}" dt="2022-11-13T06:30:20.958" v="344" actId="122"/>
        <pc:sldMkLst>
          <pc:docMk/>
          <pc:sldMk cId="279635090" sldId="315"/>
        </pc:sldMkLst>
        <pc:spChg chg="del mod">
          <ac:chgData name="MIGUEL TRIGUEROS MUÑOZ" userId="93f31087-8566-4d16-a7a1-f20635823349" providerId="ADAL" clId="{28A45800-A829-4FF9-9AF1-45101DDF326D}" dt="2022-11-13T06:15:37.863" v="234" actId="478"/>
          <ac:spMkLst>
            <pc:docMk/>
            <pc:sldMk cId="279635090" sldId="315"/>
            <ac:spMk id="3" creationId="{931475F3-FC26-7DBC-BE49-1E68A228D6CB}"/>
          </ac:spMkLst>
        </pc:spChg>
        <pc:spChg chg="mod">
          <ac:chgData name="MIGUEL TRIGUEROS MUÑOZ" userId="93f31087-8566-4d16-a7a1-f20635823349" providerId="ADAL" clId="{28A45800-A829-4FF9-9AF1-45101DDF326D}" dt="2022-11-13T06:17:03.542" v="249" actId="2711"/>
          <ac:spMkLst>
            <pc:docMk/>
            <pc:sldMk cId="279635090" sldId="315"/>
            <ac:spMk id="8" creationId="{F3F233A9-547A-D553-3597-E763A2230617}"/>
          </ac:spMkLst>
        </pc:spChg>
        <pc:spChg chg="del mod">
          <ac:chgData name="MIGUEL TRIGUEROS MUÑOZ" userId="93f31087-8566-4d16-a7a1-f20635823349" providerId="ADAL" clId="{28A45800-A829-4FF9-9AF1-45101DDF326D}" dt="2022-11-13T06:16:12.078" v="243"/>
          <ac:spMkLst>
            <pc:docMk/>
            <pc:sldMk cId="279635090" sldId="315"/>
            <ac:spMk id="9" creationId="{A0EA8138-0D6E-A601-DFCA-B40BA720745C}"/>
          </ac:spMkLst>
        </pc:spChg>
        <pc:spChg chg="mod">
          <ac:chgData name="MIGUEL TRIGUEROS MUÑOZ" userId="93f31087-8566-4d16-a7a1-f20635823349" providerId="ADAL" clId="{28A45800-A829-4FF9-9AF1-45101DDF326D}" dt="2022-11-13T06:30:20.958" v="344" actId="122"/>
          <ac:spMkLst>
            <pc:docMk/>
            <pc:sldMk cId="279635090" sldId="315"/>
            <ac:spMk id="10" creationId="{24368EB7-AA95-DBE4-9180-DA44673ED414}"/>
          </ac:spMkLst>
        </pc:spChg>
      </pc:sldChg>
      <pc:sldChg chg="addSp delSp modSp add del mod">
        <pc:chgData name="MIGUEL TRIGUEROS MUÑOZ" userId="93f31087-8566-4d16-a7a1-f20635823349" providerId="ADAL" clId="{28A45800-A829-4FF9-9AF1-45101DDF326D}" dt="2022-11-13T17:59:32.177" v="485" actId="14100"/>
        <pc:sldMkLst>
          <pc:docMk/>
          <pc:sldMk cId="2861142992" sldId="316"/>
        </pc:sldMkLst>
        <pc:spChg chg="mod">
          <ac:chgData name="MIGUEL TRIGUEROS MUÑOZ" userId="93f31087-8566-4d16-a7a1-f20635823349" providerId="ADAL" clId="{28A45800-A829-4FF9-9AF1-45101DDF326D}" dt="2022-11-13T10:19:26.107" v="429"/>
          <ac:spMkLst>
            <pc:docMk/>
            <pc:sldMk cId="2861142992" sldId="316"/>
            <ac:spMk id="2" creationId="{3EA543D3-C58C-1AE7-0D94-9F33892E7FF5}"/>
          </ac:spMkLst>
        </pc:spChg>
        <pc:spChg chg="del">
          <ac:chgData name="MIGUEL TRIGUEROS MUÑOZ" userId="93f31087-8566-4d16-a7a1-f20635823349" providerId="ADAL" clId="{28A45800-A829-4FF9-9AF1-45101DDF326D}" dt="2022-11-13T17:59:18.140" v="480" actId="478"/>
          <ac:spMkLst>
            <pc:docMk/>
            <pc:sldMk cId="2861142992" sldId="316"/>
            <ac:spMk id="4" creationId="{3FD4757F-5E96-BBED-5ECF-79946E34431B}"/>
          </ac:spMkLst>
        </pc:spChg>
        <pc:grpChg chg="add mod">
          <ac:chgData name="MIGUEL TRIGUEROS MUÑOZ" userId="93f31087-8566-4d16-a7a1-f20635823349" providerId="ADAL" clId="{28A45800-A829-4FF9-9AF1-45101DDF326D}" dt="2022-11-13T17:59:32.177" v="485" actId="14100"/>
          <ac:grpSpMkLst>
            <pc:docMk/>
            <pc:sldMk cId="2861142992" sldId="316"/>
            <ac:grpSpMk id="5" creationId="{B9BBC554-A0D8-5F84-9186-57F0115D588C}"/>
          </ac:grpSpMkLst>
        </pc:grpChg>
        <pc:grpChg chg="del mod">
          <ac:chgData name="MIGUEL TRIGUEROS MUÑOZ" userId="93f31087-8566-4d16-a7a1-f20635823349" providerId="ADAL" clId="{28A45800-A829-4FF9-9AF1-45101DDF326D}" dt="2022-11-13T17:59:19.222" v="482" actId="478"/>
          <ac:grpSpMkLst>
            <pc:docMk/>
            <pc:sldMk cId="2861142992" sldId="316"/>
            <ac:grpSpMk id="9" creationId="{CDD2F43F-7E4F-38E4-E56C-07D6C836B909}"/>
          </ac:grpSpMkLst>
        </pc:grpChg>
        <pc:picChg chg="mod">
          <ac:chgData name="MIGUEL TRIGUEROS MUÑOZ" userId="93f31087-8566-4d16-a7a1-f20635823349" providerId="ADAL" clId="{28A45800-A829-4FF9-9AF1-45101DDF326D}" dt="2022-11-13T17:59:26.230" v="483"/>
          <ac:picMkLst>
            <pc:docMk/>
            <pc:sldMk cId="2861142992" sldId="316"/>
            <ac:picMk id="7" creationId="{978B3361-1CA6-C627-CD2E-4438D7F6877B}"/>
          </ac:picMkLst>
        </pc:picChg>
        <pc:picChg chg="mod">
          <ac:chgData name="MIGUEL TRIGUEROS MUÑOZ" userId="93f31087-8566-4d16-a7a1-f20635823349" providerId="ADAL" clId="{28A45800-A829-4FF9-9AF1-45101DDF326D}" dt="2022-11-13T17:59:26.230" v="483"/>
          <ac:picMkLst>
            <pc:docMk/>
            <pc:sldMk cId="2861142992" sldId="316"/>
            <ac:picMk id="10" creationId="{EC08145A-1555-F216-A75B-DA42ABB4C3CA}"/>
          </ac:picMkLst>
        </pc:picChg>
      </pc:sldChg>
      <pc:sldChg chg="modSp add del mod">
        <pc:chgData name="MIGUEL TRIGUEROS MUÑOZ" userId="93f31087-8566-4d16-a7a1-f20635823349" providerId="ADAL" clId="{28A45800-A829-4FF9-9AF1-45101DDF326D}" dt="2022-11-13T10:20:27.303" v="430"/>
        <pc:sldMkLst>
          <pc:docMk/>
          <pc:sldMk cId="2928801094" sldId="317"/>
        </pc:sldMkLst>
        <pc:spChg chg="mod">
          <ac:chgData name="MIGUEL TRIGUEROS MUÑOZ" userId="93f31087-8566-4d16-a7a1-f20635823349" providerId="ADAL" clId="{28A45800-A829-4FF9-9AF1-45101DDF326D}" dt="2022-11-13T10:19:26.107" v="429"/>
          <ac:spMkLst>
            <pc:docMk/>
            <pc:sldMk cId="2928801094" sldId="317"/>
            <ac:spMk id="2" creationId="{3EA543D3-C58C-1AE7-0D94-9F33892E7FF5}"/>
          </ac:spMkLst>
        </pc:spChg>
      </pc:sldChg>
      <pc:sldChg chg="modSp add del mod">
        <pc:chgData name="MIGUEL TRIGUEROS MUÑOZ" userId="93f31087-8566-4d16-a7a1-f20635823349" providerId="ADAL" clId="{28A45800-A829-4FF9-9AF1-45101DDF326D}" dt="2022-11-13T10:20:27.303" v="430"/>
        <pc:sldMkLst>
          <pc:docMk/>
          <pc:sldMk cId="579504102" sldId="318"/>
        </pc:sldMkLst>
        <pc:spChg chg="mod">
          <ac:chgData name="MIGUEL TRIGUEROS MUÑOZ" userId="93f31087-8566-4d16-a7a1-f20635823349" providerId="ADAL" clId="{28A45800-A829-4FF9-9AF1-45101DDF326D}" dt="2022-11-13T10:19:26.107" v="429"/>
          <ac:spMkLst>
            <pc:docMk/>
            <pc:sldMk cId="579504102" sldId="318"/>
            <ac:spMk id="2" creationId="{3EA543D3-C58C-1AE7-0D94-9F33892E7FF5}"/>
          </ac:spMkLst>
        </pc:spChg>
      </pc:sldChg>
      <pc:sldChg chg="modSp add del mod">
        <pc:chgData name="MIGUEL TRIGUEROS MUÑOZ" userId="93f31087-8566-4d16-a7a1-f20635823349" providerId="ADAL" clId="{28A45800-A829-4FF9-9AF1-45101DDF326D}" dt="2022-11-13T10:20:27.303" v="430"/>
        <pc:sldMkLst>
          <pc:docMk/>
          <pc:sldMk cId="3820478449" sldId="319"/>
        </pc:sldMkLst>
        <pc:spChg chg="mod">
          <ac:chgData name="MIGUEL TRIGUEROS MUÑOZ" userId="93f31087-8566-4d16-a7a1-f20635823349" providerId="ADAL" clId="{28A45800-A829-4FF9-9AF1-45101DDF326D}" dt="2022-11-13T10:19:26.107" v="429"/>
          <ac:spMkLst>
            <pc:docMk/>
            <pc:sldMk cId="3820478449" sldId="319"/>
            <ac:spMk id="2" creationId="{3EA543D3-C58C-1AE7-0D94-9F33892E7FF5}"/>
          </ac:spMkLst>
        </pc:spChg>
      </pc:sldChg>
      <pc:sldChg chg="add">
        <pc:chgData name="MIGUEL TRIGUEROS MUÑOZ" userId="93f31087-8566-4d16-a7a1-f20635823349" providerId="ADAL" clId="{28A45800-A829-4FF9-9AF1-45101DDF326D}" dt="2022-11-13T17:59:11.427" v="479" actId="2890"/>
        <pc:sldMkLst>
          <pc:docMk/>
          <pc:sldMk cId="3143426356" sldId="320"/>
        </pc:sldMkLst>
      </pc:sldChg>
    </pc:docChg>
  </pc:docChgLst>
  <pc:docChgLst>
    <pc:chgData name="TRIGUEROS MUÑOZ, MIGUEL" userId="93f31087-8566-4d16-a7a1-f20635823349" providerId="ADAL" clId="{8E21961B-35AB-48C6-936F-3EC61FAAFE09}"/>
    <pc:docChg chg="undo custSel addSld delSld modSld sldOrd addSection delSection modSection">
      <pc:chgData name="TRIGUEROS MUÑOZ, MIGUEL" userId="93f31087-8566-4d16-a7a1-f20635823349" providerId="ADAL" clId="{8E21961B-35AB-48C6-936F-3EC61FAAFE09}" dt="2022-12-18T07:33:26.582" v="2646" actId="115"/>
      <pc:docMkLst>
        <pc:docMk/>
      </pc:docMkLst>
      <pc:sldChg chg="modSp mod">
        <pc:chgData name="TRIGUEROS MUÑOZ, MIGUEL" userId="93f31087-8566-4d16-a7a1-f20635823349" providerId="ADAL" clId="{8E21961B-35AB-48C6-936F-3EC61FAAFE09}" dt="2022-12-18T05:56:14.676" v="2034" actId="207"/>
        <pc:sldMkLst>
          <pc:docMk/>
          <pc:sldMk cId="2182144064" sldId="295"/>
        </pc:sldMkLst>
        <pc:spChg chg="mod">
          <ac:chgData name="TRIGUEROS MUÑOZ, MIGUEL" userId="93f31087-8566-4d16-a7a1-f20635823349" providerId="ADAL" clId="{8E21961B-35AB-48C6-936F-3EC61FAAFE09}" dt="2022-12-18T05:56:14.676" v="2034" actId="207"/>
          <ac:spMkLst>
            <pc:docMk/>
            <pc:sldMk cId="2182144064" sldId="295"/>
            <ac:spMk id="18" creationId="{7DF993F7-E6BE-ABBB-E9C7-A1856566E7E9}"/>
          </ac:spMkLst>
        </pc:spChg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3881213358" sldId="296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651048111" sldId="297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1285496475" sldId="298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975738591" sldId="299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1286011775" sldId="300"/>
        </pc:sldMkLst>
      </pc:sldChg>
      <pc:sldChg chg="modSp mod">
        <pc:chgData name="TRIGUEROS MUÑOZ, MIGUEL" userId="93f31087-8566-4d16-a7a1-f20635823349" providerId="ADAL" clId="{8E21961B-35AB-48C6-936F-3EC61FAAFE09}" dt="2022-12-18T06:00:54.437" v="2065" actId="20577"/>
        <pc:sldMkLst>
          <pc:docMk/>
          <pc:sldMk cId="1662085430" sldId="302"/>
        </pc:sldMkLst>
        <pc:spChg chg="mod">
          <ac:chgData name="TRIGUEROS MUÑOZ, MIGUEL" userId="93f31087-8566-4d16-a7a1-f20635823349" providerId="ADAL" clId="{8E21961B-35AB-48C6-936F-3EC61FAAFE09}" dt="2022-11-27T18:28:03.572" v="534" actId="12"/>
          <ac:spMkLst>
            <pc:docMk/>
            <pc:sldMk cId="1662085430" sldId="302"/>
            <ac:spMk id="2" creationId="{3EA543D3-C58C-1AE7-0D94-9F33892E7FF5}"/>
          </ac:spMkLst>
        </pc:spChg>
        <pc:spChg chg="mod">
          <ac:chgData name="TRIGUEROS MUÑOZ, MIGUEL" userId="93f31087-8566-4d16-a7a1-f20635823349" providerId="ADAL" clId="{8E21961B-35AB-48C6-936F-3EC61FAAFE09}" dt="2022-12-18T06:00:54.437" v="2065" actId="20577"/>
          <ac:spMkLst>
            <pc:docMk/>
            <pc:sldMk cId="1662085430" sldId="302"/>
            <ac:spMk id="5" creationId="{2E672CE3-414F-1E3C-9928-F4B6B7568735}"/>
          </ac:spMkLst>
        </pc:spChg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1878582030" sldId="304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524834107" sldId="305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3007344242" sldId="306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1441313987" sldId="308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1679762254" sldId="309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2242644199" sldId="310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1813723418" sldId="311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2269836530" sldId="312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1814859966" sldId="313"/>
        </pc:sldMkLst>
      </pc:sldChg>
      <pc:sldChg chg="modSp">
        <pc:chgData name="TRIGUEROS MUÑOZ, MIGUEL" userId="93f31087-8566-4d16-a7a1-f20635823349" providerId="ADAL" clId="{8E21961B-35AB-48C6-936F-3EC61FAAFE09}" dt="2022-11-27T18:29:26.693" v="583"/>
        <pc:sldMkLst>
          <pc:docMk/>
          <pc:sldMk cId="3289438449" sldId="318"/>
        </pc:sldMkLst>
        <pc:graphicFrameChg chg="mod">
          <ac:chgData name="TRIGUEROS MUÑOZ, MIGUEL" userId="93f31087-8566-4d16-a7a1-f20635823349" providerId="ADAL" clId="{8E21961B-35AB-48C6-936F-3EC61FAAFE09}" dt="2022-11-27T18:29:26.693" v="583"/>
          <ac:graphicFrameMkLst>
            <pc:docMk/>
            <pc:sldMk cId="3289438449" sldId="318"/>
            <ac:graphicFrameMk id="11" creationId="{CB1D6DA4-B760-0DE3-6F5C-3AD54AF62A48}"/>
          </ac:graphicFrameMkLst>
        </pc:graphicFrameChg>
      </pc:sldChg>
      <pc:sldChg chg="modSp">
        <pc:chgData name="TRIGUEROS MUÑOZ, MIGUEL" userId="93f31087-8566-4d16-a7a1-f20635823349" providerId="ADAL" clId="{8E21961B-35AB-48C6-936F-3EC61FAAFE09}" dt="2022-11-27T18:20:02.700" v="450"/>
        <pc:sldMkLst>
          <pc:docMk/>
          <pc:sldMk cId="3771477886" sldId="321"/>
        </pc:sldMkLst>
        <pc:graphicFrameChg chg="mod">
          <ac:chgData name="TRIGUEROS MUÑOZ, MIGUEL" userId="93f31087-8566-4d16-a7a1-f20635823349" providerId="ADAL" clId="{8E21961B-35AB-48C6-936F-3EC61FAAFE09}" dt="2022-11-27T18:19:54.426" v="448"/>
          <ac:graphicFrameMkLst>
            <pc:docMk/>
            <pc:sldMk cId="3771477886" sldId="321"/>
            <ac:graphicFrameMk id="5" creationId="{65DCCEED-BCD4-39ED-770E-C15625D2107B}"/>
          </ac:graphicFrameMkLst>
        </pc:graphicFrameChg>
        <pc:graphicFrameChg chg="mod">
          <ac:chgData name="TRIGUEROS MUÑOZ, MIGUEL" userId="93f31087-8566-4d16-a7a1-f20635823349" providerId="ADAL" clId="{8E21961B-35AB-48C6-936F-3EC61FAAFE09}" dt="2022-11-27T18:19:58.374" v="449"/>
          <ac:graphicFrameMkLst>
            <pc:docMk/>
            <pc:sldMk cId="3771477886" sldId="321"/>
            <ac:graphicFrameMk id="14" creationId="{DB03E078-CBF8-5653-A270-8AF1B8C64621}"/>
          </ac:graphicFrameMkLst>
        </pc:graphicFrameChg>
        <pc:graphicFrameChg chg="mod">
          <ac:chgData name="TRIGUEROS MUÑOZ, MIGUEL" userId="93f31087-8566-4d16-a7a1-f20635823349" providerId="ADAL" clId="{8E21961B-35AB-48C6-936F-3EC61FAAFE09}" dt="2022-11-27T18:20:02.700" v="450"/>
          <ac:graphicFrameMkLst>
            <pc:docMk/>
            <pc:sldMk cId="3771477886" sldId="321"/>
            <ac:graphicFrameMk id="15" creationId="{D13EE8A5-7770-5A26-2ED4-C0466732F7B0}"/>
          </ac:graphicFrameMkLst>
        </pc:graphicFrameChg>
      </pc:sldChg>
      <pc:sldChg chg="modSp">
        <pc:chgData name="TRIGUEROS MUÑOZ, MIGUEL" userId="93f31087-8566-4d16-a7a1-f20635823349" providerId="ADAL" clId="{8E21961B-35AB-48C6-936F-3EC61FAAFE09}" dt="2022-11-27T18:29:36.082" v="585"/>
        <pc:sldMkLst>
          <pc:docMk/>
          <pc:sldMk cId="675174442" sldId="322"/>
        </pc:sldMkLst>
        <pc:graphicFrameChg chg="mod">
          <ac:chgData name="TRIGUEROS MUÑOZ, MIGUEL" userId="93f31087-8566-4d16-a7a1-f20635823349" providerId="ADAL" clId="{8E21961B-35AB-48C6-936F-3EC61FAAFE09}" dt="2022-11-27T18:29:31.911" v="584"/>
          <ac:graphicFrameMkLst>
            <pc:docMk/>
            <pc:sldMk cId="675174442" sldId="322"/>
            <ac:graphicFrameMk id="11" creationId="{CB1D6DA4-B760-0DE3-6F5C-3AD54AF62A48}"/>
          </ac:graphicFrameMkLst>
        </pc:graphicFrameChg>
        <pc:graphicFrameChg chg="mod">
          <ac:chgData name="TRIGUEROS MUÑOZ, MIGUEL" userId="93f31087-8566-4d16-a7a1-f20635823349" providerId="ADAL" clId="{8E21961B-35AB-48C6-936F-3EC61FAAFE09}" dt="2022-11-27T18:29:36.082" v="585"/>
          <ac:graphicFrameMkLst>
            <pc:docMk/>
            <pc:sldMk cId="675174442" sldId="322"/>
            <ac:graphicFrameMk id="12" creationId="{D85D805C-F554-CA2E-4DD1-B2DD56F9E9A2}"/>
          </ac:graphicFrameMkLst>
        </pc:graphicFrameChg>
      </pc:sldChg>
      <pc:sldChg chg="addSp delSp modSp mod">
        <pc:chgData name="TRIGUEROS MUÑOZ, MIGUEL" userId="93f31087-8566-4d16-a7a1-f20635823349" providerId="ADAL" clId="{8E21961B-35AB-48C6-936F-3EC61FAAFE09}" dt="2022-11-27T18:27:07.326" v="533" actId="313"/>
        <pc:sldMkLst>
          <pc:docMk/>
          <pc:sldMk cId="3317774778" sldId="325"/>
        </pc:sldMkLst>
        <pc:spChg chg="mod">
          <ac:chgData name="TRIGUEROS MUÑOZ, MIGUEL" userId="93f31087-8566-4d16-a7a1-f20635823349" providerId="ADAL" clId="{8E21961B-35AB-48C6-936F-3EC61FAAFE09}" dt="2022-11-27T18:17:05.255" v="355" actId="14100"/>
          <ac:spMkLst>
            <pc:docMk/>
            <pc:sldMk cId="3317774778" sldId="325"/>
            <ac:spMk id="3" creationId="{BBD2C6B3-99D2-B9CC-5F50-ADD31ADFF127}"/>
          </ac:spMkLst>
        </pc:spChg>
        <pc:graphicFrameChg chg="add mod modGraphic">
          <ac:chgData name="TRIGUEROS MUÑOZ, MIGUEL" userId="93f31087-8566-4d16-a7a1-f20635823349" providerId="ADAL" clId="{8E21961B-35AB-48C6-936F-3EC61FAAFE09}" dt="2022-11-27T18:22:30.153" v="499" actId="20577"/>
          <ac:graphicFrameMkLst>
            <pc:docMk/>
            <pc:sldMk cId="3317774778" sldId="325"/>
            <ac:graphicFrameMk id="4" creationId="{5E3ECE89-E459-E366-5F40-3B9CDDB70776}"/>
          </ac:graphicFrameMkLst>
        </pc:graphicFrameChg>
        <pc:graphicFrameChg chg="add mod modGraphic">
          <ac:chgData name="TRIGUEROS MUÑOZ, MIGUEL" userId="93f31087-8566-4d16-a7a1-f20635823349" providerId="ADAL" clId="{8E21961B-35AB-48C6-936F-3EC61FAAFE09}" dt="2022-11-27T18:27:07.326" v="533" actId="313"/>
          <ac:graphicFrameMkLst>
            <pc:docMk/>
            <pc:sldMk cId="3317774778" sldId="325"/>
            <ac:graphicFrameMk id="5" creationId="{4FFF690E-CA42-972C-ECDC-714DEF060D5A}"/>
          </ac:graphicFrameMkLst>
        </pc:graphicFrameChg>
        <pc:picChg chg="del">
          <ac:chgData name="TRIGUEROS MUÑOZ, MIGUEL" userId="93f31087-8566-4d16-a7a1-f20635823349" providerId="ADAL" clId="{8E21961B-35AB-48C6-936F-3EC61FAAFE09}" dt="2022-11-27T18:15:41.770" v="201" actId="478"/>
          <ac:picMkLst>
            <pc:docMk/>
            <pc:sldMk cId="3317774778" sldId="325"/>
            <ac:picMk id="1026" creationId="{191B4907-B6D8-FB70-400A-62D14081026D}"/>
          </ac:picMkLst>
        </pc:picChg>
        <pc:cxnChg chg="add mod">
          <ac:chgData name="TRIGUEROS MUÑOZ, MIGUEL" userId="93f31087-8566-4d16-a7a1-f20635823349" providerId="ADAL" clId="{8E21961B-35AB-48C6-936F-3EC61FAAFE09}" dt="2022-11-27T18:25:28.754" v="526" actId="692"/>
          <ac:cxnSpMkLst>
            <pc:docMk/>
            <pc:sldMk cId="3317774778" sldId="325"/>
            <ac:cxnSpMk id="7" creationId="{6D938BBB-01F6-09CE-AE4C-2313F95C1093}"/>
          </ac:cxnSpMkLst>
        </pc:cxnChg>
      </pc:sldChg>
      <pc:sldChg chg="modSp add mod ord">
        <pc:chgData name="TRIGUEROS MUÑOZ, MIGUEL" userId="93f31087-8566-4d16-a7a1-f20635823349" providerId="ADAL" clId="{8E21961B-35AB-48C6-936F-3EC61FAAFE09}" dt="2022-11-27T18:14:58.527" v="199" actId="9"/>
        <pc:sldMkLst>
          <pc:docMk/>
          <pc:sldMk cId="94322529" sldId="326"/>
        </pc:sldMkLst>
        <pc:spChg chg="mod">
          <ac:chgData name="TRIGUEROS MUÑOZ, MIGUEL" userId="93f31087-8566-4d16-a7a1-f20635823349" providerId="ADAL" clId="{8E21961B-35AB-48C6-936F-3EC61FAAFE09}" dt="2022-11-27T18:14:58.527" v="199" actId="9"/>
          <ac:spMkLst>
            <pc:docMk/>
            <pc:sldMk cId="94322529" sldId="326"/>
            <ac:spMk id="3" creationId="{BBD2C6B3-99D2-B9CC-5F50-ADD31ADFF127}"/>
          </ac:spMkLst>
        </pc:spChg>
        <pc:spChg chg="mod">
          <ac:chgData name="TRIGUEROS MUÑOZ, MIGUEL" userId="93f31087-8566-4d16-a7a1-f20635823349" providerId="ADAL" clId="{8E21961B-35AB-48C6-936F-3EC61FAAFE09}" dt="2022-11-27T18:13:19.164" v="151" actId="1076"/>
          <ac:spMkLst>
            <pc:docMk/>
            <pc:sldMk cId="94322529" sldId="326"/>
            <ac:spMk id="9" creationId="{45C11F8F-C291-F98A-45CD-CE12FC75D86A}"/>
          </ac:spMkLst>
        </pc:spChg>
        <pc:graphicFrameChg chg="mod modGraphic">
          <ac:chgData name="TRIGUEROS MUÑOZ, MIGUEL" userId="93f31087-8566-4d16-a7a1-f20635823349" providerId="ADAL" clId="{8E21961B-35AB-48C6-936F-3EC61FAAFE09}" dt="2022-11-27T18:14:41.761" v="196" actId="13926"/>
          <ac:graphicFrameMkLst>
            <pc:docMk/>
            <pc:sldMk cId="94322529" sldId="326"/>
            <ac:graphicFrameMk id="5" creationId="{65DCCEED-BCD4-39ED-770E-C15625D2107B}"/>
          </ac:graphicFrameMkLst>
        </pc:graphicFrameChg>
        <pc:graphicFrameChg chg="mod modGraphic">
          <ac:chgData name="TRIGUEROS MUÑOZ, MIGUEL" userId="93f31087-8566-4d16-a7a1-f20635823349" providerId="ADAL" clId="{8E21961B-35AB-48C6-936F-3EC61FAAFE09}" dt="2022-11-27T18:14:47.608" v="197" actId="13926"/>
          <ac:graphicFrameMkLst>
            <pc:docMk/>
            <pc:sldMk cId="94322529" sldId="326"/>
            <ac:graphicFrameMk id="6" creationId="{473ACAC4-F722-5AA0-81B9-614F478FA065}"/>
          </ac:graphicFrameMkLst>
        </pc:graphicFrameChg>
        <pc:cxnChg chg="mod">
          <ac:chgData name="TRIGUEROS MUÑOZ, MIGUEL" userId="93f31087-8566-4d16-a7a1-f20635823349" providerId="ADAL" clId="{8E21961B-35AB-48C6-936F-3EC61FAAFE09}" dt="2022-11-27T18:13:19.164" v="151" actId="1076"/>
          <ac:cxnSpMkLst>
            <pc:docMk/>
            <pc:sldMk cId="94322529" sldId="326"/>
            <ac:cxnSpMk id="8" creationId="{6830A4EF-FB31-EDF9-0B92-4ADBB99F2CAC}"/>
          </ac:cxnSpMkLst>
        </pc:cxnChg>
      </pc:sldChg>
      <pc:sldChg chg="add del">
        <pc:chgData name="TRIGUEROS MUÑOZ, MIGUEL" userId="93f31087-8566-4d16-a7a1-f20635823349" providerId="ADAL" clId="{8E21961B-35AB-48C6-936F-3EC61FAAFE09}" dt="2022-11-27T18:06:46.792" v="1" actId="47"/>
        <pc:sldMkLst>
          <pc:docMk/>
          <pc:sldMk cId="1880949527" sldId="326"/>
        </pc:sldMkLst>
      </pc:sldChg>
      <pc:sldChg chg="addSp delSp modSp add mod">
        <pc:chgData name="TRIGUEROS MUÑOZ, MIGUEL" userId="93f31087-8566-4d16-a7a1-f20635823349" providerId="ADAL" clId="{8E21961B-35AB-48C6-936F-3EC61FAAFE09}" dt="2022-12-06T07:28:17.211" v="2021" actId="20577"/>
        <pc:sldMkLst>
          <pc:docMk/>
          <pc:sldMk cId="2044085444" sldId="327"/>
        </pc:sldMkLst>
        <pc:spChg chg="mod">
          <ac:chgData name="TRIGUEROS MUÑOZ, MIGUEL" userId="93f31087-8566-4d16-a7a1-f20635823349" providerId="ADAL" clId="{8E21961B-35AB-48C6-936F-3EC61FAAFE09}" dt="2022-11-27T18:28:43.901" v="561" actId="20577"/>
          <ac:spMkLst>
            <pc:docMk/>
            <pc:sldMk cId="2044085444" sldId="327"/>
            <ac:spMk id="2" creationId="{252707BB-B390-514F-F117-3F51A96C85CC}"/>
          </ac:spMkLst>
        </pc:spChg>
        <pc:spChg chg="mod">
          <ac:chgData name="TRIGUEROS MUÑOZ, MIGUEL" userId="93f31087-8566-4d16-a7a1-f20635823349" providerId="ADAL" clId="{8E21961B-35AB-48C6-936F-3EC61FAAFE09}" dt="2022-11-27T18:42:14.504" v="928" actId="20577"/>
          <ac:spMkLst>
            <pc:docMk/>
            <pc:sldMk cId="2044085444" sldId="327"/>
            <ac:spMk id="3" creationId="{BBD2C6B3-99D2-B9CC-5F50-ADD31ADFF127}"/>
          </ac:spMkLst>
        </pc:spChg>
        <pc:graphicFrameChg chg="del">
          <ac:chgData name="TRIGUEROS MUÑOZ, MIGUEL" userId="93f31087-8566-4d16-a7a1-f20635823349" providerId="ADAL" clId="{8E21961B-35AB-48C6-936F-3EC61FAAFE09}" dt="2022-11-27T18:30:08.331" v="586" actId="478"/>
          <ac:graphicFrameMkLst>
            <pc:docMk/>
            <pc:sldMk cId="2044085444" sldId="327"/>
            <ac:graphicFrameMk id="4" creationId="{5E3ECE89-E459-E366-5F40-3B9CDDB70776}"/>
          </ac:graphicFrameMkLst>
        </pc:graphicFrameChg>
        <pc:graphicFrameChg chg="mod modGraphic">
          <ac:chgData name="TRIGUEROS MUÑOZ, MIGUEL" userId="93f31087-8566-4d16-a7a1-f20635823349" providerId="ADAL" clId="{8E21961B-35AB-48C6-936F-3EC61FAAFE09}" dt="2022-11-27T18:42:10.445" v="921" actId="1076"/>
          <ac:graphicFrameMkLst>
            <pc:docMk/>
            <pc:sldMk cId="2044085444" sldId="327"/>
            <ac:graphicFrameMk id="5" creationId="{4FFF690E-CA42-972C-ECDC-714DEF060D5A}"/>
          </ac:graphicFrameMkLst>
        </pc:graphicFrameChg>
        <pc:graphicFrameChg chg="add mod modGraphic">
          <ac:chgData name="TRIGUEROS MUÑOZ, MIGUEL" userId="93f31087-8566-4d16-a7a1-f20635823349" providerId="ADAL" clId="{8E21961B-35AB-48C6-936F-3EC61FAAFE09}" dt="2022-12-06T07:28:17.211" v="2021" actId="20577"/>
          <ac:graphicFrameMkLst>
            <pc:docMk/>
            <pc:sldMk cId="2044085444" sldId="327"/>
            <ac:graphicFrameMk id="6" creationId="{9B25C18A-E3D8-24A2-BFBE-0EF56ABA1BA0}"/>
          </ac:graphicFrameMkLst>
        </pc:graphicFrameChg>
        <pc:cxnChg chg="del">
          <ac:chgData name="TRIGUEROS MUÑOZ, MIGUEL" userId="93f31087-8566-4d16-a7a1-f20635823349" providerId="ADAL" clId="{8E21961B-35AB-48C6-936F-3EC61FAAFE09}" dt="2022-11-27T18:30:09.784" v="587" actId="478"/>
          <ac:cxnSpMkLst>
            <pc:docMk/>
            <pc:sldMk cId="2044085444" sldId="327"/>
            <ac:cxnSpMk id="7" creationId="{6D938BBB-01F6-09CE-AE4C-2313F95C1093}"/>
          </ac:cxnSpMkLst>
        </pc:cxnChg>
      </pc:sldChg>
      <pc:sldChg chg="addSp delSp modSp add mod">
        <pc:chgData name="TRIGUEROS MUÑOZ, MIGUEL" userId="93f31087-8566-4d16-a7a1-f20635823349" providerId="ADAL" clId="{8E21961B-35AB-48C6-936F-3EC61FAAFE09}" dt="2022-11-27T18:57:32.496" v="1318" actId="1076"/>
        <pc:sldMkLst>
          <pc:docMk/>
          <pc:sldMk cId="155112023" sldId="328"/>
        </pc:sldMkLst>
        <pc:spChg chg="mod">
          <ac:chgData name="TRIGUEROS MUÑOZ, MIGUEL" userId="93f31087-8566-4d16-a7a1-f20635823349" providerId="ADAL" clId="{8E21961B-35AB-48C6-936F-3EC61FAAFE09}" dt="2022-11-27T18:57:27.979" v="1317" actId="20577"/>
          <ac:spMkLst>
            <pc:docMk/>
            <pc:sldMk cId="155112023" sldId="328"/>
            <ac:spMk id="3" creationId="{BBD2C6B3-99D2-B9CC-5F50-ADD31ADFF127}"/>
          </ac:spMkLst>
        </pc:spChg>
        <pc:graphicFrameChg chg="del">
          <ac:chgData name="TRIGUEROS MUÑOZ, MIGUEL" userId="93f31087-8566-4d16-a7a1-f20635823349" providerId="ADAL" clId="{8E21961B-35AB-48C6-936F-3EC61FAAFE09}" dt="2022-11-27T18:46:18.659" v="960" actId="478"/>
          <ac:graphicFrameMkLst>
            <pc:docMk/>
            <pc:sldMk cId="155112023" sldId="328"/>
            <ac:graphicFrameMk id="5" creationId="{4FFF690E-CA42-972C-ECDC-714DEF060D5A}"/>
          </ac:graphicFrameMkLst>
        </pc:graphicFrameChg>
        <pc:graphicFrameChg chg="del">
          <ac:chgData name="TRIGUEROS MUÑOZ, MIGUEL" userId="93f31087-8566-4d16-a7a1-f20635823349" providerId="ADAL" clId="{8E21961B-35AB-48C6-936F-3EC61FAAFE09}" dt="2022-11-27T18:46:18.659" v="960" actId="478"/>
          <ac:graphicFrameMkLst>
            <pc:docMk/>
            <pc:sldMk cId="155112023" sldId="328"/>
            <ac:graphicFrameMk id="6" creationId="{9B25C18A-E3D8-24A2-BFBE-0EF56ABA1BA0}"/>
          </ac:graphicFrameMkLst>
        </pc:graphicFrameChg>
        <pc:graphicFrameChg chg="add mod modGraphic">
          <ac:chgData name="TRIGUEROS MUÑOZ, MIGUEL" userId="93f31087-8566-4d16-a7a1-f20635823349" providerId="ADAL" clId="{8E21961B-35AB-48C6-936F-3EC61FAAFE09}" dt="2022-11-27T18:57:32.496" v="1318" actId="1076"/>
          <ac:graphicFrameMkLst>
            <pc:docMk/>
            <pc:sldMk cId="155112023" sldId="328"/>
            <ac:graphicFrameMk id="8" creationId="{DC353734-B77E-E607-CCF7-6A924EC39BE3}"/>
          </ac:graphicFrameMkLst>
        </pc:graphicFrameChg>
        <pc:picChg chg="add mod">
          <ac:chgData name="TRIGUEROS MUÑOZ, MIGUEL" userId="93f31087-8566-4d16-a7a1-f20635823349" providerId="ADAL" clId="{8E21961B-35AB-48C6-936F-3EC61FAAFE09}" dt="2022-11-27T18:57:32.496" v="1318" actId="1076"/>
          <ac:picMkLst>
            <pc:docMk/>
            <pc:sldMk cId="155112023" sldId="328"/>
            <ac:picMk id="7" creationId="{182F10AC-07F7-31F0-D071-475DB5843BA5}"/>
          </ac:picMkLst>
        </pc:picChg>
      </pc:sldChg>
      <pc:sldChg chg="addSp delSp modSp add mod">
        <pc:chgData name="TRIGUEROS MUÑOZ, MIGUEL" userId="93f31087-8566-4d16-a7a1-f20635823349" providerId="ADAL" clId="{8E21961B-35AB-48C6-936F-3EC61FAAFE09}" dt="2022-11-27T18:57:24.257" v="1315" actId="1076"/>
        <pc:sldMkLst>
          <pc:docMk/>
          <pc:sldMk cId="1498135890" sldId="329"/>
        </pc:sldMkLst>
        <pc:spChg chg="mod">
          <ac:chgData name="TRIGUEROS MUÑOZ, MIGUEL" userId="93f31087-8566-4d16-a7a1-f20635823349" providerId="ADAL" clId="{8E21961B-35AB-48C6-936F-3EC61FAAFE09}" dt="2022-11-27T18:57:18.169" v="1314" actId="20577"/>
          <ac:spMkLst>
            <pc:docMk/>
            <pc:sldMk cId="1498135890" sldId="329"/>
            <ac:spMk id="3" creationId="{BBD2C6B3-99D2-B9CC-5F50-ADD31ADFF127}"/>
          </ac:spMkLst>
        </pc:spChg>
        <pc:graphicFrameChg chg="del">
          <ac:chgData name="TRIGUEROS MUÑOZ, MIGUEL" userId="93f31087-8566-4d16-a7a1-f20635823349" providerId="ADAL" clId="{8E21961B-35AB-48C6-936F-3EC61FAAFE09}" dt="2022-11-27T18:55:49.527" v="1167" actId="478"/>
          <ac:graphicFrameMkLst>
            <pc:docMk/>
            <pc:sldMk cId="1498135890" sldId="329"/>
            <ac:graphicFrameMk id="8" creationId="{DC353734-B77E-E607-CCF7-6A924EC39BE3}"/>
          </ac:graphicFrameMkLst>
        </pc:graphicFrameChg>
        <pc:picChg chg="add mod">
          <ac:chgData name="TRIGUEROS MUÑOZ, MIGUEL" userId="93f31087-8566-4d16-a7a1-f20635823349" providerId="ADAL" clId="{8E21961B-35AB-48C6-936F-3EC61FAAFE09}" dt="2022-11-27T18:57:24.257" v="1315" actId="1076"/>
          <ac:picMkLst>
            <pc:docMk/>
            <pc:sldMk cId="1498135890" sldId="329"/>
            <ac:picMk id="5" creationId="{240FDB06-27B6-E374-0EC8-B836D6623A14}"/>
          </ac:picMkLst>
        </pc:picChg>
        <pc:picChg chg="del">
          <ac:chgData name="TRIGUEROS MUÑOZ, MIGUEL" userId="93f31087-8566-4d16-a7a1-f20635823349" providerId="ADAL" clId="{8E21961B-35AB-48C6-936F-3EC61FAAFE09}" dt="2022-11-27T18:55:13.457" v="1164" actId="478"/>
          <ac:picMkLst>
            <pc:docMk/>
            <pc:sldMk cId="1498135890" sldId="329"/>
            <ac:picMk id="7" creationId="{182F10AC-07F7-31F0-D071-475DB5843BA5}"/>
          </ac:picMkLst>
        </pc:picChg>
      </pc:sldChg>
      <pc:sldChg chg="addSp delSp modSp add mod">
        <pc:chgData name="TRIGUEROS MUÑOZ, MIGUEL" userId="93f31087-8566-4d16-a7a1-f20635823349" providerId="ADAL" clId="{8E21961B-35AB-48C6-936F-3EC61FAAFE09}" dt="2022-11-27T19:00:26.836" v="1379" actId="1076"/>
        <pc:sldMkLst>
          <pc:docMk/>
          <pc:sldMk cId="385184565" sldId="330"/>
        </pc:sldMkLst>
        <pc:spChg chg="mod">
          <ac:chgData name="TRIGUEROS MUÑOZ, MIGUEL" userId="93f31087-8566-4d16-a7a1-f20635823349" providerId="ADAL" clId="{8E21961B-35AB-48C6-936F-3EC61FAAFE09}" dt="2022-11-27T18:59:59.030" v="1376" actId="20577"/>
          <ac:spMkLst>
            <pc:docMk/>
            <pc:sldMk cId="385184565" sldId="330"/>
            <ac:spMk id="3" creationId="{BBD2C6B3-99D2-B9CC-5F50-ADD31ADFF127}"/>
          </ac:spMkLst>
        </pc:spChg>
        <pc:picChg chg="del">
          <ac:chgData name="TRIGUEROS MUÑOZ, MIGUEL" userId="93f31087-8566-4d16-a7a1-f20635823349" providerId="ADAL" clId="{8E21961B-35AB-48C6-936F-3EC61FAAFE09}" dt="2022-11-27T19:00:01.101" v="1377" actId="478"/>
          <ac:picMkLst>
            <pc:docMk/>
            <pc:sldMk cId="385184565" sldId="330"/>
            <ac:picMk id="5" creationId="{240FDB06-27B6-E374-0EC8-B836D6623A14}"/>
          </ac:picMkLst>
        </pc:picChg>
        <pc:picChg chg="add mod">
          <ac:chgData name="TRIGUEROS MUÑOZ, MIGUEL" userId="93f31087-8566-4d16-a7a1-f20635823349" providerId="ADAL" clId="{8E21961B-35AB-48C6-936F-3EC61FAAFE09}" dt="2022-11-27T19:00:26.836" v="1379" actId="1076"/>
          <ac:picMkLst>
            <pc:docMk/>
            <pc:sldMk cId="385184565" sldId="330"/>
            <ac:picMk id="6" creationId="{37E6E229-1225-194E-CF82-8CF79336A39A}"/>
          </ac:picMkLst>
        </pc:picChg>
      </pc:sldChg>
      <pc:sldChg chg="addSp delSp modSp add mod">
        <pc:chgData name="TRIGUEROS MUÑOZ, MIGUEL" userId="93f31087-8566-4d16-a7a1-f20635823349" providerId="ADAL" clId="{8E21961B-35AB-48C6-936F-3EC61FAAFE09}" dt="2022-11-27T19:03:05.340" v="1464" actId="1076"/>
        <pc:sldMkLst>
          <pc:docMk/>
          <pc:sldMk cId="225638638" sldId="331"/>
        </pc:sldMkLst>
        <pc:spChg chg="mod">
          <ac:chgData name="TRIGUEROS MUÑOZ, MIGUEL" userId="93f31087-8566-4d16-a7a1-f20635823349" providerId="ADAL" clId="{8E21961B-35AB-48C6-936F-3EC61FAAFE09}" dt="2022-11-27T19:02:36.676" v="1461" actId="20577"/>
          <ac:spMkLst>
            <pc:docMk/>
            <pc:sldMk cId="225638638" sldId="331"/>
            <ac:spMk id="3" creationId="{BBD2C6B3-99D2-B9CC-5F50-ADD31ADFF127}"/>
          </ac:spMkLst>
        </pc:spChg>
        <pc:picChg chg="add mod">
          <ac:chgData name="TRIGUEROS MUÑOZ, MIGUEL" userId="93f31087-8566-4d16-a7a1-f20635823349" providerId="ADAL" clId="{8E21961B-35AB-48C6-936F-3EC61FAAFE09}" dt="2022-11-27T19:03:05.340" v="1464" actId="1076"/>
          <ac:picMkLst>
            <pc:docMk/>
            <pc:sldMk cId="225638638" sldId="331"/>
            <ac:picMk id="5" creationId="{46FCF5B2-9B4C-AA0C-E3BC-69D195D62BF2}"/>
          </ac:picMkLst>
        </pc:picChg>
        <pc:picChg chg="del">
          <ac:chgData name="TRIGUEROS MUÑOZ, MIGUEL" userId="93f31087-8566-4d16-a7a1-f20635823349" providerId="ADAL" clId="{8E21961B-35AB-48C6-936F-3EC61FAAFE09}" dt="2022-11-27T19:02:38.127" v="1462" actId="478"/>
          <ac:picMkLst>
            <pc:docMk/>
            <pc:sldMk cId="225638638" sldId="331"/>
            <ac:picMk id="6" creationId="{37E6E229-1225-194E-CF82-8CF79336A39A}"/>
          </ac:picMkLst>
        </pc:picChg>
      </pc:sldChg>
      <pc:sldChg chg="addSp delSp modSp add mod">
        <pc:chgData name="TRIGUEROS MUÑOZ, MIGUEL" userId="93f31087-8566-4d16-a7a1-f20635823349" providerId="ADAL" clId="{8E21961B-35AB-48C6-936F-3EC61FAAFE09}" dt="2022-11-27T19:04:11.836" v="1479" actId="14100"/>
        <pc:sldMkLst>
          <pc:docMk/>
          <pc:sldMk cId="3659872342" sldId="332"/>
        </pc:sldMkLst>
        <pc:spChg chg="mod">
          <ac:chgData name="TRIGUEROS MUÑOZ, MIGUEL" userId="93f31087-8566-4d16-a7a1-f20635823349" providerId="ADAL" clId="{8E21961B-35AB-48C6-936F-3EC61FAAFE09}" dt="2022-11-27T19:04:03.217" v="1475" actId="20577"/>
          <ac:spMkLst>
            <pc:docMk/>
            <pc:sldMk cId="3659872342" sldId="332"/>
            <ac:spMk id="3" creationId="{BBD2C6B3-99D2-B9CC-5F50-ADD31ADFF127}"/>
          </ac:spMkLst>
        </pc:spChg>
        <pc:picChg chg="add mod">
          <ac:chgData name="TRIGUEROS MUÑOZ, MIGUEL" userId="93f31087-8566-4d16-a7a1-f20635823349" providerId="ADAL" clId="{8E21961B-35AB-48C6-936F-3EC61FAAFE09}" dt="2022-11-27T19:04:11.836" v="1479" actId="14100"/>
          <ac:picMkLst>
            <pc:docMk/>
            <pc:sldMk cId="3659872342" sldId="332"/>
            <ac:picMk id="4" creationId="{FD99D7C1-CE05-8747-BF24-D35C33588906}"/>
          </ac:picMkLst>
        </pc:picChg>
        <pc:picChg chg="del">
          <ac:chgData name="TRIGUEROS MUÑOZ, MIGUEL" userId="93f31087-8566-4d16-a7a1-f20635823349" providerId="ADAL" clId="{8E21961B-35AB-48C6-936F-3EC61FAAFE09}" dt="2022-11-27T19:03:55.897" v="1466" actId="478"/>
          <ac:picMkLst>
            <pc:docMk/>
            <pc:sldMk cId="3659872342" sldId="332"/>
            <ac:picMk id="5" creationId="{46FCF5B2-9B4C-AA0C-E3BC-69D195D62BF2}"/>
          </ac:picMkLst>
        </pc:picChg>
      </pc:sldChg>
      <pc:sldChg chg="addSp delSp modSp add mod">
        <pc:chgData name="TRIGUEROS MUÑOZ, MIGUEL" userId="93f31087-8566-4d16-a7a1-f20635823349" providerId="ADAL" clId="{8E21961B-35AB-48C6-936F-3EC61FAAFE09}" dt="2022-12-08T08:23:54.307" v="2033" actId="1076"/>
        <pc:sldMkLst>
          <pc:docMk/>
          <pc:sldMk cId="952270227" sldId="333"/>
        </pc:sldMkLst>
        <pc:spChg chg="mod">
          <ac:chgData name="TRIGUEROS MUÑOZ, MIGUEL" userId="93f31087-8566-4d16-a7a1-f20635823349" providerId="ADAL" clId="{8E21961B-35AB-48C6-936F-3EC61FAAFE09}" dt="2022-11-27T19:07:36.773" v="1813" actId="20577"/>
          <ac:spMkLst>
            <pc:docMk/>
            <pc:sldMk cId="952270227" sldId="333"/>
            <ac:spMk id="2" creationId="{252707BB-B390-514F-F117-3F51A96C85CC}"/>
          </ac:spMkLst>
        </pc:spChg>
        <pc:spChg chg="mod">
          <ac:chgData name="TRIGUEROS MUÑOZ, MIGUEL" userId="93f31087-8566-4d16-a7a1-f20635823349" providerId="ADAL" clId="{8E21961B-35AB-48C6-936F-3EC61FAAFE09}" dt="2022-11-27T19:07:59.139" v="1832" actId="12"/>
          <ac:spMkLst>
            <pc:docMk/>
            <pc:sldMk cId="952270227" sldId="333"/>
            <ac:spMk id="3" creationId="{BBD2C6B3-99D2-B9CC-5F50-ADD31ADFF127}"/>
          </ac:spMkLst>
        </pc:spChg>
        <pc:picChg chg="del">
          <ac:chgData name="TRIGUEROS MUÑOZ, MIGUEL" userId="93f31087-8566-4d16-a7a1-f20635823349" providerId="ADAL" clId="{8E21961B-35AB-48C6-936F-3EC61FAAFE09}" dt="2022-11-27T19:04:49.612" v="1492" actId="478"/>
          <ac:picMkLst>
            <pc:docMk/>
            <pc:sldMk cId="952270227" sldId="333"/>
            <ac:picMk id="4" creationId="{FD99D7C1-CE05-8747-BF24-D35C33588906}"/>
          </ac:picMkLst>
        </pc:picChg>
        <pc:picChg chg="add mod">
          <ac:chgData name="TRIGUEROS MUÑOZ, MIGUEL" userId="93f31087-8566-4d16-a7a1-f20635823349" providerId="ADAL" clId="{8E21961B-35AB-48C6-936F-3EC61FAAFE09}" dt="2022-12-08T08:23:54.307" v="2033" actId="1076"/>
          <ac:picMkLst>
            <pc:docMk/>
            <pc:sldMk cId="952270227" sldId="333"/>
            <ac:picMk id="5" creationId="{9D8F4161-0695-EBF9-716B-F8176C8FDC8C}"/>
          </ac:picMkLst>
        </pc:picChg>
      </pc:sldChg>
      <pc:sldChg chg="modSp add mod">
        <pc:chgData name="TRIGUEROS MUÑOZ, MIGUEL" userId="93f31087-8566-4d16-a7a1-f20635823349" providerId="ADAL" clId="{8E21961B-35AB-48C6-936F-3EC61FAAFE09}" dt="2022-11-27T19:11:17.294" v="1844" actId="20577"/>
        <pc:sldMkLst>
          <pc:docMk/>
          <pc:sldMk cId="3289902073" sldId="334"/>
        </pc:sldMkLst>
        <pc:spChg chg="mod">
          <ac:chgData name="TRIGUEROS MUÑOZ, MIGUEL" userId="93f31087-8566-4d16-a7a1-f20635823349" providerId="ADAL" clId="{8E21961B-35AB-48C6-936F-3EC61FAAFE09}" dt="2022-11-27T19:11:17.294" v="1844" actId="20577"/>
          <ac:spMkLst>
            <pc:docMk/>
            <pc:sldMk cId="3289902073" sldId="334"/>
            <ac:spMk id="2" creationId="{252707BB-B390-514F-F117-3F51A96C85CC}"/>
          </ac:spMkLst>
        </pc:spChg>
        <pc:spChg chg="mod">
          <ac:chgData name="TRIGUEROS MUÑOZ, MIGUEL" userId="93f31087-8566-4d16-a7a1-f20635823349" providerId="ADAL" clId="{8E21961B-35AB-48C6-936F-3EC61FAAFE09}" dt="2022-11-27T19:10:32.128" v="1841" actId="1076"/>
          <ac:spMkLst>
            <pc:docMk/>
            <pc:sldMk cId="3289902073" sldId="334"/>
            <ac:spMk id="3" creationId="{BBD2C6B3-99D2-B9CC-5F50-ADD31ADFF127}"/>
          </ac:spMkLst>
        </pc:spChg>
      </pc:sldChg>
      <pc:sldChg chg="addSp delSp modSp add mod">
        <pc:chgData name="TRIGUEROS MUÑOZ, MIGUEL" userId="93f31087-8566-4d16-a7a1-f20635823349" providerId="ADAL" clId="{8E21961B-35AB-48C6-936F-3EC61FAAFE09}" dt="2022-11-27T19:11:56.981" v="1855" actId="732"/>
        <pc:sldMkLst>
          <pc:docMk/>
          <pc:sldMk cId="2360361628" sldId="335"/>
        </pc:sldMkLst>
        <pc:spChg chg="del">
          <ac:chgData name="TRIGUEROS MUÑOZ, MIGUEL" userId="93f31087-8566-4d16-a7a1-f20635823349" providerId="ADAL" clId="{8E21961B-35AB-48C6-936F-3EC61FAAFE09}" dt="2022-11-27T19:11:24.936" v="1846" actId="478"/>
          <ac:spMkLst>
            <pc:docMk/>
            <pc:sldMk cId="2360361628" sldId="335"/>
            <ac:spMk id="3" creationId="{BBD2C6B3-99D2-B9CC-5F50-ADD31ADFF127}"/>
          </ac:spMkLst>
        </pc:spChg>
        <pc:spChg chg="add del mod">
          <ac:chgData name="TRIGUEROS MUÑOZ, MIGUEL" userId="93f31087-8566-4d16-a7a1-f20635823349" providerId="ADAL" clId="{8E21961B-35AB-48C6-936F-3EC61FAAFE09}" dt="2022-11-27T19:11:38.893" v="1851" actId="478"/>
          <ac:spMkLst>
            <pc:docMk/>
            <pc:sldMk cId="2360361628" sldId="335"/>
            <ac:spMk id="5" creationId="{19EC3003-78A1-16D5-7765-E0245E745E26}"/>
          </ac:spMkLst>
        </pc:spChg>
        <pc:picChg chg="add mod ord modCrop">
          <ac:chgData name="TRIGUEROS MUÑOZ, MIGUEL" userId="93f31087-8566-4d16-a7a1-f20635823349" providerId="ADAL" clId="{8E21961B-35AB-48C6-936F-3EC61FAAFE09}" dt="2022-11-27T19:11:56.981" v="1855" actId="732"/>
          <ac:picMkLst>
            <pc:docMk/>
            <pc:sldMk cId="2360361628" sldId="335"/>
            <ac:picMk id="7" creationId="{1F4B9E7F-5F5A-322C-686E-2A0FC9F04F70}"/>
          </ac:picMkLst>
        </pc:picChg>
      </pc:sldChg>
      <pc:sldChg chg="addSp delSp modSp add mod">
        <pc:chgData name="TRIGUEROS MUÑOZ, MIGUEL" userId="93f31087-8566-4d16-a7a1-f20635823349" providerId="ADAL" clId="{8E21961B-35AB-48C6-936F-3EC61FAAFE09}" dt="2022-11-27T19:15:39.374" v="1897" actId="20577"/>
        <pc:sldMkLst>
          <pc:docMk/>
          <pc:sldMk cId="270283012" sldId="336"/>
        </pc:sldMkLst>
        <pc:spChg chg="mod">
          <ac:chgData name="TRIGUEROS MUÑOZ, MIGUEL" userId="93f31087-8566-4d16-a7a1-f20635823349" providerId="ADAL" clId="{8E21961B-35AB-48C6-936F-3EC61FAAFE09}" dt="2022-11-27T19:15:39.374" v="1897" actId="20577"/>
          <ac:spMkLst>
            <pc:docMk/>
            <pc:sldMk cId="270283012" sldId="336"/>
            <ac:spMk id="2" creationId="{252707BB-B390-514F-F117-3F51A96C85CC}"/>
          </ac:spMkLst>
        </pc:spChg>
        <pc:spChg chg="mod">
          <ac:chgData name="TRIGUEROS MUÑOZ, MIGUEL" userId="93f31087-8566-4d16-a7a1-f20635823349" providerId="ADAL" clId="{8E21961B-35AB-48C6-936F-3EC61FAAFE09}" dt="2022-11-27T19:15:32.856" v="1896" actId="6549"/>
          <ac:spMkLst>
            <pc:docMk/>
            <pc:sldMk cId="270283012" sldId="336"/>
            <ac:spMk id="3" creationId="{BBD2C6B3-99D2-B9CC-5F50-ADD31ADFF127}"/>
          </ac:spMkLst>
        </pc:spChg>
        <pc:spChg chg="add del mod">
          <ac:chgData name="TRIGUEROS MUÑOZ, MIGUEL" userId="93f31087-8566-4d16-a7a1-f20635823349" providerId="ADAL" clId="{8E21961B-35AB-48C6-936F-3EC61FAAFE09}" dt="2022-11-27T19:14:35.143" v="1885" actId="478"/>
          <ac:spMkLst>
            <pc:docMk/>
            <pc:sldMk cId="270283012" sldId="336"/>
            <ac:spMk id="4" creationId="{1C04A325-29C5-4F76-D6B6-3C8735C25791}"/>
          </ac:spMkLst>
        </pc:spChg>
      </pc:sldChg>
      <pc:sldChg chg="addSp delSp modSp add mod">
        <pc:chgData name="TRIGUEROS MUÑOZ, MIGUEL" userId="93f31087-8566-4d16-a7a1-f20635823349" providerId="ADAL" clId="{8E21961B-35AB-48C6-936F-3EC61FAAFE09}" dt="2022-11-27T19:15:57.456" v="1902" actId="1076"/>
        <pc:sldMkLst>
          <pc:docMk/>
          <pc:sldMk cId="3066266296" sldId="337"/>
        </pc:sldMkLst>
        <pc:spChg chg="mod">
          <ac:chgData name="TRIGUEROS MUÑOZ, MIGUEL" userId="93f31087-8566-4d16-a7a1-f20635823349" providerId="ADAL" clId="{8E21961B-35AB-48C6-936F-3EC61FAAFE09}" dt="2022-11-27T19:15:41.886" v="1898" actId="20577"/>
          <ac:spMkLst>
            <pc:docMk/>
            <pc:sldMk cId="3066266296" sldId="337"/>
            <ac:spMk id="2" creationId="{252707BB-B390-514F-F117-3F51A96C85CC}"/>
          </ac:spMkLst>
        </pc:spChg>
        <pc:picChg chg="add mod">
          <ac:chgData name="TRIGUEROS MUÑOZ, MIGUEL" userId="93f31087-8566-4d16-a7a1-f20635823349" providerId="ADAL" clId="{8E21961B-35AB-48C6-936F-3EC61FAAFE09}" dt="2022-11-27T19:15:57.456" v="1902" actId="1076"/>
          <ac:picMkLst>
            <pc:docMk/>
            <pc:sldMk cId="3066266296" sldId="337"/>
            <ac:picMk id="4" creationId="{06BEA414-F3DD-758A-DDEC-22C2A2D5ACE7}"/>
          </ac:picMkLst>
        </pc:picChg>
        <pc:picChg chg="del">
          <ac:chgData name="TRIGUEROS MUÑOZ, MIGUEL" userId="93f31087-8566-4d16-a7a1-f20635823349" providerId="ADAL" clId="{8E21961B-35AB-48C6-936F-3EC61FAAFE09}" dt="2022-11-27T19:15:43.273" v="1899" actId="478"/>
          <ac:picMkLst>
            <pc:docMk/>
            <pc:sldMk cId="3066266296" sldId="337"/>
            <ac:picMk id="7" creationId="{1F4B9E7F-5F5A-322C-686E-2A0FC9F04F70}"/>
          </ac:picMkLst>
        </pc:picChg>
      </pc:sldChg>
      <pc:sldChg chg="addSp delSp modSp add mod">
        <pc:chgData name="TRIGUEROS MUÑOZ, MIGUEL" userId="93f31087-8566-4d16-a7a1-f20635823349" providerId="ADAL" clId="{8E21961B-35AB-48C6-936F-3EC61FAAFE09}" dt="2022-11-28T18:06:04.420" v="1925" actId="1076"/>
        <pc:sldMkLst>
          <pc:docMk/>
          <pc:sldMk cId="2443124605" sldId="338"/>
        </pc:sldMkLst>
        <pc:spChg chg="mod">
          <ac:chgData name="TRIGUEROS MUÑOZ, MIGUEL" userId="93f31087-8566-4d16-a7a1-f20635823349" providerId="ADAL" clId="{8E21961B-35AB-48C6-936F-3EC61FAAFE09}" dt="2022-11-28T18:02:22.101" v="1904" actId="20577"/>
          <ac:spMkLst>
            <pc:docMk/>
            <pc:sldMk cId="2443124605" sldId="338"/>
            <ac:spMk id="2" creationId="{252707BB-B390-514F-F117-3F51A96C85CC}"/>
          </ac:spMkLst>
        </pc:spChg>
        <pc:spChg chg="add mod">
          <ac:chgData name="TRIGUEROS MUÑOZ, MIGUEL" userId="93f31087-8566-4d16-a7a1-f20635823349" providerId="ADAL" clId="{8E21961B-35AB-48C6-936F-3EC61FAAFE09}" dt="2022-11-28T18:06:04.420" v="1925" actId="1076"/>
          <ac:spMkLst>
            <pc:docMk/>
            <pc:sldMk cId="2443124605" sldId="338"/>
            <ac:spMk id="7" creationId="{0CE3287C-BE09-E1A9-D291-1F35F18CF49B}"/>
          </ac:spMkLst>
        </pc:spChg>
        <pc:picChg chg="del">
          <ac:chgData name="TRIGUEROS MUÑOZ, MIGUEL" userId="93f31087-8566-4d16-a7a1-f20635823349" providerId="ADAL" clId="{8E21961B-35AB-48C6-936F-3EC61FAAFE09}" dt="2022-11-28T18:02:23.675" v="1905" actId="478"/>
          <ac:picMkLst>
            <pc:docMk/>
            <pc:sldMk cId="2443124605" sldId="338"/>
            <ac:picMk id="4" creationId="{06BEA414-F3DD-758A-DDEC-22C2A2D5ACE7}"/>
          </ac:picMkLst>
        </pc:picChg>
        <pc:picChg chg="add mod">
          <ac:chgData name="TRIGUEROS MUÑOZ, MIGUEL" userId="93f31087-8566-4d16-a7a1-f20635823349" providerId="ADAL" clId="{8E21961B-35AB-48C6-936F-3EC61FAAFE09}" dt="2022-11-28T18:02:42.605" v="1911" actId="14100"/>
          <ac:picMkLst>
            <pc:docMk/>
            <pc:sldMk cId="2443124605" sldId="338"/>
            <ac:picMk id="5" creationId="{71BC2EFC-2115-629D-16AC-FB416712BDDF}"/>
          </ac:picMkLst>
        </pc:picChg>
      </pc:sldChg>
      <pc:sldChg chg="addSp delSp modSp add mod">
        <pc:chgData name="TRIGUEROS MUÑOZ, MIGUEL" userId="93f31087-8566-4d16-a7a1-f20635823349" providerId="ADAL" clId="{8E21961B-35AB-48C6-936F-3EC61FAAFE09}" dt="2022-12-08T08:16:35.135" v="2030" actId="14100"/>
        <pc:sldMkLst>
          <pc:docMk/>
          <pc:sldMk cId="2088097569" sldId="339"/>
        </pc:sldMkLst>
        <pc:picChg chg="add del mod">
          <ac:chgData name="TRIGUEROS MUÑOZ, MIGUEL" userId="93f31087-8566-4d16-a7a1-f20635823349" providerId="ADAL" clId="{8E21961B-35AB-48C6-936F-3EC61FAAFE09}" dt="2022-12-08T08:15:57.161" v="2022" actId="478"/>
          <ac:picMkLst>
            <pc:docMk/>
            <pc:sldMk cId="2088097569" sldId="339"/>
            <ac:picMk id="4" creationId="{571AA174-6662-88AF-1534-35EC91B17E61}"/>
          </ac:picMkLst>
        </pc:picChg>
        <pc:picChg chg="add mod ord">
          <ac:chgData name="TRIGUEROS MUÑOZ, MIGUEL" userId="93f31087-8566-4d16-a7a1-f20635823349" providerId="ADAL" clId="{8E21961B-35AB-48C6-936F-3EC61FAAFE09}" dt="2022-12-08T08:16:35.135" v="2030" actId="14100"/>
          <ac:picMkLst>
            <pc:docMk/>
            <pc:sldMk cId="2088097569" sldId="339"/>
            <ac:picMk id="5" creationId="{2CB988A5-EC4C-AD96-A6FD-16D679D936E9}"/>
          </ac:picMkLst>
        </pc:picChg>
      </pc:sldChg>
      <pc:sldChg chg="addSp delSp modSp add mod ord">
        <pc:chgData name="TRIGUEROS MUÑOZ, MIGUEL" userId="93f31087-8566-4d16-a7a1-f20635823349" providerId="ADAL" clId="{8E21961B-35AB-48C6-936F-3EC61FAAFE09}" dt="2022-11-28T18:10:14.354" v="1952" actId="207"/>
        <pc:sldMkLst>
          <pc:docMk/>
          <pc:sldMk cId="520146235" sldId="340"/>
        </pc:sldMkLst>
        <pc:spChg chg="mod">
          <ac:chgData name="TRIGUEROS MUÑOZ, MIGUEL" userId="93f31087-8566-4d16-a7a1-f20635823349" providerId="ADAL" clId="{8E21961B-35AB-48C6-936F-3EC61FAAFE09}" dt="2022-11-28T18:07:07.653" v="1943" actId="5793"/>
          <ac:spMkLst>
            <pc:docMk/>
            <pc:sldMk cId="520146235" sldId="340"/>
            <ac:spMk id="2" creationId="{252707BB-B390-514F-F117-3F51A96C85CC}"/>
          </ac:spMkLst>
        </pc:spChg>
        <pc:spChg chg="add mod">
          <ac:chgData name="TRIGUEROS MUÑOZ, MIGUEL" userId="93f31087-8566-4d16-a7a1-f20635823349" providerId="ADAL" clId="{8E21961B-35AB-48C6-936F-3EC61FAAFE09}" dt="2022-11-28T18:07:16.325" v="1946" actId="207"/>
          <ac:spMkLst>
            <pc:docMk/>
            <pc:sldMk cId="520146235" sldId="340"/>
            <ac:spMk id="4" creationId="{A6D97DFB-1B6A-54D9-E495-B6918374167C}"/>
          </ac:spMkLst>
        </pc:spChg>
        <pc:spChg chg="add mod">
          <ac:chgData name="TRIGUEROS MUÑOZ, MIGUEL" userId="93f31087-8566-4d16-a7a1-f20635823349" providerId="ADAL" clId="{8E21961B-35AB-48C6-936F-3EC61FAAFE09}" dt="2022-11-28T18:10:14.354" v="1952" actId="207"/>
          <ac:spMkLst>
            <pc:docMk/>
            <pc:sldMk cId="520146235" sldId="340"/>
            <ac:spMk id="6" creationId="{A904EBA3-023E-00A8-B036-1B0B97CCF592}"/>
          </ac:spMkLst>
        </pc:spChg>
        <pc:spChg chg="del">
          <ac:chgData name="TRIGUEROS MUÑOZ, MIGUEL" userId="93f31087-8566-4d16-a7a1-f20635823349" providerId="ADAL" clId="{8E21961B-35AB-48C6-936F-3EC61FAAFE09}" dt="2022-11-28T18:06:29.803" v="1929" actId="478"/>
          <ac:spMkLst>
            <pc:docMk/>
            <pc:sldMk cId="520146235" sldId="340"/>
            <ac:spMk id="7" creationId="{0CE3287C-BE09-E1A9-D291-1F35F18CF49B}"/>
          </ac:spMkLst>
        </pc:spChg>
        <pc:picChg chg="del">
          <ac:chgData name="TRIGUEROS MUÑOZ, MIGUEL" userId="93f31087-8566-4d16-a7a1-f20635823349" providerId="ADAL" clId="{8E21961B-35AB-48C6-936F-3EC61FAAFE09}" dt="2022-11-28T18:06:26.582" v="1928" actId="478"/>
          <ac:picMkLst>
            <pc:docMk/>
            <pc:sldMk cId="520146235" sldId="340"/>
            <ac:picMk id="5" creationId="{71BC2EFC-2115-629D-16AC-FB416712BDDF}"/>
          </ac:picMkLst>
        </pc:picChg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279635090" sldId="341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2861142992" sldId="342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3143426356" sldId="343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2928801094" sldId="344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579504102" sldId="345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3820478449" sldId="346"/>
        </pc:sldMkLst>
      </pc:sldChg>
      <pc:sldChg chg="modSp add mod">
        <pc:chgData name="TRIGUEROS MUÑOZ, MIGUEL" userId="93f31087-8566-4d16-a7a1-f20635823349" providerId="ADAL" clId="{8E21961B-35AB-48C6-936F-3EC61FAAFE09}" dt="2022-12-18T05:59:37.674" v="2037" actId="11"/>
        <pc:sldMkLst>
          <pc:docMk/>
          <pc:sldMk cId="1536049848" sldId="347"/>
        </pc:sldMkLst>
        <pc:spChg chg="mod">
          <ac:chgData name="TRIGUEROS MUÑOZ, MIGUEL" userId="93f31087-8566-4d16-a7a1-f20635823349" providerId="ADAL" clId="{8E21961B-35AB-48C6-936F-3EC61FAAFE09}" dt="2022-12-18T05:59:37.674" v="2037" actId="11"/>
          <ac:spMkLst>
            <pc:docMk/>
            <pc:sldMk cId="1536049848" sldId="347"/>
            <ac:spMk id="2" creationId="{C67B4903-AC98-F31D-0610-6FD4789F2717}"/>
          </ac:spMkLst>
        </pc:spChg>
      </pc:sldChg>
      <pc:sldChg chg="modSp new mod">
        <pc:chgData name="TRIGUEROS MUÑOZ, MIGUEL" userId="93f31087-8566-4d16-a7a1-f20635823349" providerId="ADAL" clId="{8E21961B-35AB-48C6-936F-3EC61FAAFE09}" dt="2022-12-18T07:33:26.582" v="2646" actId="115"/>
        <pc:sldMkLst>
          <pc:docMk/>
          <pc:sldMk cId="3969018867" sldId="348"/>
        </pc:sldMkLst>
        <pc:spChg chg="mod">
          <ac:chgData name="TRIGUEROS MUÑOZ, MIGUEL" userId="93f31087-8566-4d16-a7a1-f20635823349" providerId="ADAL" clId="{8E21961B-35AB-48C6-936F-3EC61FAAFE09}" dt="2022-12-18T06:18:15.411" v="2417" actId="20577"/>
          <ac:spMkLst>
            <pc:docMk/>
            <pc:sldMk cId="3969018867" sldId="348"/>
            <ac:spMk id="2" creationId="{112BCD57-91EB-C6C8-2C41-656550CD3FBF}"/>
          </ac:spMkLst>
        </pc:spChg>
        <pc:spChg chg="mod">
          <ac:chgData name="TRIGUEROS MUÑOZ, MIGUEL" userId="93f31087-8566-4d16-a7a1-f20635823349" providerId="ADAL" clId="{8E21961B-35AB-48C6-936F-3EC61FAAFE09}" dt="2022-12-18T07:33:26.582" v="2646" actId="115"/>
          <ac:spMkLst>
            <pc:docMk/>
            <pc:sldMk cId="3969018867" sldId="348"/>
            <ac:spMk id="3" creationId="{3CCE980C-202F-FF0C-AB95-DEE905C24D34}"/>
          </ac:spMkLst>
        </pc:spChg>
      </pc:sldChg>
    </pc:docChg>
  </pc:docChgLst>
  <pc:docChgLst>
    <pc:chgData name="MIGUEL TRIGUEROS MUÑOZ" userId="a4ee0321-97d7-430f-98a8-7ed13ff9a4bf" providerId="ADAL" clId="{851E313B-F1CD-4853-800E-068D2AC3042C}"/>
    <pc:docChg chg="undo custSel addSld delSld modSld modMainMaster">
      <pc:chgData name="MIGUEL TRIGUEROS MUÑOZ" userId="a4ee0321-97d7-430f-98a8-7ed13ff9a4bf" providerId="ADAL" clId="{851E313B-F1CD-4853-800E-068D2AC3042C}" dt="2024-04-16T20:01:32.801" v="509" actId="1076"/>
      <pc:docMkLst>
        <pc:docMk/>
      </pc:docMkLst>
      <pc:sldChg chg="addSp delSp modSp mod setBg">
        <pc:chgData name="MIGUEL TRIGUEROS MUÑOZ" userId="a4ee0321-97d7-430f-98a8-7ed13ff9a4bf" providerId="ADAL" clId="{851E313B-F1CD-4853-800E-068D2AC3042C}" dt="2024-04-16T20:01:32.801" v="509" actId="1076"/>
        <pc:sldMkLst>
          <pc:docMk/>
          <pc:sldMk cId="308865771" sldId="256"/>
        </pc:sldMkLst>
        <pc:spChg chg="mod">
          <ac:chgData name="MIGUEL TRIGUEROS MUÑOZ" userId="a4ee0321-97d7-430f-98a8-7ed13ff9a4bf" providerId="ADAL" clId="{851E313B-F1CD-4853-800E-068D2AC3042C}" dt="2024-04-16T17:55:41.060" v="499" actId="20577"/>
          <ac:spMkLst>
            <pc:docMk/>
            <pc:sldMk cId="308865771" sldId="256"/>
            <ac:spMk id="2" creationId="{BB6B5ACD-B995-716B-F5F7-1C14289F141D}"/>
          </ac:spMkLst>
        </pc:spChg>
        <pc:spChg chg="add mod">
          <ac:chgData name="MIGUEL TRIGUEROS MUÑOZ" userId="a4ee0321-97d7-430f-98a8-7ed13ff9a4bf" providerId="ADAL" clId="{851E313B-F1CD-4853-800E-068D2AC3042C}" dt="2024-04-16T20:01:32.801" v="509" actId="1076"/>
          <ac:spMkLst>
            <pc:docMk/>
            <pc:sldMk cId="308865771" sldId="256"/>
            <ac:spMk id="5" creationId="{61FF101C-69EE-5478-0949-9CB0BFACD056}"/>
          </ac:spMkLst>
        </pc:spChg>
        <pc:spChg chg="del">
          <ac:chgData name="MIGUEL TRIGUEROS MUÑOZ" userId="a4ee0321-97d7-430f-98a8-7ed13ff9a4bf" providerId="ADAL" clId="{851E313B-F1CD-4853-800E-068D2AC3042C}" dt="2024-04-16T17:41:00.106" v="3" actId="478"/>
          <ac:spMkLst>
            <pc:docMk/>
            <pc:sldMk cId="308865771" sldId="256"/>
            <ac:spMk id="5" creationId="{DF732F33-7CA7-6AE2-A901-CD9780BE769B}"/>
          </ac:spMkLst>
        </pc:spChg>
        <pc:spChg chg="del">
          <ac:chgData name="MIGUEL TRIGUEROS MUÑOZ" userId="a4ee0321-97d7-430f-98a8-7ed13ff9a4bf" providerId="ADAL" clId="{851E313B-F1CD-4853-800E-068D2AC3042C}" dt="2024-04-16T17:40:57.408" v="2" actId="478"/>
          <ac:spMkLst>
            <pc:docMk/>
            <pc:sldMk cId="308865771" sldId="256"/>
            <ac:spMk id="9" creationId="{163AF1D7-99DA-EAC5-BC03-9B1BE7C81353}"/>
          </ac:spMkLst>
        </pc:spChg>
        <pc:grpChg chg="add del">
          <ac:chgData name="MIGUEL TRIGUEROS MUÑOZ" userId="a4ee0321-97d7-430f-98a8-7ed13ff9a4bf" providerId="ADAL" clId="{851E313B-F1CD-4853-800E-068D2AC3042C}" dt="2024-04-16T17:43:06.821" v="61" actId="26606"/>
          <ac:grpSpMkLst>
            <pc:docMk/>
            <pc:sldMk cId="308865771" sldId="256"/>
            <ac:grpSpMk id="21" creationId="{90A61547-2555-4DE2-A37F-A53E54917441}"/>
          </ac:grpSpMkLst>
        </pc:grpChg>
        <pc:grpChg chg="add">
          <ac:chgData name="MIGUEL TRIGUEROS MUÑOZ" userId="a4ee0321-97d7-430f-98a8-7ed13ff9a4bf" providerId="ADAL" clId="{851E313B-F1CD-4853-800E-068D2AC3042C}" dt="2024-04-16T17:43:06.832" v="62" actId="26606"/>
          <ac:grpSpMkLst>
            <pc:docMk/>
            <pc:sldMk cId="308865771" sldId="256"/>
            <ac:grpSpMk id="33" creationId="{90A61547-2555-4DE2-A37F-A53E54917441}"/>
          </ac:grpSpMkLst>
        </pc:grpChg>
        <pc:picChg chg="ord">
          <ac:chgData name="MIGUEL TRIGUEROS MUÑOZ" userId="a4ee0321-97d7-430f-98a8-7ed13ff9a4bf" providerId="ADAL" clId="{851E313B-F1CD-4853-800E-068D2AC3042C}" dt="2024-04-16T17:43:06.832" v="62" actId="26606"/>
          <ac:picMkLst>
            <pc:docMk/>
            <pc:sldMk cId="308865771" sldId="256"/>
            <ac:picMk id="3" creationId="{B4540A4D-DE5D-DF8E-FCB1-EB54AB7AC00D}"/>
          </ac:picMkLst>
        </pc:picChg>
        <pc:picChg chg="del">
          <ac:chgData name="MIGUEL TRIGUEROS MUÑOZ" userId="a4ee0321-97d7-430f-98a8-7ed13ff9a4bf" providerId="ADAL" clId="{851E313B-F1CD-4853-800E-068D2AC3042C}" dt="2024-04-16T17:40:55.634" v="1" actId="478"/>
          <ac:picMkLst>
            <pc:docMk/>
            <pc:sldMk cId="308865771" sldId="256"/>
            <ac:picMk id="4" creationId="{BFAE4D01-5466-2746-A809-5FB268E562C0}"/>
          </ac:picMkLst>
        </pc:picChg>
        <pc:picChg chg="add mod">
          <ac:chgData name="MIGUEL TRIGUEROS MUÑOZ" userId="a4ee0321-97d7-430f-98a8-7ed13ff9a4bf" providerId="ADAL" clId="{851E313B-F1CD-4853-800E-068D2AC3042C}" dt="2024-04-16T17:43:06.832" v="62" actId="26606"/>
          <ac:picMkLst>
            <pc:docMk/>
            <pc:sldMk cId="308865771" sldId="256"/>
            <ac:picMk id="7" creationId="{7CEA98A2-3CE3-48BC-8D47-EA56877B40CA}"/>
          </ac:picMkLst>
        </pc:picChg>
        <pc:picChg chg="mod ord">
          <ac:chgData name="MIGUEL TRIGUEROS MUÑOZ" userId="a4ee0321-97d7-430f-98a8-7ed13ff9a4bf" providerId="ADAL" clId="{851E313B-F1CD-4853-800E-068D2AC3042C}" dt="2024-04-16T17:43:06.832" v="62" actId="26606"/>
          <ac:picMkLst>
            <pc:docMk/>
            <pc:sldMk cId="308865771" sldId="256"/>
            <ac:picMk id="16" creationId="{5600CCC3-B2F1-770D-1889-BABD0AFAC70F}"/>
          </ac:picMkLst>
        </pc:picChg>
      </pc:sldChg>
      <pc:sldChg chg="addSp delSp modSp add mod modClrScheme chgLayout">
        <pc:chgData name="MIGUEL TRIGUEROS MUÑOZ" userId="a4ee0321-97d7-430f-98a8-7ed13ff9a4bf" providerId="ADAL" clId="{851E313B-F1CD-4853-800E-068D2AC3042C}" dt="2024-04-16T17:47:20.994" v="429" actId="27636"/>
        <pc:sldMkLst>
          <pc:docMk/>
          <pc:sldMk cId="150229005" sldId="257"/>
        </pc:sldMkLst>
        <pc:spChg chg="mod ord">
          <ac:chgData name="MIGUEL TRIGUEROS MUÑOZ" userId="a4ee0321-97d7-430f-98a8-7ed13ff9a4bf" providerId="ADAL" clId="{851E313B-F1CD-4853-800E-068D2AC3042C}" dt="2024-04-16T17:47:20.994" v="429" actId="27636"/>
          <ac:spMkLst>
            <pc:docMk/>
            <pc:sldMk cId="150229005" sldId="257"/>
            <ac:spMk id="2" creationId="{9DECCF96-0ADF-9DA4-6578-D1A813E2ED69}"/>
          </ac:spMkLst>
        </pc:spChg>
        <pc:spChg chg="del mod ord">
          <ac:chgData name="MIGUEL TRIGUEROS MUÑOZ" userId="a4ee0321-97d7-430f-98a8-7ed13ff9a4bf" providerId="ADAL" clId="{851E313B-F1CD-4853-800E-068D2AC3042C}" dt="2024-04-16T17:47:20.924" v="428" actId="700"/>
          <ac:spMkLst>
            <pc:docMk/>
            <pc:sldMk cId="150229005" sldId="257"/>
            <ac:spMk id="3" creationId="{E12BE04E-3F7C-F75D-BE0B-C6F6993FCECE}"/>
          </ac:spMkLst>
        </pc:spChg>
        <pc:spChg chg="add mod ord">
          <ac:chgData name="MIGUEL TRIGUEROS MUÑOZ" userId="a4ee0321-97d7-430f-98a8-7ed13ff9a4bf" providerId="ADAL" clId="{851E313B-F1CD-4853-800E-068D2AC3042C}" dt="2024-04-16T17:47:20.924" v="428" actId="700"/>
          <ac:spMkLst>
            <pc:docMk/>
            <pc:sldMk cId="150229005" sldId="257"/>
            <ac:spMk id="4" creationId="{54396950-0BAF-6534-2EC3-1C1BBBC8BFA2}"/>
          </ac:spMkLst>
        </pc:spChg>
      </pc:sldChg>
      <pc:sldChg chg="addSp delSp modSp add mod modClrScheme chgLayout">
        <pc:chgData name="MIGUEL TRIGUEROS MUÑOZ" userId="a4ee0321-97d7-430f-98a8-7ed13ff9a4bf" providerId="ADAL" clId="{851E313B-F1CD-4853-800E-068D2AC3042C}" dt="2024-04-16T17:54:59.669" v="495" actId="20577"/>
        <pc:sldMkLst>
          <pc:docMk/>
          <pc:sldMk cId="1540528648" sldId="258"/>
        </pc:sldMkLst>
        <pc:spChg chg="mod ord">
          <ac:chgData name="MIGUEL TRIGUEROS MUÑOZ" userId="a4ee0321-97d7-430f-98a8-7ed13ff9a4bf" providerId="ADAL" clId="{851E313B-F1CD-4853-800E-068D2AC3042C}" dt="2024-04-16T17:54:59.669" v="495" actId="20577"/>
          <ac:spMkLst>
            <pc:docMk/>
            <pc:sldMk cId="1540528648" sldId="258"/>
            <ac:spMk id="2" creationId="{90DFCF9A-AF8D-122F-D632-6CC97E0FFDAC}"/>
          </ac:spMkLst>
        </pc:spChg>
        <pc:spChg chg="del mod ord">
          <ac:chgData name="MIGUEL TRIGUEROS MUÑOZ" userId="a4ee0321-97d7-430f-98a8-7ed13ff9a4bf" providerId="ADAL" clId="{851E313B-F1CD-4853-800E-068D2AC3042C}" dt="2024-04-16T17:47:20.924" v="428" actId="700"/>
          <ac:spMkLst>
            <pc:docMk/>
            <pc:sldMk cId="1540528648" sldId="258"/>
            <ac:spMk id="3" creationId="{1B6FE447-B390-A792-80D9-AD0803AEFA67}"/>
          </ac:spMkLst>
        </pc:spChg>
        <pc:spChg chg="add mod ord">
          <ac:chgData name="MIGUEL TRIGUEROS MUÑOZ" userId="a4ee0321-97d7-430f-98a8-7ed13ff9a4bf" providerId="ADAL" clId="{851E313B-F1CD-4853-800E-068D2AC3042C}" dt="2024-04-16T17:47:20.924" v="428" actId="700"/>
          <ac:spMkLst>
            <pc:docMk/>
            <pc:sldMk cId="1540528648" sldId="258"/>
            <ac:spMk id="4" creationId="{F5EFA910-0AC5-861F-462B-78F658D9993C}"/>
          </ac:spMkLst>
        </pc:spChg>
      </pc:sldChg>
      <pc:sldChg chg="modSp add mod modClrScheme chgLayout">
        <pc:chgData name="MIGUEL TRIGUEROS MUÑOZ" userId="a4ee0321-97d7-430f-98a8-7ed13ff9a4bf" providerId="ADAL" clId="{851E313B-F1CD-4853-800E-068D2AC3042C}" dt="2024-04-16T17:55:14.020" v="496" actId="1076"/>
        <pc:sldMkLst>
          <pc:docMk/>
          <pc:sldMk cId="3379319148" sldId="259"/>
        </pc:sldMkLst>
        <pc:spChg chg="mod ord">
          <ac:chgData name="MIGUEL TRIGUEROS MUÑOZ" userId="a4ee0321-97d7-430f-98a8-7ed13ff9a4bf" providerId="ADAL" clId="{851E313B-F1CD-4853-800E-068D2AC3042C}" dt="2024-04-16T17:55:14.020" v="496" actId="1076"/>
          <ac:spMkLst>
            <pc:docMk/>
            <pc:sldMk cId="3379319148" sldId="259"/>
            <ac:spMk id="2" creationId="{0DA1188A-47E8-5ED4-62A0-F2F075B6C33D}"/>
          </ac:spMkLst>
        </pc:spChg>
        <pc:spChg chg="mod ord">
          <ac:chgData name="MIGUEL TRIGUEROS MUÑOZ" userId="a4ee0321-97d7-430f-98a8-7ed13ff9a4bf" providerId="ADAL" clId="{851E313B-F1CD-4853-800E-068D2AC3042C}" dt="2024-04-16T17:47:20.994" v="429" actId="27636"/>
          <ac:spMkLst>
            <pc:docMk/>
            <pc:sldMk cId="3379319148" sldId="259"/>
            <ac:spMk id="3" creationId="{02E7F3C8-A9E9-859A-660F-A25F72D532F8}"/>
          </ac:spMkLst>
        </pc:spChg>
      </pc:sldChg>
      <pc:sldChg chg="modSp add mod modClrScheme chgLayout">
        <pc:chgData name="MIGUEL TRIGUEROS MUÑOZ" userId="a4ee0321-97d7-430f-98a8-7ed13ff9a4bf" providerId="ADAL" clId="{851E313B-F1CD-4853-800E-068D2AC3042C}" dt="2024-04-16T18:04:28.269" v="505" actId="20577"/>
        <pc:sldMkLst>
          <pc:docMk/>
          <pc:sldMk cId="1019943259" sldId="260"/>
        </pc:sldMkLst>
        <pc:spChg chg="mod ord">
          <ac:chgData name="MIGUEL TRIGUEROS MUÑOZ" userId="a4ee0321-97d7-430f-98a8-7ed13ff9a4bf" providerId="ADAL" clId="{851E313B-F1CD-4853-800E-068D2AC3042C}" dt="2024-04-16T17:55:23.374" v="497" actId="1076"/>
          <ac:spMkLst>
            <pc:docMk/>
            <pc:sldMk cId="1019943259" sldId="260"/>
            <ac:spMk id="2" creationId="{915B17B2-30F1-43A1-C9E8-5B6696CDB5D2}"/>
          </ac:spMkLst>
        </pc:spChg>
        <pc:spChg chg="mod ord">
          <ac:chgData name="MIGUEL TRIGUEROS MUÑOZ" userId="a4ee0321-97d7-430f-98a8-7ed13ff9a4bf" providerId="ADAL" clId="{851E313B-F1CD-4853-800E-068D2AC3042C}" dt="2024-04-16T18:04:28.269" v="505" actId="20577"/>
          <ac:spMkLst>
            <pc:docMk/>
            <pc:sldMk cId="1019943259" sldId="260"/>
            <ac:spMk id="3" creationId="{41515C3C-A558-9361-ED71-76F23842690C}"/>
          </ac:spMkLst>
        </pc:spChg>
      </pc:sldChg>
      <pc:sldChg chg="modSp add del">
        <pc:chgData name="MIGUEL TRIGUEROS MUÑOZ" userId="a4ee0321-97d7-430f-98a8-7ed13ff9a4bf" providerId="ADAL" clId="{851E313B-F1CD-4853-800E-068D2AC3042C}" dt="2024-04-16T17:44:47.193" v="184" actId="2696"/>
        <pc:sldMkLst>
          <pc:docMk/>
          <pc:sldMk cId="1100922419" sldId="260"/>
        </pc:sldMkLst>
        <pc:spChg chg="mod">
          <ac:chgData name="MIGUEL TRIGUEROS MUÑOZ" userId="a4ee0321-97d7-430f-98a8-7ed13ff9a4bf" providerId="ADAL" clId="{851E313B-F1CD-4853-800E-068D2AC3042C}" dt="2024-04-16T17:44:46.779" v="183"/>
          <ac:spMkLst>
            <pc:docMk/>
            <pc:sldMk cId="1100922419" sldId="260"/>
            <ac:spMk id="2" creationId="{19F56946-AF38-1617-8214-E8133A2AE4D9}"/>
          </ac:spMkLst>
        </pc:spChg>
      </pc:sldChg>
      <pc:sldChg chg="modSp add del">
        <pc:chgData name="MIGUEL TRIGUEROS MUÑOZ" userId="a4ee0321-97d7-430f-98a8-7ed13ff9a4bf" providerId="ADAL" clId="{851E313B-F1CD-4853-800E-068D2AC3042C}" dt="2024-04-16T17:45:29.080" v="312" actId="2696"/>
        <pc:sldMkLst>
          <pc:docMk/>
          <pc:sldMk cId="1715130782" sldId="261"/>
        </pc:sldMkLst>
        <pc:spChg chg="mod">
          <ac:chgData name="MIGUEL TRIGUEROS MUÑOZ" userId="a4ee0321-97d7-430f-98a8-7ed13ff9a4bf" providerId="ADAL" clId="{851E313B-F1CD-4853-800E-068D2AC3042C}" dt="2024-04-16T17:45:28.682" v="311"/>
          <ac:spMkLst>
            <pc:docMk/>
            <pc:sldMk cId="1715130782" sldId="261"/>
            <ac:spMk id="2" creationId="{620C96A5-8FE7-5A0B-8F93-22C9F42131D6}"/>
          </ac:spMkLst>
        </pc:spChg>
      </pc:sldChg>
      <pc:sldChg chg="addSp delSp modSp add mod modClrScheme chgLayout">
        <pc:chgData name="MIGUEL TRIGUEROS MUÑOZ" userId="a4ee0321-97d7-430f-98a8-7ed13ff9a4bf" providerId="ADAL" clId="{851E313B-F1CD-4853-800E-068D2AC3042C}" dt="2024-04-16T17:49:21.546" v="486" actId="20577"/>
        <pc:sldMkLst>
          <pc:docMk/>
          <pc:sldMk cId="2258813487" sldId="261"/>
        </pc:sldMkLst>
        <pc:spChg chg="mod ord">
          <ac:chgData name="MIGUEL TRIGUEROS MUÑOZ" userId="a4ee0321-97d7-430f-98a8-7ed13ff9a4bf" providerId="ADAL" clId="{851E313B-F1CD-4853-800E-068D2AC3042C}" dt="2024-04-16T17:49:21.546" v="486" actId="20577"/>
          <ac:spMkLst>
            <pc:docMk/>
            <pc:sldMk cId="2258813487" sldId="261"/>
            <ac:spMk id="2" creationId="{3ECFB908-A8D4-C4CC-9827-8AC30A5C2A0F}"/>
          </ac:spMkLst>
        </pc:spChg>
        <pc:spChg chg="del mod ord">
          <ac:chgData name="MIGUEL TRIGUEROS MUÑOZ" userId="a4ee0321-97d7-430f-98a8-7ed13ff9a4bf" providerId="ADAL" clId="{851E313B-F1CD-4853-800E-068D2AC3042C}" dt="2024-04-16T17:49:18.445" v="485" actId="700"/>
          <ac:spMkLst>
            <pc:docMk/>
            <pc:sldMk cId="2258813487" sldId="261"/>
            <ac:spMk id="3" creationId="{9B5815B0-6AFF-BF27-6477-4DB55CDCED8E}"/>
          </ac:spMkLst>
        </pc:spChg>
        <pc:spChg chg="add mod ord">
          <ac:chgData name="MIGUEL TRIGUEROS MUÑOZ" userId="a4ee0321-97d7-430f-98a8-7ed13ff9a4bf" providerId="ADAL" clId="{851E313B-F1CD-4853-800E-068D2AC3042C}" dt="2024-04-16T17:49:18.445" v="485" actId="700"/>
          <ac:spMkLst>
            <pc:docMk/>
            <pc:sldMk cId="2258813487" sldId="261"/>
            <ac:spMk id="4" creationId="{58CD1F77-5F08-D967-FEBC-2FD85AB13E63}"/>
          </ac:spMkLst>
        </pc:spChg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1662085430" sldId="302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1199431660" sldId="303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2566900335" sldId="304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2709855411" sldId="305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2149501464" sldId="306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880575127" sldId="307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2631893896" sldId="308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3704054046" sldId="309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4177082805" sldId="310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828863293" sldId="311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850771586" sldId="312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3473739364" sldId="313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3717124866" sldId="314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3344742794" sldId="315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3520708617" sldId="316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3106613709" sldId="317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3814043732" sldId="318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2758391813" sldId="319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3985844070" sldId="320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192165164" sldId="321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714772802" sldId="322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204852977" sldId="323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1233132204" sldId="324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1946226536" sldId="325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3516099513" sldId="326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3603339752" sldId="327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2019887590" sldId="328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221568864" sldId="330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902733379" sldId="331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4127143883" sldId="332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2687185989" sldId="333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2135012100" sldId="334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2206153505" sldId="335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4178751098" sldId="336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1624665383" sldId="337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13508217" sldId="338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2438511908" sldId="339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1250559640" sldId="340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4252141736" sldId="341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1946742023" sldId="342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3197951045" sldId="343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1449005981" sldId="344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2434036808" sldId="345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1963308392" sldId="346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2377115467" sldId="347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2553573702" sldId="348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935394600" sldId="349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701045611" sldId="350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1964000682" sldId="351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1207987003" sldId="352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198551543" sldId="353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490256477" sldId="354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2655653031" sldId="355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1415538345" sldId="356"/>
        </pc:sldMkLst>
      </pc:sldChg>
      <pc:sldChg chg="del">
        <pc:chgData name="MIGUEL TRIGUEROS MUÑOZ" userId="a4ee0321-97d7-430f-98a8-7ed13ff9a4bf" providerId="ADAL" clId="{851E313B-F1CD-4853-800E-068D2AC3042C}" dt="2024-04-16T17:43:36.190" v="65" actId="47"/>
        <pc:sldMkLst>
          <pc:docMk/>
          <pc:sldMk cId="1901980670" sldId="357"/>
        </pc:sldMkLst>
      </pc:sldChg>
      <pc:sldMasterChg chg="delSldLayout modSldLayout">
        <pc:chgData name="MIGUEL TRIGUEROS MUÑOZ" userId="a4ee0321-97d7-430f-98a8-7ed13ff9a4bf" providerId="ADAL" clId="{851E313B-F1CD-4853-800E-068D2AC3042C}" dt="2024-04-16T17:47:46.630" v="430" actId="1076"/>
        <pc:sldMasterMkLst>
          <pc:docMk/>
          <pc:sldMasterMk cId="138951284" sldId="2147483668"/>
        </pc:sldMasterMkLst>
        <pc:sldLayoutChg chg="modSp mod">
          <pc:chgData name="MIGUEL TRIGUEROS MUÑOZ" userId="a4ee0321-97d7-430f-98a8-7ed13ff9a4bf" providerId="ADAL" clId="{851E313B-F1CD-4853-800E-068D2AC3042C}" dt="2024-04-16T17:47:46.630" v="430" actId="1076"/>
          <pc:sldLayoutMkLst>
            <pc:docMk/>
            <pc:sldMasterMk cId="138951284" sldId="2147483668"/>
            <pc:sldLayoutMk cId="2151700916" sldId="2147483669"/>
          </pc:sldLayoutMkLst>
          <pc:spChg chg="mod">
            <ac:chgData name="MIGUEL TRIGUEROS MUÑOZ" userId="a4ee0321-97d7-430f-98a8-7ed13ff9a4bf" providerId="ADAL" clId="{851E313B-F1CD-4853-800E-068D2AC3042C}" dt="2024-04-16T17:47:46.630" v="430" actId="1076"/>
            <ac:spMkLst>
              <pc:docMk/>
              <pc:sldMasterMk cId="138951284" sldId="2147483668"/>
              <pc:sldLayoutMk cId="2151700916" sldId="2147483669"/>
              <ac:spMk id="11" creationId="{A1E5D97F-AFB0-796F-E6AF-47B0045FAA9A}"/>
            </ac:spMkLst>
          </pc:spChg>
        </pc:sldLayoutChg>
        <pc:sldLayoutChg chg="del">
          <pc:chgData name="MIGUEL TRIGUEROS MUÑOZ" userId="a4ee0321-97d7-430f-98a8-7ed13ff9a4bf" providerId="ADAL" clId="{851E313B-F1CD-4853-800E-068D2AC3042C}" dt="2024-04-16T17:43:36.190" v="65" actId="47"/>
          <pc:sldLayoutMkLst>
            <pc:docMk/>
            <pc:sldMasterMk cId="138951284" sldId="2147483668"/>
            <pc:sldLayoutMk cId="738248331" sldId="2147483685"/>
          </pc:sldLayoutMkLst>
        </pc:sldLayoutChg>
      </pc:sldMasterChg>
    </pc:docChg>
  </pc:docChgLst>
  <pc:docChgLst>
    <pc:chgData name="TRIGUEROS MUÑOZ, MIGUEL" userId="93f31087-8566-4d16-a7a1-f20635823349" providerId="ADAL" clId="{002B8968-181A-40E2-AD96-0BDEF6384392}"/>
    <pc:docChg chg="modSld">
      <pc:chgData name="TRIGUEROS MUÑOZ, MIGUEL" userId="93f31087-8566-4d16-a7a1-f20635823349" providerId="ADAL" clId="{002B8968-181A-40E2-AD96-0BDEF6384392}" dt="2023-06-18T16:53:15.831" v="0" actId="1076"/>
      <pc:docMkLst>
        <pc:docMk/>
      </pc:docMkLst>
      <pc:sldChg chg="modSp">
        <pc:chgData name="TRIGUEROS MUÑOZ, MIGUEL" userId="93f31087-8566-4d16-a7a1-f20635823349" providerId="ADAL" clId="{002B8968-181A-40E2-AD96-0BDEF6384392}" dt="2023-06-18T16:53:15.831" v="0" actId="1076"/>
        <pc:sldMkLst>
          <pc:docMk/>
          <pc:sldMk cId="2149501464" sldId="306"/>
        </pc:sldMkLst>
        <pc:picChg chg="mod">
          <ac:chgData name="TRIGUEROS MUÑOZ, MIGUEL" userId="93f31087-8566-4d16-a7a1-f20635823349" providerId="ADAL" clId="{002B8968-181A-40E2-AD96-0BDEF6384392}" dt="2023-06-18T16:53:15.831" v="0" actId="1076"/>
          <ac:picMkLst>
            <pc:docMk/>
            <pc:sldMk cId="2149501464" sldId="306"/>
            <ac:picMk id="1026" creationId="{17EA8040-7E19-DFB3-CB2A-B932EF8DF49D}"/>
          </ac:picMkLst>
        </pc:picChg>
      </pc:sldChg>
    </pc:docChg>
  </pc:docChgLst>
  <pc:docChgLst>
    <pc:chgData name="MIGUEL TRIGUEROS MUÑOZ" userId="93f31087-8566-4d16-a7a1-f20635823349" providerId="ADAL" clId="{FFF9CA5F-7BE9-4398-84A9-A6B9D6B347AB}"/>
    <pc:docChg chg="undo custSel addSld modSld">
      <pc:chgData name="MIGUEL TRIGUEROS MUÑOZ" userId="93f31087-8566-4d16-a7a1-f20635823349" providerId="ADAL" clId="{FFF9CA5F-7BE9-4398-84A9-A6B9D6B347AB}" dt="2022-11-23T20:09:11.681" v="429" actId="1076"/>
      <pc:docMkLst>
        <pc:docMk/>
      </pc:docMkLst>
      <pc:sldChg chg="addSp delSp modSp mod">
        <pc:chgData name="MIGUEL TRIGUEROS MUÑOZ" userId="93f31087-8566-4d16-a7a1-f20635823349" providerId="ADAL" clId="{FFF9CA5F-7BE9-4398-84A9-A6B9D6B347AB}" dt="2022-11-23T19:56:13.649" v="129" actId="1076"/>
        <pc:sldMkLst>
          <pc:docMk/>
          <pc:sldMk cId="3289438449" sldId="318"/>
        </pc:sldMkLst>
        <pc:spChg chg="mod">
          <ac:chgData name="MIGUEL TRIGUEROS MUÑOZ" userId="93f31087-8566-4d16-a7a1-f20635823349" providerId="ADAL" clId="{FFF9CA5F-7BE9-4398-84A9-A6B9D6B347AB}" dt="2022-11-23T19:55:27.365" v="119" actId="1076"/>
          <ac:spMkLst>
            <pc:docMk/>
            <pc:sldMk cId="3289438449" sldId="318"/>
            <ac:spMk id="3" creationId="{BBD2C6B3-99D2-B9CC-5F50-ADD31ADFF127}"/>
          </ac:spMkLst>
        </pc:spChg>
        <pc:spChg chg="add mod">
          <ac:chgData name="MIGUEL TRIGUEROS MUÑOZ" userId="93f31087-8566-4d16-a7a1-f20635823349" providerId="ADAL" clId="{FFF9CA5F-7BE9-4398-84A9-A6B9D6B347AB}" dt="2022-11-23T19:56:13.649" v="129" actId="1076"/>
          <ac:spMkLst>
            <pc:docMk/>
            <pc:sldMk cId="3289438449" sldId="318"/>
            <ac:spMk id="4" creationId="{2A32E42F-8760-E445-4847-87E6DDC69C76}"/>
          </ac:spMkLst>
        </pc:spChg>
        <pc:spChg chg="del mod">
          <ac:chgData name="MIGUEL TRIGUEROS MUÑOZ" userId="93f31087-8566-4d16-a7a1-f20635823349" providerId="ADAL" clId="{FFF9CA5F-7BE9-4398-84A9-A6B9D6B347AB}" dt="2022-11-23T19:55:36.018" v="124" actId="478"/>
          <ac:spMkLst>
            <pc:docMk/>
            <pc:sldMk cId="3289438449" sldId="318"/>
            <ac:spMk id="14" creationId="{6B985FD2-9943-DBEC-4164-EEFFAAAEB98A}"/>
          </ac:spMkLst>
        </pc:spChg>
        <pc:graphicFrameChg chg="mod modGraphic">
          <ac:chgData name="MIGUEL TRIGUEROS MUÑOZ" userId="93f31087-8566-4d16-a7a1-f20635823349" providerId="ADAL" clId="{FFF9CA5F-7BE9-4398-84A9-A6B9D6B347AB}" dt="2022-11-23T19:55:40.894" v="126" actId="14100"/>
          <ac:graphicFrameMkLst>
            <pc:docMk/>
            <pc:sldMk cId="3289438449" sldId="318"/>
            <ac:graphicFrameMk id="11" creationId="{CB1D6DA4-B760-0DE3-6F5C-3AD54AF62A48}"/>
          </ac:graphicFrameMkLst>
        </pc:graphicFrameChg>
        <pc:graphicFrameChg chg="del">
          <ac:chgData name="MIGUEL TRIGUEROS MUÑOZ" userId="93f31087-8566-4d16-a7a1-f20635823349" providerId="ADAL" clId="{FFF9CA5F-7BE9-4398-84A9-A6B9D6B347AB}" dt="2022-11-23T19:55:32.826" v="120" actId="478"/>
          <ac:graphicFrameMkLst>
            <pc:docMk/>
            <pc:sldMk cId="3289438449" sldId="318"/>
            <ac:graphicFrameMk id="12" creationId="{D85D805C-F554-CA2E-4DD1-B2DD56F9E9A2}"/>
          </ac:graphicFrameMkLst>
        </pc:graphicFrameChg>
        <pc:cxnChg chg="del">
          <ac:chgData name="MIGUEL TRIGUEROS MUÑOZ" userId="93f31087-8566-4d16-a7a1-f20635823349" providerId="ADAL" clId="{FFF9CA5F-7BE9-4398-84A9-A6B9D6B347AB}" dt="2022-11-23T19:55:34.430" v="122" actId="478"/>
          <ac:cxnSpMkLst>
            <pc:docMk/>
            <pc:sldMk cId="3289438449" sldId="318"/>
            <ac:cxnSpMk id="13" creationId="{E1A41C76-76A5-339F-D4D4-1988F231D798}"/>
          </ac:cxnSpMkLst>
        </pc:cxnChg>
      </pc:sldChg>
      <pc:sldChg chg="addSp modSp mod">
        <pc:chgData name="MIGUEL TRIGUEROS MUÑOZ" userId="93f31087-8566-4d16-a7a1-f20635823349" providerId="ADAL" clId="{FFF9CA5F-7BE9-4398-84A9-A6B9D6B347AB}" dt="2022-11-23T19:56:44.390" v="132" actId="207"/>
        <pc:sldMkLst>
          <pc:docMk/>
          <pc:sldMk cId="1059083778" sldId="319"/>
        </pc:sldMkLst>
        <pc:spChg chg="add mod">
          <ac:chgData name="MIGUEL TRIGUEROS MUÑOZ" userId="93f31087-8566-4d16-a7a1-f20635823349" providerId="ADAL" clId="{FFF9CA5F-7BE9-4398-84A9-A6B9D6B347AB}" dt="2022-11-23T19:56:44.390" v="132" actId="207"/>
          <ac:spMkLst>
            <pc:docMk/>
            <pc:sldMk cId="1059083778" sldId="319"/>
            <ac:spMk id="4" creationId="{5558B25A-0634-D4B7-336D-0642E823E1A2}"/>
          </ac:spMkLst>
        </pc:spChg>
      </pc:sldChg>
      <pc:sldChg chg="addSp modSp mod">
        <pc:chgData name="MIGUEL TRIGUEROS MUÑOZ" userId="93f31087-8566-4d16-a7a1-f20635823349" providerId="ADAL" clId="{FFF9CA5F-7BE9-4398-84A9-A6B9D6B347AB}" dt="2022-11-23T19:57:02.267" v="134" actId="207"/>
        <pc:sldMkLst>
          <pc:docMk/>
          <pc:sldMk cId="3948044143" sldId="320"/>
        </pc:sldMkLst>
        <pc:spChg chg="add mod">
          <ac:chgData name="MIGUEL TRIGUEROS MUÑOZ" userId="93f31087-8566-4d16-a7a1-f20635823349" providerId="ADAL" clId="{FFF9CA5F-7BE9-4398-84A9-A6B9D6B347AB}" dt="2022-11-23T19:57:02.267" v="134" actId="207"/>
          <ac:spMkLst>
            <pc:docMk/>
            <pc:sldMk cId="3948044143" sldId="320"/>
            <ac:spMk id="10" creationId="{63049F43-504D-8755-043C-5B652268CDF6}"/>
          </ac:spMkLst>
        </pc:spChg>
      </pc:sldChg>
      <pc:sldChg chg="modSp add mod">
        <pc:chgData name="MIGUEL TRIGUEROS MUÑOZ" userId="93f31087-8566-4d16-a7a1-f20635823349" providerId="ADAL" clId="{FFF9CA5F-7BE9-4398-84A9-A6B9D6B347AB}" dt="2022-11-23T19:57:11.002" v="135" actId="1076"/>
        <pc:sldMkLst>
          <pc:docMk/>
          <pc:sldMk cId="675174442" sldId="322"/>
        </pc:sldMkLst>
        <pc:spChg chg="mod">
          <ac:chgData name="MIGUEL TRIGUEROS MUÑOZ" userId="93f31087-8566-4d16-a7a1-f20635823349" providerId="ADAL" clId="{FFF9CA5F-7BE9-4398-84A9-A6B9D6B347AB}" dt="2022-11-23T19:57:11.002" v="135" actId="1076"/>
          <ac:spMkLst>
            <pc:docMk/>
            <pc:sldMk cId="675174442" sldId="322"/>
            <ac:spMk id="4" creationId="{2A32E42F-8760-E445-4847-87E6DDC69C76}"/>
          </ac:spMkLst>
        </pc:spChg>
      </pc:sldChg>
      <pc:sldChg chg="addSp delSp modSp add mod">
        <pc:chgData name="MIGUEL TRIGUEROS MUÑOZ" userId="93f31087-8566-4d16-a7a1-f20635823349" providerId="ADAL" clId="{FFF9CA5F-7BE9-4398-84A9-A6B9D6B347AB}" dt="2022-11-23T20:09:11.681" v="429" actId="1076"/>
        <pc:sldMkLst>
          <pc:docMk/>
          <pc:sldMk cId="4268188109" sldId="323"/>
        </pc:sldMkLst>
        <pc:spChg chg="mod">
          <ac:chgData name="MIGUEL TRIGUEROS MUÑOZ" userId="93f31087-8566-4d16-a7a1-f20635823349" providerId="ADAL" clId="{FFF9CA5F-7BE9-4398-84A9-A6B9D6B347AB}" dt="2022-11-23T19:58:13.013" v="164" actId="20577"/>
          <ac:spMkLst>
            <pc:docMk/>
            <pc:sldMk cId="4268188109" sldId="323"/>
            <ac:spMk id="3" creationId="{BBD2C6B3-99D2-B9CC-5F50-ADD31ADFF127}"/>
          </ac:spMkLst>
        </pc:spChg>
        <pc:graphicFrameChg chg="add mod modGraphic">
          <ac:chgData name="MIGUEL TRIGUEROS MUÑOZ" userId="93f31087-8566-4d16-a7a1-f20635823349" providerId="ADAL" clId="{FFF9CA5F-7BE9-4398-84A9-A6B9D6B347AB}" dt="2022-11-23T20:08:49.949" v="426" actId="1076"/>
          <ac:graphicFrameMkLst>
            <pc:docMk/>
            <pc:sldMk cId="4268188109" sldId="323"/>
            <ac:graphicFrameMk id="4" creationId="{A8FD805D-FFDB-39A3-3293-FFDDC2998E54}"/>
          </ac:graphicFrameMkLst>
        </pc:graphicFrameChg>
        <pc:graphicFrameChg chg="mod modGraphic">
          <ac:chgData name="MIGUEL TRIGUEROS MUÑOZ" userId="93f31087-8566-4d16-a7a1-f20635823349" providerId="ADAL" clId="{FFF9CA5F-7BE9-4398-84A9-A6B9D6B347AB}" dt="2022-11-23T20:08:14.393" v="421" actId="1076"/>
          <ac:graphicFrameMkLst>
            <pc:docMk/>
            <pc:sldMk cId="4268188109" sldId="323"/>
            <ac:graphicFrameMk id="5" creationId="{65DCCEED-BCD4-39ED-770E-C15625D2107B}"/>
          </ac:graphicFrameMkLst>
        </pc:graphicFrameChg>
        <pc:graphicFrameChg chg="mod modGraphic">
          <ac:chgData name="MIGUEL TRIGUEROS MUÑOZ" userId="93f31087-8566-4d16-a7a1-f20635823349" providerId="ADAL" clId="{FFF9CA5F-7BE9-4398-84A9-A6B9D6B347AB}" dt="2022-11-23T20:09:01.318" v="428" actId="14100"/>
          <ac:graphicFrameMkLst>
            <pc:docMk/>
            <pc:sldMk cId="4268188109" sldId="323"/>
            <ac:graphicFrameMk id="14" creationId="{DB03E078-CBF8-5653-A270-8AF1B8C64621}"/>
          </ac:graphicFrameMkLst>
        </pc:graphicFrameChg>
        <pc:graphicFrameChg chg="mod modGraphic">
          <ac:chgData name="MIGUEL TRIGUEROS MUÑOZ" userId="93f31087-8566-4d16-a7a1-f20635823349" providerId="ADAL" clId="{FFF9CA5F-7BE9-4398-84A9-A6B9D6B347AB}" dt="2022-11-23T20:09:11.681" v="429" actId="1076"/>
          <ac:graphicFrameMkLst>
            <pc:docMk/>
            <pc:sldMk cId="4268188109" sldId="323"/>
            <ac:graphicFrameMk id="15" creationId="{D13EE8A5-7770-5A26-2ED4-C0466732F7B0}"/>
          </ac:graphicFrameMkLst>
        </pc:graphicFrameChg>
        <pc:picChg chg="del">
          <ac:chgData name="MIGUEL TRIGUEROS MUÑOZ" userId="93f31087-8566-4d16-a7a1-f20635823349" providerId="ADAL" clId="{FFF9CA5F-7BE9-4398-84A9-A6B9D6B347AB}" dt="2022-11-23T19:58:02.681" v="139" actId="478"/>
          <ac:picMkLst>
            <pc:docMk/>
            <pc:sldMk cId="4268188109" sldId="323"/>
            <ac:picMk id="11" creationId="{4A1A5893-F350-4746-FF7D-3EDB4054A517}"/>
          </ac:picMkLst>
        </pc:picChg>
      </pc:sldChg>
    </pc:docChg>
  </pc:docChgLst>
  <pc:docChgLst>
    <pc:chgData name="MIGUEL TRIGUEROS MUÑOZ" userId="93f31087-8566-4d16-a7a1-f20635823349" providerId="ADAL" clId="{88B4D73E-19ED-43A7-8D03-64AAA446BD61}"/>
    <pc:docChg chg="undo custSel addSld delSld modSld modMainMaster">
      <pc:chgData name="MIGUEL TRIGUEROS MUÑOZ" userId="93f31087-8566-4d16-a7a1-f20635823349" providerId="ADAL" clId="{88B4D73E-19ED-43A7-8D03-64AAA446BD61}" dt="2022-11-01T11:34:02.916" v="397" actId="20577"/>
      <pc:docMkLst>
        <pc:docMk/>
      </pc:docMkLst>
      <pc:sldChg chg="delSp modSp mod">
        <pc:chgData name="MIGUEL TRIGUEROS MUÑOZ" userId="93f31087-8566-4d16-a7a1-f20635823349" providerId="ADAL" clId="{88B4D73E-19ED-43A7-8D03-64AAA446BD61}" dt="2022-11-01T11:03:41.795" v="235" actId="478"/>
        <pc:sldMkLst>
          <pc:docMk/>
          <pc:sldMk cId="308865771" sldId="256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08865771" sldId="256"/>
            <ac:spMk id="2" creationId="{BB6B5ACD-B995-716B-F5F7-1C14289F141D}"/>
          </ac:spMkLst>
        </pc:spChg>
        <pc:spChg chg="del mod">
          <ac:chgData name="MIGUEL TRIGUEROS MUÑOZ" userId="93f31087-8566-4d16-a7a1-f20635823349" providerId="ADAL" clId="{88B4D73E-19ED-43A7-8D03-64AAA446BD61}" dt="2022-11-01T11:03:41.795" v="235" actId="478"/>
          <ac:spMkLst>
            <pc:docMk/>
            <pc:sldMk cId="308865771" sldId="256"/>
            <ac:spMk id="4" creationId="{6229D613-2D68-A4C6-BB5E-62C4E6901572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08865771" sldId="256"/>
            <ac:spMk id="7" creationId="{20AD6DD5-E1F6-64CE-2264-36D1A0206F5E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08865771" sldId="256"/>
            <ac:spMk id="8" creationId="{224F4294-9767-96BB-A7D3-EBFE8CEFC64B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08865771" sldId="256"/>
            <ac:spMk id="9" creationId="{163AF1D7-99DA-EAC5-BC03-9B1BE7C81353}"/>
          </ac:spMkLst>
        </pc:spChg>
        <pc:picChg chg="mod">
          <ac:chgData name="MIGUEL TRIGUEROS MUÑOZ" userId="93f31087-8566-4d16-a7a1-f20635823349" providerId="ADAL" clId="{88B4D73E-19ED-43A7-8D03-64AAA446BD61}" dt="2022-11-01T11:03:24.021" v="234"/>
          <ac:picMkLst>
            <pc:docMk/>
            <pc:sldMk cId="308865771" sldId="256"/>
            <ac:picMk id="1026" creationId="{66054DA5-D910-A9EA-CAE6-EAD2CEBE6AEB}"/>
          </ac:picMkLst>
        </pc:picChg>
      </pc:sldChg>
      <pc:sldChg chg="del">
        <pc:chgData name="MIGUEL TRIGUEROS MUÑOZ" userId="93f31087-8566-4d16-a7a1-f20635823349" providerId="ADAL" clId="{88B4D73E-19ED-43A7-8D03-64AAA446BD61}" dt="2022-11-01T10:58:17.753" v="0" actId="47"/>
        <pc:sldMkLst>
          <pc:docMk/>
          <pc:sldMk cId="150229005" sldId="257"/>
        </pc:sldMkLst>
      </pc:sldChg>
      <pc:sldChg chg="del">
        <pc:chgData name="MIGUEL TRIGUEROS MUÑOZ" userId="93f31087-8566-4d16-a7a1-f20635823349" providerId="ADAL" clId="{88B4D73E-19ED-43A7-8D03-64AAA446BD61}" dt="2022-11-01T11:00:45.772" v="68" actId="47"/>
        <pc:sldMkLst>
          <pc:docMk/>
          <pc:sldMk cId="0" sldId="272"/>
        </pc:sldMkLst>
      </pc:sldChg>
      <pc:sldChg chg="del">
        <pc:chgData name="MIGUEL TRIGUEROS MUÑOZ" userId="93f31087-8566-4d16-a7a1-f20635823349" providerId="ADAL" clId="{88B4D73E-19ED-43A7-8D03-64AAA446BD61}" dt="2022-11-01T11:00:46.915" v="69" actId="47"/>
        <pc:sldMkLst>
          <pc:docMk/>
          <pc:sldMk cId="0" sldId="273"/>
        </pc:sldMkLst>
      </pc:sldChg>
      <pc:sldChg chg="del">
        <pc:chgData name="MIGUEL TRIGUEROS MUÑOZ" userId="93f31087-8566-4d16-a7a1-f20635823349" providerId="ADAL" clId="{88B4D73E-19ED-43A7-8D03-64AAA446BD61}" dt="2022-11-01T11:00:47.711" v="70" actId="47"/>
        <pc:sldMkLst>
          <pc:docMk/>
          <pc:sldMk cId="0" sldId="274"/>
        </pc:sldMkLst>
      </pc:sldChg>
      <pc:sldChg chg="del">
        <pc:chgData name="MIGUEL TRIGUEROS MUÑOZ" userId="93f31087-8566-4d16-a7a1-f20635823349" providerId="ADAL" clId="{88B4D73E-19ED-43A7-8D03-64AAA446BD61}" dt="2022-11-01T11:00:48.560" v="71" actId="47"/>
        <pc:sldMkLst>
          <pc:docMk/>
          <pc:sldMk cId="0" sldId="275"/>
        </pc:sldMkLst>
      </pc:sldChg>
      <pc:sldChg chg="del">
        <pc:chgData name="MIGUEL TRIGUEROS MUÑOZ" userId="93f31087-8566-4d16-a7a1-f20635823349" providerId="ADAL" clId="{88B4D73E-19ED-43A7-8D03-64AAA446BD61}" dt="2022-11-01T11:00:50.837" v="73" actId="47"/>
        <pc:sldMkLst>
          <pc:docMk/>
          <pc:sldMk cId="0" sldId="276"/>
        </pc:sldMkLst>
      </pc:sldChg>
      <pc:sldChg chg="del">
        <pc:chgData name="MIGUEL TRIGUEROS MUÑOZ" userId="93f31087-8566-4d16-a7a1-f20635823349" providerId="ADAL" clId="{88B4D73E-19ED-43A7-8D03-64AAA446BD61}" dt="2022-11-01T11:00:49.382" v="72" actId="47"/>
        <pc:sldMkLst>
          <pc:docMk/>
          <pc:sldMk cId="0" sldId="277"/>
        </pc:sldMkLst>
      </pc:sldChg>
      <pc:sldChg chg="del">
        <pc:chgData name="MIGUEL TRIGUEROS MUÑOZ" userId="93f31087-8566-4d16-a7a1-f20635823349" providerId="ADAL" clId="{88B4D73E-19ED-43A7-8D03-64AAA446BD61}" dt="2022-11-01T11:00:51.815" v="74" actId="47"/>
        <pc:sldMkLst>
          <pc:docMk/>
          <pc:sldMk cId="0" sldId="293"/>
        </pc:sldMkLst>
      </pc:sldChg>
      <pc:sldChg chg="addSp delSp modSp mod">
        <pc:chgData name="MIGUEL TRIGUEROS MUÑOZ" userId="93f31087-8566-4d16-a7a1-f20635823349" providerId="ADAL" clId="{88B4D73E-19ED-43A7-8D03-64AAA446BD61}" dt="2022-11-01T11:07:33.099" v="374" actId="113"/>
        <pc:sldMkLst>
          <pc:docMk/>
          <pc:sldMk cId="2182144064" sldId="295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182144064" sldId="295"/>
            <ac:spMk id="2" creationId="{3EA543D3-C58C-1AE7-0D94-9F33892E7FF5}"/>
          </ac:spMkLst>
        </pc:spChg>
        <pc:spChg chg="add mod">
          <ac:chgData name="MIGUEL TRIGUEROS MUÑOZ" userId="93f31087-8566-4d16-a7a1-f20635823349" providerId="ADAL" clId="{88B4D73E-19ED-43A7-8D03-64AAA446BD61}" dt="2022-11-01T11:07:33.099" v="374" actId="113"/>
          <ac:spMkLst>
            <pc:docMk/>
            <pc:sldMk cId="2182144064" sldId="295"/>
            <ac:spMk id="3" creationId="{F147BDC2-B975-6DA1-B74C-B3E3FADB95E1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182144064" sldId="295"/>
            <ac:spMk id="13" creationId="{59DC748F-8CDF-1E2F-07F2-767045760D9A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182144064" sldId="295"/>
            <ac:spMk id="14" creationId="{D6535ABF-681A-C8CD-D4BA-372D5834133A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182144064" sldId="295"/>
            <ac:spMk id="15" creationId="{8BEDADEA-20F8-7DDA-C2A3-B30AC6BCAE31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182144064" sldId="295"/>
            <ac:spMk id="16" creationId="{235AC35A-23DC-7464-D707-DE289E12F56B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182144064" sldId="295"/>
            <ac:spMk id="17" creationId="{A158D26D-A21F-FF64-7D0F-2AB6841099A7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182144064" sldId="295"/>
            <ac:spMk id="18" creationId="{7DF993F7-E6BE-ABBB-E9C7-A1856566E7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182144064" sldId="295"/>
            <ac:spMk id="19" creationId="{BFA72268-6CAA-9E04-6098-967E20991162}"/>
          </ac:spMkLst>
        </pc:spChg>
        <pc:spChg chg="del mod">
          <ac:chgData name="MIGUEL TRIGUEROS MUÑOZ" userId="93f31087-8566-4d16-a7a1-f20635823349" providerId="ADAL" clId="{88B4D73E-19ED-43A7-8D03-64AAA446BD61}" dt="2022-11-01T11:03:43.370" v="236" actId="478"/>
          <ac:spMkLst>
            <pc:docMk/>
            <pc:sldMk cId="2182144064" sldId="295"/>
            <ac:spMk id="20" creationId="{CE8196A5-D049-582B-78D9-DA52E0B14C2E}"/>
          </ac:spMkLst>
        </pc:spChg>
      </pc:sldChg>
      <pc:sldChg chg="delSp modSp mod">
        <pc:chgData name="MIGUEL TRIGUEROS MUÑOZ" userId="93f31087-8566-4d16-a7a1-f20635823349" providerId="ADAL" clId="{88B4D73E-19ED-43A7-8D03-64AAA446BD61}" dt="2022-11-01T11:03:45.399" v="237" actId="478"/>
        <pc:sldMkLst>
          <pc:docMk/>
          <pc:sldMk cId="3881213358" sldId="296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881213358" sldId="296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881213358" sldId="296"/>
            <ac:spMk id="3" creationId="{931475F3-FC26-7DBC-BE49-1E68A228D6CB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881213358" sldId="296"/>
            <ac:spMk id="8" creationId="{F3F233A9-547A-D553-3597-E763A2230617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881213358" sldId="296"/>
            <ac:spMk id="9" creationId="{A0EA8138-0D6E-A601-DFCA-B40BA720745C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881213358" sldId="296"/>
            <ac:spMk id="10" creationId="{24368EB7-AA95-DBE4-9180-DA44673ED414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881213358" sldId="296"/>
            <ac:spMk id="11" creationId="{E6266818-8CE7-0EBE-9B9F-A3AE2F3BE2BC}"/>
          </ac:spMkLst>
        </pc:spChg>
        <pc:spChg chg="del mod">
          <ac:chgData name="MIGUEL TRIGUEROS MUÑOZ" userId="93f31087-8566-4d16-a7a1-f20635823349" providerId="ADAL" clId="{88B4D73E-19ED-43A7-8D03-64AAA446BD61}" dt="2022-11-01T11:03:45.399" v="237" actId="478"/>
          <ac:spMkLst>
            <pc:docMk/>
            <pc:sldMk cId="3881213358" sldId="296"/>
            <ac:spMk id="20" creationId="{CE8196A5-D049-582B-78D9-DA52E0B14C2E}"/>
          </ac:spMkLst>
        </pc:spChg>
      </pc:sldChg>
      <pc:sldChg chg="delSp modSp mod">
        <pc:chgData name="MIGUEL TRIGUEROS MUÑOZ" userId="93f31087-8566-4d16-a7a1-f20635823349" providerId="ADAL" clId="{88B4D73E-19ED-43A7-8D03-64AAA446BD61}" dt="2022-11-01T11:03:46.722" v="238" actId="478"/>
        <pc:sldMkLst>
          <pc:docMk/>
          <pc:sldMk cId="651048111" sldId="297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651048111" sldId="297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651048111" sldId="297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651048111" sldId="297"/>
            <ac:spMk id="6" creationId="{5DE2E178-32DF-DFB6-6B77-51176B8397B9}"/>
          </ac:spMkLst>
        </pc:spChg>
        <pc:spChg chg="del mod">
          <ac:chgData name="MIGUEL TRIGUEROS MUÑOZ" userId="93f31087-8566-4d16-a7a1-f20635823349" providerId="ADAL" clId="{88B4D73E-19ED-43A7-8D03-64AAA446BD61}" dt="2022-11-01T11:03:46.722" v="238" actId="478"/>
          <ac:spMkLst>
            <pc:docMk/>
            <pc:sldMk cId="651048111" sldId="297"/>
            <ac:spMk id="20" creationId="{CE8196A5-D049-582B-78D9-DA52E0B14C2E}"/>
          </ac:spMkLst>
        </pc:spChg>
        <pc:picChg chg="mod">
          <ac:chgData name="MIGUEL TRIGUEROS MUÑOZ" userId="93f31087-8566-4d16-a7a1-f20635823349" providerId="ADAL" clId="{88B4D73E-19ED-43A7-8D03-64AAA446BD61}" dt="2022-11-01T11:03:24.021" v="234"/>
          <ac:picMkLst>
            <pc:docMk/>
            <pc:sldMk cId="651048111" sldId="297"/>
            <ac:picMk id="5" creationId="{FD209B35-E6AF-3DAC-39CC-B4CCE06C4171}"/>
          </ac:picMkLst>
        </pc:picChg>
      </pc:sldChg>
      <pc:sldChg chg="delSp modSp mod">
        <pc:chgData name="MIGUEL TRIGUEROS MUÑOZ" userId="93f31087-8566-4d16-a7a1-f20635823349" providerId="ADAL" clId="{88B4D73E-19ED-43A7-8D03-64AAA446BD61}" dt="2022-11-01T11:03:47.654" v="239" actId="478"/>
        <pc:sldMkLst>
          <pc:docMk/>
          <pc:sldMk cId="1285496475" sldId="298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285496475" sldId="298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285496475" sldId="298"/>
            <ac:spMk id="3" creationId="{8F502DD0-D866-0143-8B09-94DB43B15BE9}"/>
          </ac:spMkLst>
        </pc:spChg>
        <pc:spChg chg="del mod">
          <ac:chgData name="MIGUEL TRIGUEROS MUÑOZ" userId="93f31087-8566-4d16-a7a1-f20635823349" providerId="ADAL" clId="{88B4D73E-19ED-43A7-8D03-64AAA446BD61}" dt="2022-11-01T11:03:47.654" v="239" actId="478"/>
          <ac:spMkLst>
            <pc:docMk/>
            <pc:sldMk cId="1285496475" sldId="298"/>
            <ac:spMk id="20" creationId="{CE8196A5-D049-582B-78D9-DA52E0B14C2E}"/>
          </ac:spMkLst>
        </pc:spChg>
        <pc:picChg chg="mod">
          <ac:chgData name="MIGUEL TRIGUEROS MUÑOZ" userId="93f31087-8566-4d16-a7a1-f20635823349" providerId="ADAL" clId="{88B4D73E-19ED-43A7-8D03-64AAA446BD61}" dt="2022-11-01T11:03:24.021" v="234"/>
          <ac:picMkLst>
            <pc:docMk/>
            <pc:sldMk cId="1285496475" sldId="298"/>
            <ac:picMk id="5" creationId="{801B8472-CEA8-A980-C915-DFD274658556}"/>
          </ac:picMkLst>
        </pc:picChg>
      </pc:sldChg>
      <pc:sldChg chg="delSp modSp mod">
        <pc:chgData name="MIGUEL TRIGUEROS MUÑOZ" userId="93f31087-8566-4d16-a7a1-f20635823349" providerId="ADAL" clId="{88B4D73E-19ED-43A7-8D03-64AAA446BD61}" dt="2022-11-01T11:03:48.511" v="240" actId="478"/>
        <pc:sldMkLst>
          <pc:docMk/>
          <pc:sldMk cId="975738591" sldId="299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975738591" sldId="299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975738591" sldId="299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975738591" sldId="299"/>
            <ac:spMk id="4" creationId="{8EF8727F-67C4-7590-E470-94B2C91E788E}"/>
          </ac:spMkLst>
        </pc:spChg>
        <pc:spChg chg="del mod">
          <ac:chgData name="MIGUEL TRIGUEROS MUÑOZ" userId="93f31087-8566-4d16-a7a1-f20635823349" providerId="ADAL" clId="{88B4D73E-19ED-43A7-8D03-64AAA446BD61}" dt="2022-11-01T11:03:48.511" v="240" actId="478"/>
          <ac:spMkLst>
            <pc:docMk/>
            <pc:sldMk cId="975738591" sldId="299"/>
            <ac:spMk id="20" creationId="{CE8196A5-D049-582B-78D9-DA52E0B14C2E}"/>
          </ac:spMkLst>
        </pc:spChg>
      </pc:sldChg>
      <pc:sldChg chg="delSp modSp mod">
        <pc:chgData name="MIGUEL TRIGUEROS MUÑOZ" userId="93f31087-8566-4d16-a7a1-f20635823349" providerId="ADAL" clId="{88B4D73E-19ED-43A7-8D03-64AAA446BD61}" dt="2022-11-01T11:03:49.477" v="241" actId="478"/>
        <pc:sldMkLst>
          <pc:docMk/>
          <pc:sldMk cId="1286011775" sldId="300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286011775" sldId="300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286011775" sldId="300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286011775" sldId="300"/>
            <ac:spMk id="5" creationId="{F0CE55C7-917D-1145-24E4-FA7508BA7563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286011775" sldId="300"/>
            <ac:spMk id="6" creationId="{D157F4AB-C14D-7573-5372-40B2E6A6237D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286011775" sldId="300"/>
            <ac:spMk id="7" creationId="{1B8546C1-C656-435E-8681-42177A5E949C}"/>
          </ac:spMkLst>
        </pc:spChg>
        <pc:spChg chg="del mod">
          <ac:chgData name="MIGUEL TRIGUEROS MUÑOZ" userId="93f31087-8566-4d16-a7a1-f20635823349" providerId="ADAL" clId="{88B4D73E-19ED-43A7-8D03-64AAA446BD61}" dt="2022-11-01T11:03:49.477" v="241" actId="478"/>
          <ac:spMkLst>
            <pc:docMk/>
            <pc:sldMk cId="1286011775" sldId="300"/>
            <ac:spMk id="20" creationId="{CE8196A5-D049-582B-78D9-DA52E0B14C2E}"/>
          </ac:spMkLst>
        </pc:spChg>
        <pc:picChg chg="mod">
          <ac:chgData name="MIGUEL TRIGUEROS MUÑOZ" userId="93f31087-8566-4d16-a7a1-f20635823349" providerId="ADAL" clId="{88B4D73E-19ED-43A7-8D03-64AAA446BD61}" dt="2022-11-01T11:03:24.021" v="234"/>
          <ac:picMkLst>
            <pc:docMk/>
            <pc:sldMk cId="1286011775" sldId="300"/>
            <ac:picMk id="9" creationId="{FAB6DD32-ED2E-2401-F3D7-EE93FF32636C}"/>
          </ac:picMkLst>
        </pc:picChg>
      </pc:sldChg>
      <pc:sldChg chg="add del">
        <pc:chgData name="MIGUEL TRIGUEROS MUÑOZ" userId="93f31087-8566-4d16-a7a1-f20635823349" providerId="ADAL" clId="{88B4D73E-19ED-43A7-8D03-64AAA446BD61}" dt="2022-11-01T11:01:00.328" v="77" actId="47"/>
        <pc:sldMkLst>
          <pc:docMk/>
          <pc:sldMk cId="4280179594" sldId="301"/>
        </pc:sldMkLst>
      </pc:sldChg>
      <pc:sldChg chg="delSp modSp mod">
        <pc:chgData name="MIGUEL TRIGUEROS MUÑOZ" userId="93f31087-8566-4d16-a7a1-f20635823349" providerId="ADAL" clId="{88B4D73E-19ED-43A7-8D03-64AAA446BD61}" dt="2022-11-01T11:34:02.916" v="397" actId="20577"/>
        <pc:sldMkLst>
          <pc:docMk/>
          <pc:sldMk cId="1662085430" sldId="302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662085430" sldId="302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34:02.916" v="397" actId="20577"/>
          <ac:spMkLst>
            <pc:docMk/>
            <pc:sldMk cId="1662085430" sldId="302"/>
            <ac:spMk id="5" creationId="{2E672CE3-414F-1E3C-9928-F4B6B7568735}"/>
          </ac:spMkLst>
        </pc:spChg>
        <pc:spChg chg="del mod">
          <ac:chgData name="MIGUEL TRIGUEROS MUÑOZ" userId="93f31087-8566-4d16-a7a1-f20635823349" providerId="ADAL" clId="{88B4D73E-19ED-43A7-8D03-64AAA446BD61}" dt="2022-11-01T11:03:59.191" v="250" actId="478"/>
          <ac:spMkLst>
            <pc:docMk/>
            <pc:sldMk cId="1662085430" sldId="302"/>
            <ac:spMk id="20" creationId="{CE8196A5-D049-582B-78D9-DA52E0B14C2E}"/>
          </ac:spMkLst>
        </pc:spChg>
      </pc:sldChg>
      <pc:sldChg chg="del">
        <pc:chgData name="MIGUEL TRIGUEROS MUÑOZ" userId="93f31087-8566-4d16-a7a1-f20635823349" providerId="ADAL" clId="{88B4D73E-19ED-43A7-8D03-64AAA446BD61}" dt="2022-11-01T11:01:03.209" v="79" actId="47"/>
        <pc:sldMkLst>
          <pc:docMk/>
          <pc:sldMk cId="40683663" sldId="303"/>
        </pc:sldMkLst>
      </pc:sldChg>
      <pc:sldChg chg="delSp modSp mod">
        <pc:chgData name="MIGUEL TRIGUEROS MUÑOZ" userId="93f31087-8566-4d16-a7a1-f20635823349" providerId="ADAL" clId="{88B4D73E-19ED-43A7-8D03-64AAA446BD61}" dt="2022-11-01T11:03:50.499" v="242" actId="478"/>
        <pc:sldMkLst>
          <pc:docMk/>
          <pc:sldMk cId="1878582030" sldId="304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878582030" sldId="304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878582030" sldId="304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878582030" sldId="304"/>
            <ac:spMk id="4" creationId="{B55CF686-9CBD-47BA-F6C3-E68D3C2F26AF}"/>
          </ac:spMkLst>
        </pc:spChg>
        <pc:spChg chg="del mod">
          <ac:chgData name="MIGUEL TRIGUEROS MUÑOZ" userId="93f31087-8566-4d16-a7a1-f20635823349" providerId="ADAL" clId="{88B4D73E-19ED-43A7-8D03-64AAA446BD61}" dt="2022-11-01T11:03:50.499" v="242" actId="478"/>
          <ac:spMkLst>
            <pc:docMk/>
            <pc:sldMk cId="1878582030" sldId="304"/>
            <ac:spMk id="20" creationId="{CE8196A5-D049-582B-78D9-DA52E0B14C2E}"/>
          </ac:spMkLst>
        </pc:spChg>
        <pc:picChg chg="mod">
          <ac:chgData name="MIGUEL TRIGUEROS MUÑOZ" userId="93f31087-8566-4d16-a7a1-f20635823349" providerId="ADAL" clId="{88B4D73E-19ED-43A7-8D03-64AAA446BD61}" dt="2022-11-01T11:03:24.021" v="234"/>
          <ac:picMkLst>
            <pc:docMk/>
            <pc:sldMk cId="1878582030" sldId="304"/>
            <ac:picMk id="10" creationId="{2B873669-A868-A733-0975-046766F3D38B}"/>
          </ac:picMkLst>
        </pc:picChg>
      </pc:sldChg>
      <pc:sldChg chg="delSp modSp mod">
        <pc:chgData name="MIGUEL TRIGUEROS MUÑOZ" userId="93f31087-8566-4d16-a7a1-f20635823349" providerId="ADAL" clId="{88B4D73E-19ED-43A7-8D03-64AAA446BD61}" dt="2022-11-01T11:03:51.482" v="243" actId="478"/>
        <pc:sldMkLst>
          <pc:docMk/>
          <pc:sldMk cId="524834107" sldId="305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524834107" sldId="305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524834107" sldId="305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524834107" sldId="305"/>
            <ac:spMk id="5" creationId="{2430D8FA-273E-D842-60B7-8F402EE95255}"/>
          </ac:spMkLst>
        </pc:spChg>
        <pc:spChg chg="del mod">
          <ac:chgData name="MIGUEL TRIGUEROS MUÑOZ" userId="93f31087-8566-4d16-a7a1-f20635823349" providerId="ADAL" clId="{88B4D73E-19ED-43A7-8D03-64AAA446BD61}" dt="2022-11-01T11:03:51.482" v="243" actId="478"/>
          <ac:spMkLst>
            <pc:docMk/>
            <pc:sldMk cId="524834107" sldId="305"/>
            <ac:spMk id="20" creationId="{CE8196A5-D049-582B-78D9-DA52E0B14C2E}"/>
          </ac:spMkLst>
        </pc:spChg>
        <pc:picChg chg="mod">
          <ac:chgData name="MIGUEL TRIGUEROS MUÑOZ" userId="93f31087-8566-4d16-a7a1-f20635823349" providerId="ADAL" clId="{88B4D73E-19ED-43A7-8D03-64AAA446BD61}" dt="2022-11-01T11:03:24.021" v="234"/>
          <ac:picMkLst>
            <pc:docMk/>
            <pc:sldMk cId="524834107" sldId="305"/>
            <ac:picMk id="7" creationId="{0436C593-650B-F169-B5A6-58AD902283EE}"/>
          </ac:picMkLst>
        </pc:picChg>
      </pc:sldChg>
      <pc:sldChg chg="delSp modSp mod">
        <pc:chgData name="MIGUEL TRIGUEROS MUÑOZ" userId="93f31087-8566-4d16-a7a1-f20635823349" providerId="ADAL" clId="{88B4D73E-19ED-43A7-8D03-64AAA446BD61}" dt="2022-11-01T11:03:52.418" v="244" actId="478"/>
        <pc:sldMkLst>
          <pc:docMk/>
          <pc:sldMk cId="3007344242" sldId="306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007344242" sldId="306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007344242" sldId="306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007344242" sldId="306"/>
            <ac:spMk id="4" creationId="{CB6C07C7-91C6-E771-56A7-D968244C2EBB}"/>
          </ac:spMkLst>
        </pc:spChg>
        <pc:spChg chg="del mod">
          <ac:chgData name="MIGUEL TRIGUEROS MUÑOZ" userId="93f31087-8566-4d16-a7a1-f20635823349" providerId="ADAL" clId="{88B4D73E-19ED-43A7-8D03-64AAA446BD61}" dt="2022-11-01T11:03:52.418" v="244" actId="478"/>
          <ac:spMkLst>
            <pc:docMk/>
            <pc:sldMk cId="3007344242" sldId="306"/>
            <ac:spMk id="20" creationId="{CE8196A5-D049-582B-78D9-DA52E0B14C2E}"/>
          </ac:spMkLst>
        </pc:spChg>
        <pc:picChg chg="mod">
          <ac:chgData name="MIGUEL TRIGUEROS MUÑOZ" userId="93f31087-8566-4d16-a7a1-f20635823349" providerId="ADAL" clId="{88B4D73E-19ED-43A7-8D03-64AAA446BD61}" dt="2022-11-01T11:03:24.021" v="234"/>
          <ac:picMkLst>
            <pc:docMk/>
            <pc:sldMk cId="3007344242" sldId="306"/>
            <ac:picMk id="6" creationId="{18863F1F-3177-2568-38C3-0763795AEDB9}"/>
          </ac:picMkLst>
        </pc:picChg>
      </pc:sldChg>
      <pc:sldChg chg="del">
        <pc:chgData name="MIGUEL TRIGUEROS MUÑOZ" userId="93f31087-8566-4d16-a7a1-f20635823349" providerId="ADAL" clId="{88B4D73E-19ED-43A7-8D03-64AAA446BD61}" dt="2022-11-01T11:01:01.510" v="78" actId="47"/>
        <pc:sldMkLst>
          <pc:docMk/>
          <pc:sldMk cId="1441313987" sldId="308"/>
        </pc:sldMkLst>
      </pc:sldChg>
      <pc:sldChg chg="delSp modSp mod">
        <pc:chgData name="MIGUEL TRIGUEROS MUÑOZ" userId="93f31087-8566-4d16-a7a1-f20635823349" providerId="ADAL" clId="{88B4D73E-19ED-43A7-8D03-64AAA446BD61}" dt="2022-11-01T11:03:53.358" v="245" actId="478"/>
        <pc:sldMkLst>
          <pc:docMk/>
          <pc:sldMk cId="1679762254" sldId="309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679762254" sldId="309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679762254" sldId="309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679762254" sldId="309"/>
            <ac:spMk id="4" creationId="{C67C812D-06F7-5362-DEA9-22326FB39A8F}"/>
          </ac:spMkLst>
        </pc:spChg>
        <pc:spChg chg="del mod">
          <ac:chgData name="MIGUEL TRIGUEROS MUÑOZ" userId="93f31087-8566-4d16-a7a1-f20635823349" providerId="ADAL" clId="{88B4D73E-19ED-43A7-8D03-64AAA446BD61}" dt="2022-11-01T11:03:53.358" v="245" actId="478"/>
          <ac:spMkLst>
            <pc:docMk/>
            <pc:sldMk cId="1679762254" sldId="309"/>
            <ac:spMk id="20" creationId="{CE8196A5-D049-582B-78D9-DA52E0B14C2E}"/>
          </ac:spMkLst>
        </pc:spChg>
      </pc:sldChg>
      <pc:sldChg chg="delSp modSp mod">
        <pc:chgData name="MIGUEL TRIGUEROS MUÑOZ" userId="93f31087-8566-4d16-a7a1-f20635823349" providerId="ADAL" clId="{88B4D73E-19ED-43A7-8D03-64AAA446BD61}" dt="2022-11-01T11:03:54.529" v="246" actId="478"/>
        <pc:sldMkLst>
          <pc:docMk/>
          <pc:sldMk cId="2242644199" sldId="310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242644199" sldId="310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242644199" sldId="310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242644199" sldId="310"/>
            <ac:spMk id="4" creationId="{C67C812D-06F7-5362-DEA9-22326FB39A8F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242644199" sldId="310"/>
            <ac:spMk id="5" creationId="{FCDC7A02-AF99-E407-2764-328B3B679745}"/>
          </ac:spMkLst>
        </pc:spChg>
        <pc:spChg chg="del mod">
          <ac:chgData name="MIGUEL TRIGUEROS MUÑOZ" userId="93f31087-8566-4d16-a7a1-f20635823349" providerId="ADAL" clId="{88B4D73E-19ED-43A7-8D03-64AAA446BD61}" dt="2022-11-01T11:03:54.529" v="246" actId="478"/>
          <ac:spMkLst>
            <pc:docMk/>
            <pc:sldMk cId="2242644199" sldId="310"/>
            <ac:spMk id="20" creationId="{CE8196A5-D049-582B-78D9-DA52E0B14C2E}"/>
          </ac:spMkLst>
        </pc:spChg>
      </pc:sldChg>
      <pc:sldChg chg="delSp modSp mod">
        <pc:chgData name="MIGUEL TRIGUEROS MUÑOZ" userId="93f31087-8566-4d16-a7a1-f20635823349" providerId="ADAL" clId="{88B4D73E-19ED-43A7-8D03-64AAA446BD61}" dt="2022-11-01T11:04:18.335" v="260" actId="1038"/>
        <pc:sldMkLst>
          <pc:docMk/>
          <pc:sldMk cId="1813723418" sldId="311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813723418" sldId="311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813723418" sldId="311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813723418" sldId="311"/>
            <ac:spMk id="5" creationId="{FCDC7A02-AF99-E407-2764-328B3B679745}"/>
          </ac:spMkLst>
        </pc:spChg>
        <pc:spChg chg="mod">
          <ac:chgData name="MIGUEL TRIGUEROS MUÑOZ" userId="93f31087-8566-4d16-a7a1-f20635823349" providerId="ADAL" clId="{88B4D73E-19ED-43A7-8D03-64AAA446BD61}" dt="2022-11-01T11:04:18.335" v="260" actId="1038"/>
          <ac:spMkLst>
            <pc:docMk/>
            <pc:sldMk cId="1813723418" sldId="311"/>
            <ac:spMk id="8" creationId="{F351AA54-C070-2364-7026-39D30F542985}"/>
          </ac:spMkLst>
        </pc:spChg>
        <pc:spChg chg="del mod">
          <ac:chgData name="MIGUEL TRIGUEROS MUÑOZ" userId="93f31087-8566-4d16-a7a1-f20635823349" providerId="ADAL" clId="{88B4D73E-19ED-43A7-8D03-64AAA446BD61}" dt="2022-11-01T11:03:55.635" v="247" actId="478"/>
          <ac:spMkLst>
            <pc:docMk/>
            <pc:sldMk cId="1813723418" sldId="311"/>
            <ac:spMk id="20" creationId="{CE8196A5-D049-582B-78D9-DA52E0B14C2E}"/>
          </ac:spMkLst>
        </pc:spChg>
        <pc:picChg chg="mod">
          <ac:chgData name="MIGUEL TRIGUEROS MUÑOZ" userId="93f31087-8566-4d16-a7a1-f20635823349" providerId="ADAL" clId="{88B4D73E-19ED-43A7-8D03-64AAA446BD61}" dt="2022-11-01T11:04:07.748" v="251" actId="1076"/>
          <ac:picMkLst>
            <pc:docMk/>
            <pc:sldMk cId="1813723418" sldId="311"/>
            <ac:picMk id="7" creationId="{37E0998D-AEF5-859F-23D2-822BBE7B5E28}"/>
          </ac:picMkLst>
        </pc:picChg>
      </pc:sldChg>
      <pc:sldChg chg="delSp modSp mod">
        <pc:chgData name="MIGUEL TRIGUEROS MUÑOZ" userId="93f31087-8566-4d16-a7a1-f20635823349" providerId="ADAL" clId="{88B4D73E-19ED-43A7-8D03-64AAA446BD61}" dt="2022-11-01T11:03:56.863" v="248" actId="478"/>
        <pc:sldMkLst>
          <pc:docMk/>
          <pc:sldMk cId="2269836530" sldId="312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269836530" sldId="312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269836530" sldId="312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269836530" sldId="312"/>
            <ac:spMk id="4" creationId="{C67C812D-06F7-5362-DEA9-22326FB39A8F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269836530" sldId="312"/>
            <ac:spMk id="5" creationId="{FCDC7A02-AF99-E407-2764-328B3B679745}"/>
          </ac:spMkLst>
        </pc:spChg>
        <pc:spChg chg="del mod">
          <ac:chgData name="MIGUEL TRIGUEROS MUÑOZ" userId="93f31087-8566-4d16-a7a1-f20635823349" providerId="ADAL" clId="{88B4D73E-19ED-43A7-8D03-64AAA446BD61}" dt="2022-11-01T11:03:56.863" v="248" actId="478"/>
          <ac:spMkLst>
            <pc:docMk/>
            <pc:sldMk cId="2269836530" sldId="312"/>
            <ac:spMk id="20" creationId="{CE8196A5-D049-582B-78D9-DA52E0B14C2E}"/>
          </ac:spMkLst>
        </pc:spChg>
      </pc:sldChg>
      <pc:sldChg chg="delSp modSp mod">
        <pc:chgData name="MIGUEL TRIGUEROS MUÑOZ" userId="93f31087-8566-4d16-a7a1-f20635823349" providerId="ADAL" clId="{88B4D73E-19ED-43A7-8D03-64AAA446BD61}" dt="2022-11-01T11:03:58.101" v="249" actId="478"/>
        <pc:sldMkLst>
          <pc:docMk/>
          <pc:sldMk cId="1814859966" sldId="313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814859966" sldId="313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814859966" sldId="313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814859966" sldId="313"/>
            <ac:spMk id="8" creationId="{F351AA54-C070-2364-7026-39D30F54298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814859966" sldId="313"/>
            <ac:spMk id="9" creationId="{9D7F8DD2-53D0-E471-49A2-FEFAD7869CA2}"/>
          </ac:spMkLst>
        </pc:spChg>
        <pc:spChg chg="del mod">
          <ac:chgData name="MIGUEL TRIGUEROS MUÑOZ" userId="93f31087-8566-4d16-a7a1-f20635823349" providerId="ADAL" clId="{88B4D73E-19ED-43A7-8D03-64AAA446BD61}" dt="2022-11-01T11:03:58.101" v="249" actId="478"/>
          <ac:spMkLst>
            <pc:docMk/>
            <pc:sldMk cId="1814859966" sldId="313"/>
            <ac:spMk id="20" creationId="{CE8196A5-D049-582B-78D9-DA52E0B14C2E}"/>
          </ac:spMkLst>
        </pc:spChg>
        <pc:picChg chg="mod">
          <ac:chgData name="MIGUEL TRIGUEROS MUÑOZ" userId="93f31087-8566-4d16-a7a1-f20635823349" providerId="ADAL" clId="{88B4D73E-19ED-43A7-8D03-64AAA446BD61}" dt="2022-11-01T11:03:24.021" v="234"/>
          <ac:picMkLst>
            <pc:docMk/>
            <pc:sldMk cId="1814859966" sldId="313"/>
            <ac:picMk id="6" creationId="{C759AECF-B51D-8B74-F839-3C73A7464221}"/>
          </ac:picMkLst>
        </pc:picChg>
      </pc:sldChg>
      <pc:sldChg chg="modSp new mod">
        <pc:chgData name="MIGUEL TRIGUEROS MUÑOZ" userId="93f31087-8566-4d16-a7a1-f20635823349" providerId="ADAL" clId="{88B4D73E-19ED-43A7-8D03-64AAA446BD61}" dt="2022-11-01T11:03:24.021" v="234"/>
        <pc:sldMkLst>
          <pc:docMk/>
          <pc:sldMk cId="745458148" sldId="314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745458148" sldId="314"/>
            <ac:spMk id="2" creationId="{83E806B4-64A7-7098-4FE2-E40610F1EF53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745458148" sldId="314"/>
            <ac:spMk id="3" creationId="{B6D7D569-2E40-41FB-F9B2-C2262085590C}"/>
          </ac:spMkLst>
        </pc:spChg>
      </pc:sldChg>
      <pc:sldMasterChg chg="modSp modSldLayout">
        <pc:chgData name="MIGUEL TRIGUEROS MUÑOZ" userId="93f31087-8566-4d16-a7a1-f20635823349" providerId="ADAL" clId="{88B4D73E-19ED-43A7-8D03-64AAA446BD61}" dt="2022-11-01T11:03:24.021" v="234"/>
        <pc:sldMasterMkLst>
          <pc:docMk/>
          <pc:sldMasterMk cId="1556463269" sldId="2147483650"/>
        </pc:sldMaster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2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3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4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5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6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22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23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24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25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26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27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28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29" creationId="{00000000-0000-0000-0000-000000000000}"/>
          </ac:spMkLst>
        </pc:spChg>
        <pc:grpChg chg="mod">
          <ac:chgData name="MIGUEL TRIGUEROS MUÑOZ" userId="93f31087-8566-4d16-a7a1-f20635823349" providerId="ADAL" clId="{88B4D73E-19ED-43A7-8D03-64AAA446BD61}" dt="2022-11-01T11:03:24.021" v="234"/>
          <ac:grpSpMkLst>
            <pc:docMk/>
            <pc:sldMasterMk cId="1556463269" sldId="2147483650"/>
            <ac:grpSpMk id="7" creationId="{00000000-0000-0000-0000-000000000000}"/>
          </ac:grpSpMkLst>
        </pc:grpChg>
        <pc:cxnChg chg="mod">
          <ac:chgData name="MIGUEL TRIGUEROS MUÑOZ" userId="93f31087-8566-4d16-a7a1-f20635823349" providerId="ADAL" clId="{88B4D73E-19ED-43A7-8D03-64AAA446BD61}" dt="2022-11-01T11:03:24.021" v="234"/>
          <ac:cxnSpMkLst>
            <pc:docMk/>
            <pc:sldMasterMk cId="1556463269" sldId="2147483650"/>
            <ac:cxnSpMk id="20" creationId="{00000000-0000-0000-0000-000000000000}"/>
          </ac:cxnSpMkLst>
        </pc:cxnChg>
        <pc:cxnChg chg="mod">
          <ac:chgData name="MIGUEL TRIGUEROS MUÑOZ" userId="93f31087-8566-4d16-a7a1-f20635823349" providerId="ADAL" clId="{88B4D73E-19ED-43A7-8D03-64AAA446BD61}" dt="2022-11-01T11:03:24.021" v="234"/>
          <ac:cxnSpMkLst>
            <pc:docMk/>
            <pc:sldMasterMk cId="1556463269" sldId="2147483650"/>
            <ac:cxnSpMk id="21" creationId="{00000000-0000-0000-0000-000000000000}"/>
          </ac:cxnSpMkLst>
        </pc:cxn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2457708068" sldId="2147483651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2457708068" sldId="2147483651"/>
              <ac:spMk id="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2457708068" sldId="2147483651"/>
              <ac:spMk id="3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2457708068" sldId="2147483651"/>
              <ac:spMk id="19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2457708068" sldId="2147483651"/>
              <ac:spMk id="24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2457708068" sldId="2147483651"/>
              <ac:spMk id="26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2457708068" sldId="2147483651"/>
              <ac:spMk id="27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2457708068" sldId="2147483651"/>
              <ac:spMk id="28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2457708068" sldId="2147483651"/>
              <ac:spMk id="29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2457708068" sldId="2147483651"/>
              <ac:spMk id="30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2457708068" sldId="2147483651"/>
              <ac:spMk id="31" creationId="{00000000-0000-0000-0000-000000000000}"/>
            </ac:spMkLst>
          </pc:spChg>
          <pc:grpChg chg="mod">
            <ac:chgData name="MIGUEL TRIGUEROS MUÑOZ" userId="93f31087-8566-4d16-a7a1-f20635823349" providerId="ADAL" clId="{88B4D73E-19ED-43A7-8D03-64AAA446BD61}" dt="2022-11-01T11:03:24.021" v="234"/>
            <ac:grpSpMkLst>
              <pc:docMk/>
              <pc:sldMasterMk cId="1556463269" sldId="2147483650"/>
              <pc:sldLayoutMk cId="2457708068" sldId="2147483651"/>
              <ac:grpSpMk id="7" creationId="{00000000-0000-0000-0000-000000000000}"/>
            </ac:grpSpMkLst>
          </pc:grpChg>
          <pc:cxnChg chg="mod">
            <ac:chgData name="MIGUEL TRIGUEROS MUÑOZ" userId="93f31087-8566-4d16-a7a1-f20635823349" providerId="ADAL" clId="{88B4D73E-19ED-43A7-8D03-64AAA446BD61}" dt="2022-11-01T11:03:24.021" v="234"/>
            <ac:cxnSpMkLst>
              <pc:docMk/>
              <pc:sldMasterMk cId="1556463269" sldId="2147483650"/>
              <pc:sldLayoutMk cId="2457708068" sldId="2147483651"/>
              <ac:cxnSpMk id="21" creationId="{00000000-0000-0000-0000-000000000000}"/>
            </ac:cxnSpMkLst>
          </pc:cxnChg>
          <pc:cxnChg chg="mod">
            <ac:chgData name="MIGUEL TRIGUEROS MUÑOZ" userId="93f31087-8566-4d16-a7a1-f20635823349" providerId="ADAL" clId="{88B4D73E-19ED-43A7-8D03-64AAA446BD61}" dt="2022-11-01T11:03:24.021" v="234"/>
            <ac:cxnSpMkLst>
              <pc:docMk/>
              <pc:sldMasterMk cId="1556463269" sldId="2147483650"/>
              <pc:sldLayoutMk cId="2457708068" sldId="2147483651"/>
              <ac:cxnSpMk id="32" creationId="{00000000-0000-0000-0000-000000000000}"/>
            </ac:cxnSpMkLst>
          </pc:cxn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476614851" sldId="2147483653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76614851" sldId="2147483653"/>
              <ac:spMk id="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76614851" sldId="2147483653"/>
              <ac:spMk id="3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3626004973" sldId="2147483654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3626004973" sldId="2147483654"/>
              <ac:spMk id="3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3626004973" sldId="2147483654"/>
              <ac:spMk id="4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1820072059" sldId="2147483655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1820072059" sldId="2147483655"/>
              <ac:spMk id="3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1820072059" sldId="2147483655"/>
              <ac:spMk id="4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1820072059" sldId="2147483655"/>
              <ac:spMk id="5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1820072059" sldId="2147483655"/>
              <ac:spMk id="6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1306797549" sldId="2147483656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1306797549" sldId="2147483656"/>
              <ac:spMk id="2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1145431880" sldId="2147483658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1145431880" sldId="2147483658"/>
              <ac:spMk id="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1145431880" sldId="2147483658"/>
              <ac:spMk id="3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1145431880" sldId="2147483658"/>
              <ac:spMk id="4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483850310" sldId="2147483659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83850310" sldId="2147483659"/>
              <ac:spMk id="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83850310" sldId="2147483659"/>
              <ac:spMk id="3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83850310" sldId="2147483659"/>
              <ac:spMk id="4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3010608803" sldId="2147483660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3010608803" sldId="2147483660"/>
              <ac:spMk id="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3010608803" sldId="2147483660"/>
              <ac:spMk id="3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4005746396" sldId="2147483661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005746396" sldId="2147483661"/>
              <ac:spMk id="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005746396" sldId="2147483661"/>
              <ac:spMk id="3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005746396" sldId="2147483661"/>
              <ac:spMk id="20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005746396" sldId="2147483661"/>
              <ac:spMk id="2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005746396" sldId="2147483661"/>
              <ac:spMk id="23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3598708856" sldId="2147483662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3598708856" sldId="2147483662"/>
              <ac:spMk id="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3598708856" sldId="2147483662"/>
              <ac:spMk id="3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4071405183" sldId="2147483663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071405183" sldId="2147483663"/>
              <ac:spMk id="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071405183" sldId="2147483663"/>
              <ac:spMk id="3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071405183" sldId="2147483663"/>
              <ac:spMk id="23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071405183" sldId="2147483663"/>
              <ac:spMk id="24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071405183" sldId="2147483663"/>
              <ac:spMk id="25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3029885662" sldId="2147483664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3029885662" sldId="2147483664"/>
              <ac:spMk id="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3029885662" sldId="2147483664"/>
              <ac:spMk id="3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3029885662" sldId="2147483664"/>
              <ac:spMk id="23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727740866" sldId="2147483666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727740866" sldId="2147483666"/>
              <ac:spMk id="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727740866" sldId="2147483666"/>
              <ac:spMk id="3" creationId="{00000000-0000-0000-0000-000000000000}"/>
            </ac:spMkLst>
          </pc:spChg>
        </pc:sldLayoutChg>
      </pc:sldMasterChg>
    </pc:docChg>
  </pc:docChgLst>
  <pc:docChgLst>
    <pc:chgData name="TRIGUEROS MUÑOZ, MIGUEL" userId="S::m.triguerosmunoz@edu.gva.es::93f31087-8566-4d16-a7a1-f20635823349" providerId="AD" clId="Web-{7B047A32-DC2D-E15E-0DBE-4B7DE66FE0D8}"/>
    <pc:docChg chg="modSld">
      <pc:chgData name="TRIGUEROS MUÑOZ, MIGUEL" userId="S::m.triguerosmunoz@edu.gva.es::93f31087-8566-4d16-a7a1-f20635823349" providerId="AD" clId="Web-{7B047A32-DC2D-E15E-0DBE-4B7DE66FE0D8}" dt="2022-11-29T09:40:18.862" v="0" actId="1076"/>
      <pc:docMkLst>
        <pc:docMk/>
      </pc:docMkLst>
      <pc:sldChg chg="modSp">
        <pc:chgData name="TRIGUEROS MUÑOZ, MIGUEL" userId="S::m.triguerosmunoz@edu.gva.es::93f31087-8566-4d16-a7a1-f20635823349" providerId="AD" clId="Web-{7B047A32-DC2D-E15E-0DBE-4B7DE66FE0D8}" dt="2022-11-29T09:40:18.862" v="0" actId="1076"/>
        <pc:sldMkLst>
          <pc:docMk/>
          <pc:sldMk cId="270283012" sldId="336"/>
        </pc:sldMkLst>
        <pc:spChg chg="mod">
          <ac:chgData name="TRIGUEROS MUÑOZ, MIGUEL" userId="S::m.triguerosmunoz@edu.gva.es::93f31087-8566-4d16-a7a1-f20635823349" providerId="AD" clId="Web-{7B047A32-DC2D-E15E-0DBE-4B7DE66FE0D8}" dt="2022-11-29T09:40:18.862" v="0" actId="1076"/>
          <ac:spMkLst>
            <pc:docMk/>
            <pc:sldMk cId="270283012" sldId="336"/>
            <ac:spMk id="3" creationId="{BBD2C6B3-99D2-B9CC-5F50-ADD31ADFF127}"/>
          </ac:spMkLst>
        </pc:spChg>
      </pc:sldChg>
    </pc:docChg>
  </pc:docChgLst>
  <pc:docChgLst>
    <pc:chgData name="TRIGUEROS MUÑOZ, MIGUEL" userId="S::m.triguerosmunoz@edu.gva.es::93f31087-8566-4d16-a7a1-f20635823349" providerId="AD" clId="Web-{994D3468-413D-A133-2417-6C7D393A81C1}"/>
    <pc:docChg chg="modSld">
      <pc:chgData name="TRIGUEROS MUÑOZ, MIGUEL" userId="S::m.triguerosmunoz@edu.gva.es::93f31087-8566-4d16-a7a1-f20635823349" providerId="AD" clId="Web-{994D3468-413D-A133-2417-6C7D393A81C1}" dt="2022-12-20T09:21:49.694" v="0" actId="20577"/>
      <pc:docMkLst>
        <pc:docMk/>
      </pc:docMkLst>
      <pc:sldChg chg="modSp">
        <pc:chgData name="TRIGUEROS MUÑOZ, MIGUEL" userId="S::m.triguerosmunoz@edu.gva.es::93f31087-8566-4d16-a7a1-f20635823349" providerId="AD" clId="Web-{994D3468-413D-A133-2417-6C7D393A81C1}" dt="2022-12-20T09:21:49.694" v="0" actId="20577"/>
        <pc:sldMkLst>
          <pc:docMk/>
          <pc:sldMk cId="3969018867" sldId="348"/>
        </pc:sldMkLst>
        <pc:spChg chg="mod">
          <ac:chgData name="TRIGUEROS MUÑOZ, MIGUEL" userId="S::m.triguerosmunoz@edu.gva.es::93f31087-8566-4d16-a7a1-f20635823349" providerId="AD" clId="Web-{994D3468-413D-A133-2417-6C7D393A81C1}" dt="2022-12-20T09:21:49.694" v="0" actId="20577"/>
          <ac:spMkLst>
            <pc:docMk/>
            <pc:sldMk cId="3969018867" sldId="348"/>
            <ac:spMk id="3" creationId="{3CCE980C-202F-FF0C-AB95-DEE905C24D34}"/>
          </ac:spMkLst>
        </pc:spChg>
      </pc:sldChg>
    </pc:docChg>
  </pc:docChgLst>
  <pc:docChgLst>
    <pc:chgData name="MIGUEL TRIGUEROS MUÑOZ" userId="a4ee0321-97d7-430f-98a8-7ed13ff9a4bf" providerId="ADAL" clId="{327AF068-DC01-4A42-8B9A-B2C176E9E998}"/>
    <pc:docChg chg="custSel modSld">
      <pc:chgData name="MIGUEL TRIGUEROS MUÑOZ" userId="a4ee0321-97d7-430f-98a8-7ed13ff9a4bf" providerId="ADAL" clId="{327AF068-DC01-4A42-8B9A-B2C176E9E998}" dt="2024-03-20T08:07:10.781" v="31" actId="14100"/>
      <pc:docMkLst>
        <pc:docMk/>
      </pc:docMkLst>
      <pc:sldChg chg="addSp delSp modSp mod">
        <pc:chgData name="MIGUEL TRIGUEROS MUÑOZ" userId="a4ee0321-97d7-430f-98a8-7ed13ff9a4bf" providerId="ADAL" clId="{327AF068-DC01-4A42-8B9A-B2C176E9E998}" dt="2024-03-20T08:07:10.781" v="31" actId="14100"/>
        <pc:sldMkLst>
          <pc:docMk/>
          <pc:sldMk cId="308865771" sldId="256"/>
        </pc:sldMkLst>
        <pc:spChg chg="mod">
          <ac:chgData name="MIGUEL TRIGUEROS MUÑOZ" userId="a4ee0321-97d7-430f-98a8-7ed13ff9a4bf" providerId="ADAL" clId="{327AF068-DC01-4A42-8B9A-B2C176E9E998}" dt="2024-03-20T08:05:52.759" v="23" actId="1076"/>
          <ac:spMkLst>
            <pc:docMk/>
            <pc:sldMk cId="308865771" sldId="256"/>
            <ac:spMk id="8" creationId="{224F4294-9767-96BB-A7D3-EBFE8CEFC64B}"/>
          </ac:spMkLst>
        </pc:spChg>
        <pc:spChg chg="mod">
          <ac:chgData name="MIGUEL TRIGUEROS MUÑOZ" userId="a4ee0321-97d7-430f-98a8-7ed13ff9a4bf" providerId="ADAL" clId="{327AF068-DC01-4A42-8B9A-B2C176E9E998}" dt="2024-03-20T08:05:48.958" v="22" actId="1076"/>
          <ac:spMkLst>
            <pc:docMk/>
            <pc:sldMk cId="308865771" sldId="256"/>
            <ac:spMk id="9" creationId="{163AF1D7-99DA-EAC5-BC03-9B1BE7C81353}"/>
          </ac:spMkLst>
        </pc:spChg>
        <pc:picChg chg="add mod">
          <ac:chgData name="MIGUEL TRIGUEROS MUÑOZ" userId="a4ee0321-97d7-430f-98a8-7ed13ff9a4bf" providerId="ADAL" clId="{327AF068-DC01-4A42-8B9A-B2C176E9E998}" dt="2024-03-20T08:07:10.781" v="31" actId="14100"/>
          <ac:picMkLst>
            <pc:docMk/>
            <pc:sldMk cId="308865771" sldId="256"/>
            <ac:picMk id="4" creationId="{BFAE4D01-5466-2746-A809-5FB268E562C0}"/>
          </ac:picMkLst>
        </pc:picChg>
        <pc:picChg chg="del">
          <ac:chgData name="MIGUEL TRIGUEROS MUÑOZ" userId="a4ee0321-97d7-430f-98a8-7ed13ff9a4bf" providerId="ADAL" clId="{327AF068-DC01-4A42-8B9A-B2C176E9E998}" dt="2024-03-20T08:06:54.015" v="24" actId="478"/>
          <ac:picMkLst>
            <pc:docMk/>
            <pc:sldMk cId="308865771" sldId="256"/>
            <ac:picMk id="5" creationId="{458EE082-1B41-6D36-1FC3-5A35CEC21519}"/>
          </ac:picMkLst>
        </pc:picChg>
        <pc:picChg chg="mod">
          <ac:chgData name="MIGUEL TRIGUEROS MUÑOZ" userId="a4ee0321-97d7-430f-98a8-7ed13ff9a4bf" providerId="ADAL" clId="{327AF068-DC01-4A42-8B9A-B2C176E9E998}" dt="2024-03-20T08:07:07.207" v="29" actId="1076"/>
          <ac:picMkLst>
            <pc:docMk/>
            <pc:sldMk cId="308865771" sldId="256"/>
            <ac:picMk id="16" creationId="{5600CCC3-B2F1-770D-1889-BABD0AFAC70F}"/>
          </ac:picMkLst>
        </pc:picChg>
      </pc:sldChg>
    </pc:docChg>
  </pc:docChgLst>
  <pc:docChgLst>
    <pc:chgData name="TRIGUEROS MUÑOZ, MIGUEL" userId="S::m.triguerosmunoz@edu.gva.es::93f31087-8566-4d16-a7a1-f20635823349" providerId="AD" clId="Web-{3EA78747-2E8C-6748-4A88-A68CE6A42666}"/>
    <pc:docChg chg="modSld">
      <pc:chgData name="TRIGUEROS MUÑOZ, MIGUEL" userId="S::m.triguerosmunoz@edu.gva.es::93f31087-8566-4d16-a7a1-f20635823349" providerId="AD" clId="Web-{3EA78747-2E8C-6748-4A88-A68CE6A42666}" dt="2023-02-13T09:17:00.487" v="5" actId="20577"/>
      <pc:docMkLst>
        <pc:docMk/>
      </pc:docMkLst>
      <pc:sldChg chg="modSp">
        <pc:chgData name="TRIGUEROS MUÑOZ, MIGUEL" userId="S::m.triguerosmunoz@edu.gva.es::93f31087-8566-4d16-a7a1-f20635823349" providerId="AD" clId="Web-{3EA78747-2E8C-6748-4A88-A68CE6A42666}" dt="2023-02-13T09:17:00.487" v="5" actId="20577"/>
        <pc:sldMkLst>
          <pc:docMk/>
          <pc:sldMk cId="2377115467" sldId="347"/>
        </pc:sldMkLst>
        <pc:spChg chg="mod">
          <ac:chgData name="TRIGUEROS MUÑOZ, MIGUEL" userId="S::m.triguerosmunoz@edu.gva.es::93f31087-8566-4d16-a7a1-f20635823349" providerId="AD" clId="Web-{3EA78747-2E8C-6748-4A88-A68CE6A42666}" dt="2023-02-13T09:17:00.487" v="5" actId="20577"/>
          <ac:spMkLst>
            <pc:docMk/>
            <pc:sldMk cId="2377115467" sldId="347"/>
            <ac:spMk id="3" creationId="{5D917A49-C75D-6276-7FF2-954A7802BE96}"/>
          </ac:spMkLst>
        </pc:spChg>
      </pc:sldChg>
    </pc:docChg>
  </pc:docChgLst>
  <pc:docChgLst>
    <pc:chgData name="MIGUEL TRIGUEROS MUÑOZ" userId="93f31087-8566-4d16-a7a1-f20635823349" providerId="ADAL" clId="{2064191C-0C86-4C83-9439-2D0DFB2B342F}"/>
    <pc:docChg chg="undo redo custSel addSld delSld modSld sldOrd">
      <pc:chgData name="MIGUEL TRIGUEROS MUÑOZ" userId="93f31087-8566-4d16-a7a1-f20635823349" providerId="ADAL" clId="{2064191C-0C86-4C83-9439-2D0DFB2B342F}" dt="2022-11-01T10:53:29.091" v="1800" actId="1035"/>
      <pc:docMkLst>
        <pc:docMk/>
      </pc:docMkLst>
      <pc:sldChg chg="delSp modSp del mod">
        <pc:chgData name="MIGUEL TRIGUEROS MUÑOZ" userId="93f31087-8566-4d16-a7a1-f20635823349" providerId="ADAL" clId="{2064191C-0C86-4C83-9439-2D0DFB2B342F}" dt="2022-11-01T08:01:09.424" v="77" actId="47"/>
        <pc:sldMkLst>
          <pc:docMk/>
          <pc:sldMk cId="308865771" sldId="256"/>
        </pc:sldMkLst>
        <pc:spChg chg="del mod">
          <ac:chgData name="MIGUEL TRIGUEROS MUÑOZ" userId="93f31087-8566-4d16-a7a1-f20635823349" providerId="ADAL" clId="{2064191C-0C86-4C83-9439-2D0DFB2B342F}" dt="2022-11-01T08:01:05.344" v="76" actId="478"/>
          <ac:spMkLst>
            <pc:docMk/>
            <pc:sldMk cId="308865771" sldId="256"/>
            <ac:spMk id="2" creationId="{00000000-0000-0000-0000-000000000000}"/>
          </ac:spMkLst>
        </pc:spChg>
        <pc:spChg chg="mod">
          <ac:chgData name="MIGUEL TRIGUEROS MUÑOZ" userId="93f31087-8566-4d16-a7a1-f20635823349" providerId="ADAL" clId="{2064191C-0C86-4C83-9439-2D0DFB2B342F}" dt="2022-11-01T08:04:39.633" v="135" actId="1076"/>
          <ac:spMkLst>
            <pc:docMk/>
            <pc:sldMk cId="308865771" sldId="256"/>
            <ac:spMk id="2" creationId="{BB6B5ACD-B995-716B-F5F7-1C14289F141D}"/>
          </ac:spMkLst>
        </pc:spChg>
        <pc:spChg chg="add del">
          <ac:chgData name="MIGUEL TRIGUEROS MUÑOZ" userId="93f31087-8566-4d16-a7a1-f20635823349" providerId="ADAL" clId="{2064191C-0C86-4C83-9439-2D0DFB2B342F}" dt="2022-11-01T08:03:10.918" v="85" actId="11529"/>
          <ac:spMkLst>
            <pc:docMk/>
            <pc:sldMk cId="308865771" sldId="256"/>
            <ac:spMk id="3" creationId="{42892131-7861-56E9-2231-2E5248B7B6A1}"/>
          </ac:spMkLst>
        </pc:spChg>
        <pc:spChg chg="add mod">
          <ac:chgData name="MIGUEL TRIGUEROS MUÑOZ" userId="93f31087-8566-4d16-a7a1-f20635823349" providerId="ADAL" clId="{2064191C-0C86-4C83-9439-2D0DFB2B342F}" dt="2022-11-01T08:03:19.938" v="87" actId="1076"/>
          <ac:spMkLst>
            <pc:docMk/>
            <pc:sldMk cId="308865771" sldId="256"/>
            <ac:spMk id="4" creationId="{6229D613-2D68-A4C6-BB5E-62C4E6901572}"/>
          </ac:spMkLst>
        </pc:spChg>
        <pc:picChg chg="mod">
          <ac:chgData name="MIGUEL TRIGUEROS MUÑOZ" userId="93f31087-8566-4d16-a7a1-f20635823349" providerId="ADAL" clId="{2064191C-0C86-4C83-9439-2D0DFB2B342F}" dt="2022-11-01T08:03:36.132" v="91" actId="1038"/>
          <ac:picMkLst>
            <pc:docMk/>
            <pc:sldMk cId="308865771" sldId="256"/>
            <ac:picMk id="1026" creationId="{66054DA5-D910-A9EA-CAE6-EAD2CEBE6AEB}"/>
          </ac:picMkLst>
        </pc:picChg>
      </pc:sldChg>
      <pc:sldChg chg="add del">
        <pc:chgData name="MIGUEL TRIGUEROS MUÑOZ" userId="93f31087-8566-4d16-a7a1-f20635823349" providerId="ADAL" clId="{2064191C-0C86-4C83-9439-2D0DFB2B342F}" dt="2022-11-01T07:47:14.052" v="16" actId="47"/>
        <pc:sldMkLst>
          <pc:docMk/>
          <pc:sldMk cId="1540528648" sldId="258"/>
        </pc:sldMkLst>
      </pc:sldChg>
      <pc:sldChg chg="add del">
        <pc:chgData name="MIGUEL TRIGUEROS MUÑOZ" userId="93f31087-8566-4d16-a7a1-f20635823349" providerId="ADAL" clId="{2064191C-0C86-4C83-9439-2D0DFB2B342F}" dt="2022-11-01T07:47:15.011" v="17" actId="47"/>
        <pc:sldMkLst>
          <pc:docMk/>
          <pc:sldMk cId="3379319148" sldId="259"/>
        </pc:sldMkLst>
      </pc:sldChg>
      <pc:sldChg chg="addSp delSp modSp del mod">
        <pc:chgData name="MIGUEL TRIGUEROS MUÑOZ" userId="93f31087-8566-4d16-a7a1-f20635823349" providerId="ADAL" clId="{2064191C-0C86-4C83-9439-2D0DFB2B342F}" dt="2022-11-01T09:39:15.494" v="714" actId="47"/>
        <pc:sldMkLst>
          <pc:docMk/>
          <pc:sldMk cId="1019943259" sldId="260"/>
        </pc:sldMkLst>
        <pc:spChg chg="del mod">
          <ac:chgData name="MIGUEL TRIGUEROS MUÑOZ" userId="93f31087-8566-4d16-a7a1-f20635823349" providerId="ADAL" clId="{2064191C-0C86-4C83-9439-2D0DFB2B342F}" dt="2022-11-01T09:33:12.276" v="604" actId="478"/>
          <ac:spMkLst>
            <pc:docMk/>
            <pc:sldMk cId="1019943259" sldId="260"/>
            <ac:spMk id="2" creationId="{00000000-0000-0000-0000-000000000000}"/>
          </ac:spMkLst>
        </pc:spChg>
        <pc:spChg chg="mod">
          <ac:chgData name="MIGUEL TRIGUEROS MUÑOZ" userId="93f31087-8566-4d16-a7a1-f20635823349" providerId="ADAL" clId="{2064191C-0C86-4C83-9439-2D0DFB2B342F}" dt="2022-11-01T08:18:09.120" v="598" actId="2711"/>
          <ac:spMkLst>
            <pc:docMk/>
            <pc:sldMk cId="1019943259" sldId="260"/>
            <ac:spMk id="3" creationId="{00000000-0000-0000-0000-000000000000}"/>
          </ac:spMkLst>
        </pc:spChg>
        <pc:spChg chg="mod">
          <ac:chgData name="MIGUEL TRIGUEROS MUÑOZ" userId="93f31087-8566-4d16-a7a1-f20635823349" providerId="ADAL" clId="{2064191C-0C86-4C83-9439-2D0DFB2B342F}" dt="2022-11-01T09:33:21.622" v="605" actId="207"/>
          <ac:spMkLst>
            <pc:docMk/>
            <pc:sldMk cId="1019943259" sldId="260"/>
            <ac:spMk id="4" creationId="{00000000-0000-0000-0000-000000000000}"/>
          </ac:spMkLst>
        </pc:spChg>
        <pc:spChg chg="mod">
          <ac:chgData name="MIGUEL TRIGUEROS MUÑOZ" userId="93f31087-8566-4d16-a7a1-f20635823349" providerId="ADAL" clId="{2064191C-0C86-4C83-9439-2D0DFB2B342F}" dt="2022-11-01T09:33:21.622" v="605" actId="207"/>
          <ac:spMkLst>
            <pc:docMk/>
            <pc:sldMk cId="1019943259" sldId="260"/>
            <ac:spMk id="5" creationId="{00000000-0000-0000-0000-000000000000}"/>
          </ac:spMkLst>
        </pc:spChg>
        <pc:spChg chg="mod">
          <ac:chgData name="MIGUEL TRIGUEROS MUÑOZ" userId="93f31087-8566-4d16-a7a1-f20635823349" providerId="ADAL" clId="{2064191C-0C86-4C83-9439-2D0DFB2B342F}" dt="2022-11-01T09:33:21.622" v="605" actId="207"/>
          <ac:spMkLst>
            <pc:docMk/>
            <pc:sldMk cId="1019943259" sldId="260"/>
            <ac:spMk id="6" creationId="{00000000-0000-0000-0000-000000000000}"/>
          </ac:spMkLst>
        </pc:spChg>
        <pc:spChg chg="del">
          <ac:chgData name="MIGUEL TRIGUEROS MUÑOZ" userId="93f31087-8566-4d16-a7a1-f20635823349" providerId="ADAL" clId="{2064191C-0C86-4C83-9439-2D0DFB2B342F}" dt="2022-11-01T08:10:55.807" v="409" actId="478"/>
          <ac:spMkLst>
            <pc:docMk/>
            <pc:sldMk cId="1019943259" sldId="260"/>
            <ac:spMk id="7" creationId="{00000000-0000-0000-0000-000000000000}"/>
          </ac:spMkLst>
        </pc:spChg>
        <pc:spChg chg="mod">
          <ac:chgData name="MIGUEL TRIGUEROS MUÑOZ" userId="93f31087-8566-4d16-a7a1-f20635823349" providerId="ADAL" clId="{2064191C-0C86-4C83-9439-2D0DFB2B342F}" dt="2022-11-01T09:33:21.622" v="605" actId="207"/>
          <ac:spMkLst>
            <pc:docMk/>
            <pc:sldMk cId="1019943259" sldId="260"/>
            <ac:spMk id="8" creationId="{00000000-0000-0000-0000-000000000000}"/>
          </ac:spMkLst>
        </pc:spChg>
        <pc:spChg chg="mod">
          <ac:chgData name="MIGUEL TRIGUEROS MUÑOZ" userId="93f31087-8566-4d16-a7a1-f20635823349" providerId="ADAL" clId="{2064191C-0C86-4C83-9439-2D0DFB2B342F}" dt="2022-11-01T09:33:21.622" v="605" actId="207"/>
          <ac:spMkLst>
            <pc:docMk/>
            <pc:sldMk cId="1019943259" sldId="260"/>
            <ac:spMk id="9" creationId="{00000000-0000-0000-0000-000000000000}"/>
          </ac:spMkLst>
        </pc:spChg>
        <pc:spChg chg="mod">
          <ac:chgData name="MIGUEL TRIGUEROS MUÑOZ" userId="93f31087-8566-4d16-a7a1-f20635823349" providerId="ADAL" clId="{2064191C-0C86-4C83-9439-2D0DFB2B342F}" dt="2022-11-01T09:33:21.622" v="605" actId="207"/>
          <ac:spMkLst>
            <pc:docMk/>
            <pc:sldMk cId="1019943259" sldId="260"/>
            <ac:spMk id="10" creationId="{00000000-0000-0000-0000-000000000000}"/>
          </ac:spMkLst>
        </pc:spChg>
        <pc:spChg chg="mod">
          <ac:chgData name="MIGUEL TRIGUEROS MUÑOZ" userId="93f31087-8566-4d16-a7a1-f20635823349" providerId="ADAL" clId="{2064191C-0C86-4C83-9439-2D0DFB2B342F}" dt="2022-11-01T08:18:09.120" v="598" actId="2711"/>
          <ac:spMkLst>
            <pc:docMk/>
            <pc:sldMk cId="1019943259" sldId="260"/>
            <ac:spMk id="11" creationId="{00000000-0000-0000-0000-000000000000}"/>
          </ac:spMkLst>
        </pc:spChg>
        <pc:spChg chg="add mod">
          <ac:chgData name="MIGUEL TRIGUEROS MUÑOZ" userId="93f31087-8566-4d16-a7a1-f20635823349" providerId="ADAL" clId="{2064191C-0C86-4C83-9439-2D0DFB2B342F}" dt="2022-11-01T09:33:21.622" v="605" actId="207"/>
          <ac:spMkLst>
            <pc:docMk/>
            <pc:sldMk cId="1019943259" sldId="260"/>
            <ac:spMk id="12" creationId="{F936D720-E8C7-8EBD-7130-DD806BA21517}"/>
          </ac:spMkLst>
        </pc:spChg>
        <pc:spChg chg="add mod">
          <ac:chgData name="MIGUEL TRIGUEROS MUÑOZ" userId="93f31087-8566-4d16-a7a1-f20635823349" providerId="ADAL" clId="{2064191C-0C86-4C83-9439-2D0DFB2B342F}" dt="2022-11-01T09:35:44.149" v="680" actId="122"/>
          <ac:spMkLst>
            <pc:docMk/>
            <pc:sldMk cId="1019943259" sldId="260"/>
            <ac:spMk id="13" creationId="{4145470B-27C0-098B-0225-20BBB2F6D383}"/>
          </ac:spMkLst>
        </pc:spChg>
      </pc:sldChg>
      <pc:sldChg chg="delSp modSp del mod">
        <pc:chgData name="MIGUEL TRIGUEROS MUÑOZ" userId="93f31087-8566-4d16-a7a1-f20635823349" providerId="ADAL" clId="{2064191C-0C86-4C83-9439-2D0DFB2B342F}" dt="2022-11-01T07:48:40.006" v="27" actId="47"/>
        <pc:sldMkLst>
          <pc:docMk/>
          <pc:sldMk cId="2258813487" sldId="261"/>
        </pc:sldMkLst>
        <pc:spChg chg="del mod">
          <ac:chgData name="MIGUEL TRIGUEROS MUÑOZ" userId="93f31087-8566-4d16-a7a1-f20635823349" providerId="ADAL" clId="{2064191C-0C86-4C83-9439-2D0DFB2B342F}" dt="2022-11-01T07:48:13.760" v="26" actId="478"/>
          <ac:spMkLst>
            <pc:docMk/>
            <pc:sldMk cId="2258813487" sldId="261"/>
            <ac:spMk id="5" creationId="{00000000-0000-0000-0000-000000000000}"/>
          </ac:spMkLst>
        </pc:spChg>
        <pc:spChg chg="mod">
          <ac:chgData name="MIGUEL TRIGUEROS MUÑOZ" userId="93f31087-8566-4d16-a7a1-f20635823349" providerId="ADAL" clId="{2064191C-0C86-4C83-9439-2D0DFB2B342F}" dt="2022-11-01T07:48:07.494" v="25" actId="20577"/>
          <ac:spMkLst>
            <pc:docMk/>
            <pc:sldMk cId="2258813487" sldId="261"/>
            <ac:spMk id="6" creationId="{00000000-0000-0000-0000-000000000000}"/>
          </ac:spMkLst>
        </pc:spChg>
      </pc:sldChg>
      <pc:sldChg chg="modSp del mod">
        <pc:chgData name="MIGUEL TRIGUEROS MUÑOZ" userId="93f31087-8566-4d16-a7a1-f20635823349" providerId="ADAL" clId="{2064191C-0C86-4C83-9439-2D0DFB2B342F}" dt="2022-11-01T09:42:12.353" v="751" actId="47"/>
        <pc:sldMkLst>
          <pc:docMk/>
          <pc:sldMk cId="0" sldId="262"/>
        </pc:sldMkLst>
        <pc:spChg chg="mod modVis">
          <ac:chgData name="MIGUEL TRIGUEROS MUÑOZ" userId="93f31087-8566-4d16-a7a1-f20635823349" providerId="ADAL" clId="{2064191C-0C86-4C83-9439-2D0DFB2B342F}" dt="2022-11-01T08:17:09.011" v="596" actId="14429"/>
          <ac:spMkLst>
            <pc:docMk/>
            <pc:sldMk cId="0" sldId="262"/>
            <ac:spMk id="2" creationId="{00000000-0000-0000-0000-000000000000}"/>
          </ac:spMkLst>
        </pc:spChg>
        <pc:spChg chg="mod modVis">
          <ac:chgData name="MIGUEL TRIGUEROS MUÑOZ" userId="93f31087-8566-4d16-a7a1-f20635823349" providerId="ADAL" clId="{2064191C-0C86-4C83-9439-2D0DFB2B342F}" dt="2022-11-01T08:17:07.470" v="594" actId="14429"/>
          <ac:spMkLst>
            <pc:docMk/>
            <pc:sldMk cId="0" sldId="262"/>
            <ac:spMk id="3" creationId="{00000000-0000-0000-0000-000000000000}"/>
          </ac:spMkLst>
        </pc:spChg>
        <pc:spChg chg="mod modVis">
          <ac:chgData name="MIGUEL TRIGUEROS MUÑOZ" userId="93f31087-8566-4d16-a7a1-f20635823349" providerId="ADAL" clId="{2064191C-0C86-4C83-9439-2D0DFB2B342F}" dt="2022-11-01T08:17:06.060" v="592" actId="14429"/>
          <ac:spMkLst>
            <pc:docMk/>
            <pc:sldMk cId="0" sldId="262"/>
            <ac:spMk id="4" creationId="{00000000-0000-0000-0000-000000000000}"/>
          </ac:spMkLst>
        </pc:spChg>
        <pc:spChg chg="mod modVis">
          <ac:chgData name="MIGUEL TRIGUEROS MUÑOZ" userId="93f31087-8566-4d16-a7a1-f20635823349" providerId="ADAL" clId="{2064191C-0C86-4C83-9439-2D0DFB2B342F}" dt="2022-11-01T08:17:04.556" v="590" actId="14429"/>
          <ac:spMkLst>
            <pc:docMk/>
            <pc:sldMk cId="0" sldId="262"/>
            <ac:spMk id="5" creationId="{00000000-0000-0000-0000-000000000000}"/>
          </ac:spMkLst>
        </pc:spChg>
        <pc:spChg chg="mod modVis">
          <ac:chgData name="MIGUEL TRIGUEROS MUÑOZ" userId="93f31087-8566-4d16-a7a1-f20635823349" providerId="ADAL" clId="{2064191C-0C86-4C83-9439-2D0DFB2B342F}" dt="2022-11-01T08:17:03.162" v="588" actId="14429"/>
          <ac:spMkLst>
            <pc:docMk/>
            <pc:sldMk cId="0" sldId="262"/>
            <ac:spMk id="6" creationId="{00000000-0000-0000-0000-000000000000}"/>
          </ac:spMkLst>
        </pc:spChg>
      </pc:sldChg>
      <pc:sldChg chg="modSp del mod ord">
        <pc:chgData name="MIGUEL TRIGUEROS MUÑOZ" userId="93f31087-8566-4d16-a7a1-f20635823349" providerId="ADAL" clId="{2064191C-0C86-4C83-9439-2D0DFB2B342F}" dt="2022-11-01T09:43:55.225" v="789" actId="47"/>
        <pc:sldMkLst>
          <pc:docMk/>
          <pc:sldMk cId="0" sldId="263"/>
        </pc:sldMkLst>
        <pc:spChg chg="mod">
          <ac:chgData name="MIGUEL TRIGUEROS MUÑOZ" userId="93f31087-8566-4d16-a7a1-f20635823349" providerId="ADAL" clId="{2064191C-0C86-4C83-9439-2D0DFB2B342F}" dt="2022-11-01T09:43:27.330" v="785" actId="207"/>
          <ac:spMkLst>
            <pc:docMk/>
            <pc:sldMk cId="0" sldId="263"/>
            <ac:spMk id="5" creationId="{00000000-0000-0000-0000-000000000000}"/>
          </ac:spMkLst>
        </pc:spChg>
      </pc:sldChg>
      <pc:sldChg chg="modSp del mod">
        <pc:chgData name="MIGUEL TRIGUEROS MUÑOZ" userId="93f31087-8566-4d16-a7a1-f20635823349" providerId="ADAL" clId="{2064191C-0C86-4C83-9439-2D0DFB2B342F}" dt="2022-11-01T09:50:09.257" v="799" actId="47"/>
        <pc:sldMkLst>
          <pc:docMk/>
          <pc:sldMk cId="0" sldId="264"/>
        </pc:sldMkLst>
        <pc:spChg chg="mod">
          <ac:chgData name="MIGUEL TRIGUEROS MUÑOZ" userId="93f31087-8566-4d16-a7a1-f20635823349" providerId="ADAL" clId="{2064191C-0C86-4C83-9439-2D0DFB2B342F}" dt="2022-11-01T07:49:04.548" v="54" actId="20577"/>
          <ac:spMkLst>
            <pc:docMk/>
            <pc:sldMk cId="0" sldId="264"/>
            <ac:spMk id="6" creationId="{00000000-0000-0000-0000-000000000000}"/>
          </ac:spMkLst>
        </pc:spChg>
      </pc:sldChg>
      <pc:sldChg chg="del">
        <pc:chgData name="MIGUEL TRIGUEROS MUÑOZ" userId="93f31087-8566-4d16-a7a1-f20635823349" providerId="ADAL" clId="{2064191C-0C86-4C83-9439-2D0DFB2B342F}" dt="2022-11-01T09:51:44.175" v="815" actId="47"/>
        <pc:sldMkLst>
          <pc:docMk/>
          <pc:sldMk cId="0" sldId="265"/>
        </pc:sldMkLst>
      </pc:sldChg>
      <pc:sldChg chg="del">
        <pc:chgData name="MIGUEL TRIGUEROS MUÑOZ" userId="93f31087-8566-4d16-a7a1-f20635823349" providerId="ADAL" clId="{2064191C-0C86-4C83-9439-2D0DFB2B342F}" dt="2022-11-01T09:52:57.318" v="823" actId="47"/>
        <pc:sldMkLst>
          <pc:docMk/>
          <pc:sldMk cId="0" sldId="266"/>
        </pc:sldMkLst>
      </pc:sldChg>
      <pc:sldChg chg="del">
        <pc:chgData name="MIGUEL TRIGUEROS MUÑOZ" userId="93f31087-8566-4d16-a7a1-f20635823349" providerId="ADAL" clId="{2064191C-0C86-4C83-9439-2D0DFB2B342F}" dt="2022-11-01T09:53:18.738" v="828" actId="47"/>
        <pc:sldMkLst>
          <pc:docMk/>
          <pc:sldMk cId="0" sldId="267"/>
        </pc:sldMkLst>
      </pc:sldChg>
      <pc:sldChg chg="del">
        <pc:chgData name="MIGUEL TRIGUEROS MUÑOZ" userId="93f31087-8566-4d16-a7a1-f20635823349" providerId="ADAL" clId="{2064191C-0C86-4C83-9439-2D0DFB2B342F}" dt="2022-11-01T10:07:11.458" v="1125" actId="47"/>
        <pc:sldMkLst>
          <pc:docMk/>
          <pc:sldMk cId="0" sldId="268"/>
        </pc:sldMkLst>
      </pc:sldChg>
      <pc:sldChg chg="del">
        <pc:chgData name="MIGUEL TRIGUEROS MUÑOZ" userId="93f31087-8566-4d16-a7a1-f20635823349" providerId="ADAL" clId="{2064191C-0C86-4C83-9439-2D0DFB2B342F}" dt="2022-11-01T10:09:50.925" v="1151" actId="47"/>
        <pc:sldMkLst>
          <pc:docMk/>
          <pc:sldMk cId="0" sldId="269"/>
        </pc:sldMkLst>
      </pc:sldChg>
      <pc:sldChg chg="del">
        <pc:chgData name="MIGUEL TRIGUEROS MUÑOZ" userId="93f31087-8566-4d16-a7a1-f20635823349" providerId="ADAL" clId="{2064191C-0C86-4C83-9439-2D0DFB2B342F}" dt="2022-11-01T10:10:51.584" v="1160" actId="47"/>
        <pc:sldMkLst>
          <pc:docMk/>
          <pc:sldMk cId="0" sldId="270"/>
        </pc:sldMkLst>
      </pc:sldChg>
      <pc:sldChg chg="del">
        <pc:chgData name="MIGUEL TRIGUEROS MUÑOZ" userId="93f31087-8566-4d16-a7a1-f20635823349" providerId="ADAL" clId="{2064191C-0C86-4C83-9439-2D0DFB2B342F}" dt="2022-11-01T10:13:26.351" v="1172" actId="47"/>
        <pc:sldMkLst>
          <pc:docMk/>
          <pc:sldMk cId="0" sldId="271"/>
        </pc:sldMkLst>
      </pc:sldChg>
      <pc:sldChg chg="add del">
        <pc:chgData name="MIGUEL TRIGUEROS MUÑOZ" userId="93f31087-8566-4d16-a7a1-f20635823349" providerId="ADAL" clId="{2064191C-0C86-4C83-9439-2D0DFB2B342F}" dt="2022-11-01T07:50:03.697" v="72" actId="47"/>
        <pc:sldMkLst>
          <pc:docMk/>
          <pc:sldMk cId="0" sldId="277"/>
        </pc:sldMkLst>
      </pc:sldChg>
      <pc:sldChg chg="del">
        <pc:chgData name="MIGUEL TRIGUEROS MUÑOZ" userId="93f31087-8566-4d16-a7a1-f20635823349" providerId="ADAL" clId="{2064191C-0C86-4C83-9439-2D0DFB2B342F}" dt="2022-11-01T07:49:44.939" v="55" actId="47"/>
        <pc:sldMkLst>
          <pc:docMk/>
          <pc:sldMk cId="0" sldId="278"/>
        </pc:sldMkLst>
      </pc:sldChg>
      <pc:sldChg chg="del">
        <pc:chgData name="MIGUEL TRIGUEROS MUÑOZ" userId="93f31087-8566-4d16-a7a1-f20635823349" providerId="ADAL" clId="{2064191C-0C86-4C83-9439-2D0DFB2B342F}" dt="2022-11-01T07:49:47.284" v="56" actId="47"/>
        <pc:sldMkLst>
          <pc:docMk/>
          <pc:sldMk cId="0" sldId="279"/>
        </pc:sldMkLst>
      </pc:sldChg>
      <pc:sldChg chg="del">
        <pc:chgData name="MIGUEL TRIGUEROS MUÑOZ" userId="93f31087-8566-4d16-a7a1-f20635823349" providerId="ADAL" clId="{2064191C-0C86-4C83-9439-2D0DFB2B342F}" dt="2022-11-01T07:49:48.768" v="57" actId="47"/>
        <pc:sldMkLst>
          <pc:docMk/>
          <pc:sldMk cId="0" sldId="280"/>
        </pc:sldMkLst>
      </pc:sldChg>
      <pc:sldChg chg="del">
        <pc:chgData name="MIGUEL TRIGUEROS MUÑOZ" userId="93f31087-8566-4d16-a7a1-f20635823349" providerId="ADAL" clId="{2064191C-0C86-4C83-9439-2D0DFB2B342F}" dt="2022-11-01T07:49:49.488" v="58" actId="47"/>
        <pc:sldMkLst>
          <pc:docMk/>
          <pc:sldMk cId="0" sldId="281"/>
        </pc:sldMkLst>
      </pc:sldChg>
      <pc:sldChg chg="del">
        <pc:chgData name="MIGUEL TRIGUEROS MUÑOZ" userId="93f31087-8566-4d16-a7a1-f20635823349" providerId="ADAL" clId="{2064191C-0C86-4C83-9439-2D0DFB2B342F}" dt="2022-11-01T07:49:50.286" v="59" actId="47"/>
        <pc:sldMkLst>
          <pc:docMk/>
          <pc:sldMk cId="0" sldId="282"/>
        </pc:sldMkLst>
      </pc:sldChg>
      <pc:sldChg chg="del">
        <pc:chgData name="MIGUEL TRIGUEROS MUÑOZ" userId="93f31087-8566-4d16-a7a1-f20635823349" providerId="ADAL" clId="{2064191C-0C86-4C83-9439-2D0DFB2B342F}" dt="2022-11-01T07:49:51.144" v="60" actId="47"/>
        <pc:sldMkLst>
          <pc:docMk/>
          <pc:sldMk cId="0" sldId="283"/>
        </pc:sldMkLst>
      </pc:sldChg>
      <pc:sldChg chg="del">
        <pc:chgData name="MIGUEL TRIGUEROS MUÑOZ" userId="93f31087-8566-4d16-a7a1-f20635823349" providerId="ADAL" clId="{2064191C-0C86-4C83-9439-2D0DFB2B342F}" dt="2022-11-01T07:49:51.847" v="61" actId="47"/>
        <pc:sldMkLst>
          <pc:docMk/>
          <pc:sldMk cId="0" sldId="284"/>
        </pc:sldMkLst>
      </pc:sldChg>
      <pc:sldChg chg="del">
        <pc:chgData name="MIGUEL TRIGUEROS MUÑOZ" userId="93f31087-8566-4d16-a7a1-f20635823349" providerId="ADAL" clId="{2064191C-0C86-4C83-9439-2D0DFB2B342F}" dt="2022-11-01T07:49:52.648" v="62" actId="47"/>
        <pc:sldMkLst>
          <pc:docMk/>
          <pc:sldMk cId="0" sldId="285"/>
        </pc:sldMkLst>
      </pc:sldChg>
      <pc:sldChg chg="del">
        <pc:chgData name="MIGUEL TRIGUEROS MUÑOZ" userId="93f31087-8566-4d16-a7a1-f20635823349" providerId="ADAL" clId="{2064191C-0C86-4C83-9439-2D0DFB2B342F}" dt="2022-11-01T07:49:53.348" v="63" actId="47"/>
        <pc:sldMkLst>
          <pc:docMk/>
          <pc:sldMk cId="0" sldId="286"/>
        </pc:sldMkLst>
      </pc:sldChg>
      <pc:sldChg chg="del">
        <pc:chgData name="MIGUEL TRIGUEROS MUÑOZ" userId="93f31087-8566-4d16-a7a1-f20635823349" providerId="ADAL" clId="{2064191C-0C86-4C83-9439-2D0DFB2B342F}" dt="2022-11-01T07:49:54.052" v="64" actId="47"/>
        <pc:sldMkLst>
          <pc:docMk/>
          <pc:sldMk cId="0" sldId="287"/>
        </pc:sldMkLst>
      </pc:sldChg>
      <pc:sldChg chg="del">
        <pc:chgData name="MIGUEL TRIGUEROS MUÑOZ" userId="93f31087-8566-4d16-a7a1-f20635823349" providerId="ADAL" clId="{2064191C-0C86-4C83-9439-2D0DFB2B342F}" dt="2022-11-01T07:49:54.692" v="65" actId="47"/>
        <pc:sldMkLst>
          <pc:docMk/>
          <pc:sldMk cId="0" sldId="288"/>
        </pc:sldMkLst>
      </pc:sldChg>
      <pc:sldChg chg="del">
        <pc:chgData name="MIGUEL TRIGUEROS MUÑOZ" userId="93f31087-8566-4d16-a7a1-f20635823349" providerId="ADAL" clId="{2064191C-0C86-4C83-9439-2D0DFB2B342F}" dt="2022-11-01T07:49:55.381" v="66" actId="47"/>
        <pc:sldMkLst>
          <pc:docMk/>
          <pc:sldMk cId="0" sldId="289"/>
        </pc:sldMkLst>
      </pc:sldChg>
      <pc:sldChg chg="del">
        <pc:chgData name="MIGUEL TRIGUEROS MUÑOZ" userId="93f31087-8566-4d16-a7a1-f20635823349" providerId="ADAL" clId="{2064191C-0C86-4C83-9439-2D0DFB2B342F}" dt="2022-11-01T07:49:56.021" v="67" actId="47"/>
        <pc:sldMkLst>
          <pc:docMk/>
          <pc:sldMk cId="0" sldId="290"/>
        </pc:sldMkLst>
      </pc:sldChg>
      <pc:sldChg chg="del">
        <pc:chgData name="MIGUEL TRIGUEROS MUÑOZ" userId="93f31087-8566-4d16-a7a1-f20635823349" providerId="ADAL" clId="{2064191C-0C86-4C83-9439-2D0DFB2B342F}" dt="2022-11-01T07:49:56.677" v="68" actId="47"/>
        <pc:sldMkLst>
          <pc:docMk/>
          <pc:sldMk cId="0" sldId="291"/>
        </pc:sldMkLst>
      </pc:sldChg>
      <pc:sldChg chg="del">
        <pc:chgData name="MIGUEL TRIGUEROS MUÑOZ" userId="93f31087-8566-4d16-a7a1-f20635823349" providerId="ADAL" clId="{2064191C-0C86-4C83-9439-2D0DFB2B342F}" dt="2022-11-01T07:49:57.241" v="69" actId="47"/>
        <pc:sldMkLst>
          <pc:docMk/>
          <pc:sldMk cId="0" sldId="292"/>
        </pc:sldMkLst>
      </pc:sldChg>
      <pc:sldChg chg="add del">
        <pc:chgData name="MIGUEL TRIGUEROS MUÑOZ" userId="93f31087-8566-4d16-a7a1-f20635823349" providerId="ADAL" clId="{2064191C-0C86-4C83-9439-2D0DFB2B342F}" dt="2022-11-01T07:50:04.338" v="73" actId="47"/>
        <pc:sldMkLst>
          <pc:docMk/>
          <pc:sldMk cId="0" sldId="293"/>
        </pc:sldMkLst>
      </pc:sldChg>
      <pc:sldChg chg="modSp add del mod ord">
        <pc:chgData name="MIGUEL TRIGUEROS MUÑOZ" userId="93f31087-8566-4d16-a7a1-f20635823349" providerId="ADAL" clId="{2064191C-0C86-4C83-9439-2D0DFB2B342F}" dt="2022-11-01T09:39:28.658" v="717" actId="47"/>
        <pc:sldMkLst>
          <pc:docMk/>
          <pc:sldMk cId="1578358678" sldId="294"/>
        </pc:sldMkLst>
        <pc:spChg chg="mod">
          <ac:chgData name="MIGUEL TRIGUEROS MUÑOZ" userId="93f31087-8566-4d16-a7a1-f20635823349" providerId="ADAL" clId="{2064191C-0C86-4C83-9439-2D0DFB2B342F}" dt="2022-11-01T09:39:05.307" v="709" actId="1037"/>
          <ac:spMkLst>
            <pc:docMk/>
            <pc:sldMk cId="1578358678" sldId="294"/>
            <ac:spMk id="2" creationId="{BB6B5ACD-B995-716B-F5F7-1C14289F141D}"/>
          </ac:spMkLst>
        </pc:spChg>
        <pc:spChg chg="mod">
          <ac:chgData name="MIGUEL TRIGUEROS MUÑOZ" userId="93f31087-8566-4d16-a7a1-f20635823349" providerId="ADAL" clId="{2064191C-0C86-4C83-9439-2D0DFB2B342F}" dt="2022-11-01T09:39:05.307" v="709" actId="1037"/>
          <ac:spMkLst>
            <pc:docMk/>
            <pc:sldMk cId="1578358678" sldId="294"/>
            <ac:spMk id="4" creationId="{6229D613-2D68-A4C6-BB5E-62C4E6901572}"/>
          </ac:spMkLst>
        </pc:spChg>
        <pc:spChg chg="mod">
          <ac:chgData name="MIGUEL TRIGUEROS MUÑOZ" userId="93f31087-8566-4d16-a7a1-f20635823349" providerId="ADAL" clId="{2064191C-0C86-4C83-9439-2D0DFB2B342F}" dt="2022-11-01T09:39:05.307" v="709" actId="1037"/>
          <ac:spMkLst>
            <pc:docMk/>
            <pc:sldMk cId="1578358678" sldId="294"/>
            <ac:spMk id="7" creationId="{20AD6DD5-E1F6-64CE-2264-36D1A0206F5E}"/>
          </ac:spMkLst>
        </pc:spChg>
        <pc:spChg chg="mod">
          <ac:chgData name="MIGUEL TRIGUEROS MUÑOZ" userId="93f31087-8566-4d16-a7a1-f20635823349" providerId="ADAL" clId="{2064191C-0C86-4C83-9439-2D0DFB2B342F}" dt="2022-11-01T09:39:05.307" v="709" actId="1037"/>
          <ac:spMkLst>
            <pc:docMk/>
            <pc:sldMk cId="1578358678" sldId="294"/>
            <ac:spMk id="8" creationId="{224F4294-9767-96BB-A7D3-EBFE8CEFC64B}"/>
          </ac:spMkLst>
        </pc:spChg>
        <pc:spChg chg="mod">
          <ac:chgData name="MIGUEL TRIGUEROS MUÑOZ" userId="93f31087-8566-4d16-a7a1-f20635823349" providerId="ADAL" clId="{2064191C-0C86-4C83-9439-2D0DFB2B342F}" dt="2022-11-01T09:39:05.307" v="709" actId="1037"/>
          <ac:spMkLst>
            <pc:docMk/>
            <pc:sldMk cId="1578358678" sldId="294"/>
            <ac:spMk id="9" creationId="{163AF1D7-99DA-EAC5-BC03-9B1BE7C81353}"/>
          </ac:spMkLst>
        </pc:spChg>
        <pc:picChg chg="mod">
          <ac:chgData name="MIGUEL TRIGUEROS MUÑOZ" userId="93f31087-8566-4d16-a7a1-f20635823349" providerId="ADAL" clId="{2064191C-0C86-4C83-9439-2D0DFB2B342F}" dt="2022-11-01T09:39:05.307" v="709" actId="1037"/>
          <ac:picMkLst>
            <pc:docMk/>
            <pc:sldMk cId="1578358678" sldId="294"/>
            <ac:picMk id="1026" creationId="{66054DA5-D910-A9EA-CAE6-EAD2CEBE6AEB}"/>
          </ac:picMkLst>
        </pc:picChg>
      </pc:sldChg>
      <pc:sldChg chg="new del ord">
        <pc:chgData name="MIGUEL TRIGUEROS MUÑOZ" userId="93f31087-8566-4d16-a7a1-f20635823349" providerId="ADAL" clId="{2064191C-0C86-4C83-9439-2D0DFB2B342F}" dt="2022-11-01T08:01:30.512" v="82" actId="47"/>
        <pc:sldMkLst>
          <pc:docMk/>
          <pc:sldMk cId="1780616453" sldId="294"/>
        </pc:sldMkLst>
      </pc:sldChg>
      <pc:sldChg chg="addSp delSp modSp new mod">
        <pc:chgData name="MIGUEL TRIGUEROS MUÑOZ" userId="93f31087-8566-4d16-a7a1-f20635823349" providerId="ADAL" clId="{2064191C-0C86-4C83-9439-2D0DFB2B342F}" dt="2022-11-01T09:41:44.304" v="747" actId="20577"/>
        <pc:sldMkLst>
          <pc:docMk/>
          <pc:sldMk cId="2182144064" sldId="295"/>
        </pc:sldMkLst>
        <pc:spChg chg="mod">
          <ac:chgData name="MIGUEL TRIGUEROS MUÑOZ" userId="93f31087-8566-4d16-a7a1-f20635823349" providerId="ADAL" clId="{2064191C-0C86-4C83-9439-2D0DFB2B342F}" dt="2022-11-01T09:39:12.197" v="713" actId="1037"/>
          <ac:spMkLst>
            <pc:docMk/>
            <pc:sldMk cId="2182144064" sldId="295"/>
            <ac:spMk id="2" creationId="{3EA543D3-C58C-1AE7-0D94-9F33892E7FF5}"/>
          </ac:spMkLst>
        </pc:spChg>
        <pc:spChg chg="del">
          <ac:chgData name="MIGUEL TRIGUEROS MUÑOZ" userId="93f31087-8566-4d16-a7a1-f20635823349" providerId="ADAL" clId="{2064191C-0C86-4C83-9439-2D0DFB2B342F}" dt="2022-11-01T09:37:02.645" v="681" actId="478"/>
          <ac:spMkLst>
            <pc:docMk/>
            <pc:sldMk cId="2182144064" sldId="295"/>
            <ac:spMk id="3" creationId="{1C27E44B-E2BA-DFF7-83F6-288ADA4178B3}"/>
          </ac:spMkLst>
        </pc:spChg>
        <pc:spChg chg="add del mod">
          <ac:chgData name="MIGUEL TRIGUEROS MUÑOZ" userId="93f31087-8566-4d16-a7a1-f20635823349" providerId="ADAL" clId="{2064191C-0C86-4C83-9439-2D0DFB2B342F}" dt="2022-11-01T09:35:23.877" v="678"/>
          <ac:spMkLst>
            <pc:docMk/>
            <pc:sldMk cId="2182144064" sldId="295"/>
            <ac:spMk id="4" creationId="{99C2A985-9DDA-12CB-04FB-6DA1A067409B}"/>
          </ac:spMkLst>
        </pc:spChg>
        <pc:spChg chg="add del mod">
          <ac:chgData name="MIGUEL TRIGUEROS MUÑOZ" userId="93f31087-8566-4d16-a7a1-f20635823349" providerId="ADAL" clId="{2064191C-0C86-4C83-9439-2D0DFB2B342F}" dt="2022-11-01T09:35:23.877" v="678"/>
          <ac:spMkLst>
            <pc:docMk/>
            <pc:sldMk cId="2182144064" sldId="295"/>
            <ac:spMk id="5" creationId="{3A968A2D-9934-66F1-144B-EA78CF5E1DC4}"/>
          </ac:spMkLst>
        </pc:spChg>
        <pc:spChg chg="add del mod">
          <ac:chgData name="MIGUEL TRIGUEROS MUÑOZ" userId="93f31087-8566-4d16-a7a1-f20635823349" providerId="ADAL" clId="{2064191C-0C86-4C83-9439-2D0DFB2B342F}" dt="2022-11-01T09:35:23.877" v="678"/>
          <ac:spMkLst>
            <pc:docMk/>
            <pc:sldMk cId="2182144064" sldId="295"/>
            <ac:spMk id="6" creationId="{E3CB10B4-AADB-C1C7-A83C-FB0747FF547A}"/>
          </ac:spMkLst>
        </pc:spChg>
        <pc:spChg chg="add del mod">
          <ac:chgData name="MIGUEL TRIGUEROS MUÑOZ" userId="93f31087-8566-4d16-a7a1-f20635823349" providerId="ADAL" clId="{2064191C-0C86-4C83-9439-2D0DFB2B342F}" dt="2022-11-01T09:35:23.877" v="678"/>
          <ac:spMkLst>
            <pc:docMk/>
            <pc:sldMk cId="2182144064" sldId="295"/>
            <ac:spMk id="7" creationId="{306C194C-324B-1BD5-5DE0-6F78CE90C342}"/>
          </ac:spMkLst>
        </pc:spChg>
        <pc:spChg chg="add del mod">
          <ac:chgData name="MIGUEL TRIGUEROS MUÑOZ" userId="93f31087-8566-4d16-a7a1-f20635823349" providerId="ADAL" clId="{2064191C-0C86-4C83-9439-2D0DFB2B342F}" dt="2022-11-01T09:35:23.877" v="678"/>
          <ac:spMkLst>
            <pc:docMk/>
            <pc:sldMk cId="2182144064" sldId="295"/>
            <ac:spMk id="8" creationId="{6A4061F6-CAA5-9F5F-C2E5-7CFF8E299F18}"/>
          </ac:spMkLst>
        </pc:spChg>
        <pc:spChg chg="add del mod">
          <ac:chgData name="MIGUEL TRIGUEROS MUÑOZ" userId="93f31087-8566-4d16-a7a1-f20635823349" providerId="ADAL" clId="{2064191C-0C86-4C83-9439-2D0DFB2B342F}" dt="2022-11-01T09:35:23.877" v="678"/>
          <ac:spMkLst>
            <pc:docMk/>
            <pc:sldMk cId="2182144064" sldId="295"/>
            <ac:spMk id="9" creationId="{6F89022C-09B0-F1A7-3B35-BEEDA3058FBF}"/>
          </ac:spMkLst>
        </pc:spChg>
        <pc:spChg chg="add del mod">
          <ac:chgData name="MIGUEL TRIGUEROS MUÑOZ" userId="93f31087-8566-4d16-a7a1-f20635823349" providerId="ADAL" clId="{2064191C-0C86-4C83-9439-2D0DFB2B342F}" dt="2022-11-01T09:35:23.877" v="678"/>
          <ac:spMkLst>
            <pc:docMk/>
            <pc:sldMk cId="2182144064" sldId="295"/>
            <ac:spMk id="10" creationId="{21FCDDDE-6653-23CC-ACFD-C71EBF72A426}"/>
          </ac:spMkLst>
        </pc:spChg>
        <pc:spChg chg="add del mod">
          <ac:chgData name="MIGUEL TRIGUEROS MUÑOZ" userId="93f31087-8566-4d16-a7a1-f20635823349" providerId="ADAL" clId="{2064191C-0C86-4C83-9439-2D0DFB2B342F}" dt="2022-11-01T09:35:23.877" v="678"/>
          <ac:spMkLst>
            <pc:docMk/>
            <pc:sldMk cId="2182144064" sldId="295"/>
            <ac:spMk id="11" creationId="{F1B77379-FF31-1411-D362-E4358E171560}"/>
          </ac:spMkLst>
        </pc:spChg>
        <pc:spChg chg="add del mod">
          <ac:chgData name="MIGUEL TRIGUEROS MUÑOZ" userId="93f31087-8566-4d16-a7a1-f20635823349" providerId="ADAL" clId="{2064191C-0C86-4C83-9439-2D0DFB2B342F}" dt="2022-11-01T09:40:19.011" v="722" actId="478"/>
          <ac:spMkLst>
            <pc:docMk/>
            <pc:sldMk cId="2182144064" sldId="295"/>
            <ac:spMk id="12" creationId="{E1A35886-68D3-9112-9058-F58FD6C079BE}"/>
          </ac:spMkLst>
        </pc:spChg>
        <pc:spChg chg="add mod">
          <ac:chgData name="MIGUEL TRIGUEROS MUÑOZ" userId="93f31087-8566-4d16-a7a1-f20635823349" providerId="ADAL" clId="{2064191C-0C86-4C83-9439-2D0DFB2B342F}" dt="2022-11-01T09:40:46.763" v="731" actId="403"/>
          <ac:spMkLst>
            <pc:docMk/>
            <pc:sldMk cId="2182144064" sldId="295"/>
            <ac:spMk id="13" creationId="{59DC748F-8CDF-1E2F-07F2-767045760D9A}"/>
          </ac:spMkLst>
        </pc:spChg>
        <pc:spChg chg="add mod">
          <ac:chgData name="MIGUEL TRIGUEROS MUÑOZ" userId="93f31087-8566-4d16-a7a1-f20635823349" providerId="ADAL" clId="{2064191C-0C86-4C83-9439-2D0DFB2B342F}" dt="2022-11-01T09:41:03.263" v="735" actId="1076"/>
          <ac:spMkLst>
            <pc:docMk/>
            <pc:sldMk cId="2182144064" sldId="295"/>
            <ac:spMk id="14" creationId="{D6535ABF-681A-C8CD-D4BA-372D5834133A}"/>
          </ac:spMkLst>
        </pc:spChg>
        <pc:spChg chg="add mod">
          <ac:chgData name="MIGUEL TRIGUEROS MUÑOZ" userId="93f31087-8566-4d16-a7a1-f20635823349" providerId="ADAL" clId="{2064191C-0C86-4C83-9439-2D0DFB2B342F}" dt="2022-11-01T09:41:03.263" v="735" actId="1076"/>
          <ac:spMkLst>
            <pc:docMk/>
            <pc:sldMk cId="2182144064" sldId="295"/>
            <ac:spMk id="15" creationId="{8BEDADEA-20F8-7DDA-C2A3-B30AC6BCAE31}"/>
          </ac:spMkLst>
        </pc:spChg>
        <pc:spChg chg="add mod">
          <ac:chgData name="MIGUEL TRIGUEROS MUÑOZ" userId="93f31087-8566-4d16-a7a1-f20635823349" providerId="ADAL" clId="{2064191C-0C86-4C83-9439-2D0DFB2B342F}" dt="2022-11-01T09:41:03.263" v="735" actId="1076"/>
          <ac:spMkLst>
            <pc:docMk/>
            <pc:sldMk cId="2182144064" sldId="295"/>
            <ac:spMk id="16" creationId="{235AC35A-23DC-7464-D707-DE289E12F56B}"/>
          </ac:spMkLst>
        </pc:spChg>
        <pc:spChg chg="add mod">
          <ac:chgData name="MIGUEL TRIGUEROS MUÑOZ" userId="93f31087-8566-4d16-a7a1-f20635823349" providerId="ADAL" clId="{2064191C-0C86-4C83-9439-2D0DFB2B342F}" dt="2022-11-01T09:41:03.263" v="735" actId="1076"/>
          <ac:spMkLst>
            <pc:docMk/>
            <pc:sldMk cId="2182144064" sldId="295"/>
            <ac:spMk id="17" creationId="{A158D26D-A21F-FF64-7D0F-2AB6841099A7}"/>
          </ac:spMkLst>
        </pc:spChg>
        <pc:spChg chg="add mod">
          <ac:chgData name="MIGUEL TRIGUEROS MUÑOZ" userId="93f31087-8566-4d16-a7a1-f20635823349" providerId="ADAL" clId="{2064191C-0C86-4C83-9439-2D0DFB2B342F}" dt="2022-11-01T09:41:44.304" v="747" actId="20577"/>
          <ac:spMkLst>
            <pc:docMk/>
            <pc:sldMk cId="2182144064" sldId="295"/>
            <ac:spMk id="18" creationId="{7DF993F7-E6BE-ABBB-E9C7-A1856566E7E9}"/>
          </ac:spMkLst>
        </pc:spChg>
        <pc:spChg chg="add mod">
          <ac:chgData name="MIGUEL TRIGUEROS MUÑOZ" userId="93f31087-8566-4d16-a7a1-f20635823349" providerId="ADAL" clId="{2064191C-0C86-4C83-9439-2D0DFB2B342F}" dt="2022-11-01T09:40:33.121" v="728" actId="1035"/>
          <ac:spMkLst>
            <pc:docMk/>
            <pc:sldMk cId="2182144064" sldId="295"/>
            <ac:spMk id="19" creationId="{BFA72268-6CAA-9E04-6098-967E20991162}"/>
          </ac:spMkLst>
        </pc:spChg>
        <pc:spChg chg="add mod">
          <ac:chgData name="MIGUEL TRIGUEROS MUÑOZ" userId="93f31087-8566-4d16-a7a1-f20635823349" providerId="ADAL" clId="{2064191C-0C86-4C83-9439-2D0DFB2B342F}" dt="2022-11-01T09:39:12.197" v="713" actId="1037"/>
          <ac:spMkLst>
            <pc:docMk/>
            <pc:sldMk cId="2182144064" sldId="295"/>
            <ac:spMk id="20" creationId="{CE8196A5-D049-582B-78D9-DA52E0B14C2E}"/>
          </ac:spMkLst>
        </pc:spChg>
      </pc:sldChg>
      <pc:sldChg chg="addSp delSp modSp add mod ord">
        <pc:chgData name="MIGUEL TRIGUEROS MUÑOZ" userId="93f31087-8566-4d16-a7a1-f20635823349" providerId="ADAL" clId="{2064191C-0C86-4C83-9439-2D0DFB2B342F}" dt="2022-11-01T09:58:41.033" v="981" actId="20577"/>
        <pc:sldMkLst>
          <pc:docMk/>
          <pc:sldMk cId="3881213358" sldId="296"/>
        </pc:sldMkLst>
        <pc:spChg chg="mod">
          <ac:chgData name="MIGUEL TRIGUEROS MUÑOZ" userId="93f31087-8566-4d16-a7a1-f20635823349" providerId="ADAL" clId="{2064191C-0C86-4C83-9439-2D0DFB2B342F}" dt="2022-11-01T09:42:57.333" v="779" actId="20577"/>
          <ac:spMkLst>
            <pc:docMk/>
            <pc:sldMk cId="3881213358" sldId="296"/>
            <ac:spMk id="2" creationId="{3EA543D3-C58C-1AE7-0D94-9F33892E7FF5}"/>
          </ac:spMkLst>
        </pc:spChg>
        <pc:spChg chg="add mod">
          <ac:chgData name="MIGUEL TRIGUEROS MUÑOZ" userId="93f31087-8566-4d16-a7a1-f20635823349" providerId="ADAL" clId="{2064191C-0C86-4C83-9439-2D0DFB2B342F}" dt="2022-11-01T09:43:45.480" v="788" actId="14100"/>
          <ac:spMkLst>
            <pc:docMk/>
            <pc:sldMk cId="3881213358" sldId="296"/>
            <ac:spMk id="3" creationId="{931475F3-FC26-7DBC-BE49-1E68A228D6CB}"/>
          </ac:spMkLst>
        </pc:spChg>
        <pc:spChg chg="add del mod">
          <ac:chgData name="MIGUEL TRIGUEROS MUÑOZ" userId="93f31087-8566-4d16-a7a1-f20635823349" providerId="ADAL" clId="{2064191C-0C86-4C83-9439-2D0DFB2B342F}" dt="2022-11-01T09:44:25.873" v="791"/>
          <ac:spMkLst>
            <pc:docMk/>
            <pc:sldMk cId="3881213358" sldId="296"/>
            <ac:spMk id="4" creationId="{78A0B5A2-8907-69E8-D720-E460B915DD12}"/>
          </ac:spMkLst>
        </pc:spChg>
        <pc:spChg chg="add del mod">
          <ac:chgData name="MIGUEL TRIGUEROS MUÑOZ" userId="93f31087-8566-4d16-a7a1-f20635823349" providerId="ADAL" clId="{2064191C-0C86-4C83-9439-2D0DFB2B342F}" dt="2022-11-01T09:44:25.873" v="791"/>
          <ac:spMkLst>
            <pc:docMk/>
            <pc:sldMk cId="3881213358" sldId="296"/>
            <ac:spMk id="5" creationId="{E62FF021-A6DF-35FA-D6B8-9B221757FEE7}"/>
          </ac:spMkLst>
        </pc:spChg>
        <pc:spChg chg="add del mod">
          <ac:chgData name="MIGUEL TRIGUEROS MUÑOZ" userId="93f31087-8566-4d16-a7a1-f20635823349" providerId="ADAL" clId="{2064191C-0C86-4C83-9439-2D0DFB2B342F}" dt="2022-11-01T09:44:25.873" v="791"/>
          <ac:spMkLst>
            <pc:docMk/>
            <pc:sldMk cId="3881213358" sldId="296"/>
            <ac:spMk id="6" creationId="{EBA61855-69F1-5300-B12A-F63C6DD3915E}"/>
          </ac:spMkLst>
        </pc:spChg>
        <pc:spChg chg="add del mod">
          <ac:chgData name="MIGUEL TRIGUEROS MUÑOZ" userId="93f31087-8566-4d16-a7a1-f20635823349" providerId="ADAL" clId="{2064191C-0C86-4C83-9439-2D0DFB2B342F}" dt="2022-11-01T09:44:25.873" v="791"/>
          <ac:spMkLst>
            <pc:docMk/>
            <pc:sldMk cId="3881213358" sldId="296"/>
            <ac:spMk id="7" creationId="{47688F9B-FE48-A0D9-96BF-28692D89C855}"/>
          </ac:spMkLst>
        </pc:spChg>
        <pc:spChg chg="add mod">
          <ac:chgData name="MIGUEL TRIGUEROS MUÑOZ" userId="93f31087-8566-4d16-a7a1-f20635823349" providerId="ADAL" clId="{2064191C-0C86-4C83-9439-2D0DFB2B342F}" dt="2022-11-01T09:44:44.776" v="794" actId="1076"/>
          <ac:spMkLst>
            <pc:docMk/>
            <pc:sldMk cId="3881213358" sldId="296"/>
            <ac:spMk id="8" creationId="{F3F233A9-547A-D553-3597-E763A2230617}"/>
          </ac:spMkLst>
        </pc:spChg>
        <pc:spChg chg="add mod">
          <ac:chgData name="MIGUEL TRIGUEROS MUÑOZ" userId="93f31087-8566-4d16-a7a1-f20635823349" providerId="ADAL" clId="{2064191C-0C86-4C83-9439-2D0DFB2B342F}" dt="2022-11-01T09:57:12.556" v="945" actId="20577"/>
          <ac:spMkLst>
            <pc:docMk/>
            <pc:sldMk cId="3881213358" sldId="296"/>
            <ac:spMk id="9" creationId="{A0EA8138-0D6E-A601-DFCA-B40BA720745C}"/>
          </ac:spMkLst>
        </pc:spChg>
        <pc:spChg chg="add mod">
          <ac:chgData name="MIGUEL TRIGUEROS MUÑOZ" userId="93f31087-8566-4d16-a7a1-f20635823349" providerId="ADAL" clId="{2064191C-0C86-4C83-9439-2D0DFB2B342F}" dt="2022-11-01T09:58:41.033" v="981" actId="20577"/>
          <ac:spMkLst>
            <pc:docMk/>
            <pc:sldMk cId="3881213358" sldId="296"/>
            <ac:spMk id="10" creationId="{24368EB7-AA95-DBE4-9180-DA44673ED414}"/>
          </ac:spMkLst>
        </pc:spChg>
        <pc:spChg chg="add mod">
          <ac:chgData name="MIGUEL TRIGUEROS MUÑOZ" userId="93f31087-8566-4d16-a7a1-f20635823349" providerId="ADAL" clId="{2064191C-0C86-4C83-9439-2D0DFB2B342F}" dt="2022-11-01T09:44:29.749" v="793" actId="207"/>
          <ac:spMkLst>
            <pc:docMk/>
            <pc:sldMk cId="3881213358" sldId="296"/>
            <ac:spMk id="11" creationId="{E6266818-8CE7-0EBE-9B9F-A3AE2F3BE2BC}"/>
          </ac:spMkLst>
        </pc:spChg>
        <pc:spChg chg="del">
          <ac:chgData name="MIGUEL TRIGUEROS MUÑOZ" userId="93f31087-8566-4d16-a7a1-f20635823349" providerId="ADAL" clId="{2064191C-0C86-4C83-9439-2D0DFB2B342F}" dt="2022-11-01T09:39:47.272" v="719" actId="478"/>
          <ac:spMkLst>
            <pc:docMk/>
            <pc:sldMk cId="3881213358" sldId="296"/>
            <ac:spMk id="12" creationId="{E1A35886-68D3-9112-9058-F58FD6C079BE}"/>
          </ac:spMkLst>
        </pc:spChg>
        <pc:spChg chg="del">
          <ac:chgData name="MIGUEL TRIGUEROS MUÑOZ" userId="93f31087-8566-4d16-a7a1-f20635823349" providerId="ADAL" clId="{2064191C-0C86-4C83-9439-2D0DFB2B342F}" dt="2022-11-01T09:39:47.272" v="719" actId="478"/>
          <ac:spMkLst>
            <pc:docMk/>
            <pc:sldMk cId="3881213358" sldId="296"/>
            <ac:spMk id="13" creationId="{59DC748F-8CDF-1E2F-07F2-767045760D9A}"/>
          </ac:spMkLst>
        </pc:spChg>
        <pc:spChg chg="del">
          <ac:chgData name="MIGUEL TRIGUEROS MUÑOZ" userId="93f31087-8566-4d16-a7a1-f20635823349" providerId="ADAL" clId="{2064191C-0C86-4C83-9439-2D0DFB2B342F}" dt="2022-11-01T09:39:47.272" v="719" actId="478"/>
          <ac:spMkLst>
            <pc:docMk/>
            <pc:sldMk cId="3881213358" sldId="296"/>
            <ac:spMk id="14" creationId="{D6535ABF-681A-C8CD-D4BA-372D5834133A}"/>
          </ac:spMkLst>
        </pc:spChg>
        <pc:spChg chg="del">
          <ac:chgData name="MIGUEL TRIGUEROS MUÑOZ" userId="93f31087-8566-4d16-a7a1-f20635823349" providerId="ADAL" clId="{2064191C-0C86-4C83-9439-2D0DFB2B342F}" dt="2022-11-01T09:39:47.272" v="719" actId="478"/>
          <ac:spMkLst>
            <pc:docMk/>
            <pc:sldMk cId="3881213358" sldId="296"/>
            <ac:spMk id="15" creationId="{8BEDADEA-20F8-7DDA-C2A3-B30AC6BCAE31}"/>
          </ac:spMkLst>
        </pc:spChg>
        <pc:spChg chg="del">
          <ac:chgData name="MIGUEL TRIGUEROS MUÑOZ" userId="93f31087-8566-4d16-a7a1-f20635823349" providerId="ADAL" clId="{2064191C-0C86-4C83-9439-2D0DFB2B342F}" dt="2022-11-01T09:39:47.272" v="719" actId="478"/>
          <ac:spMkLst>
            <pc:docMk/>
            <pc:sldMk cId="3881213358" sldId="296"/>
            <ac:spMk id="16" creationId="{235AC35A-23DC-7464-D707-DE289E12F56B}"/>
          </ac:spMkLst>
        </pc:spChg>
        <pc:spChg chg="del">
          <ac:chgData name="MIGUEL TRIGUEROS MUÑOZ" userId="93f31087-8566-4d16-a7a1-f20635823349" providerId="ADAL" clId="{2064191C-0C86-4C83-9439-2D0DFB2B342F}" dt="2022-11-01T09:39:47.272" v="719" actId="478"/>
          <ac:spMkLst>
            <pc:docMk/>
            <pc:sldMk cId="3881213358" sldId="296"/>
            <ac:spMk id="17" creationId="{A158D26D-A21F-FF64-7D0F-2AB6841099A7}"/>
          </ac:spMkLst>
        </pc:spChg>
        <pc:spChg chg="del">
          <ac:chgData name="MIGUEL TRIGUEROS MUÑOZ" userId="93f31087-8566-4d16-a7a1-f20635823349" providerId="ADAL" clId="{2064191C-0C86-4C83-9439-2D0DFB2B342F}" dt="2022-11-01T09:39:47.272" v="719" actId="478"/>
          <ac:spMkLst>
            <pc:docMk/>
            <pc:sldMk cId="3881213358" sldId="296"/>
            <ac:spMk id="18" creationId="{7DF993F7-E6BE-ABBB-E9C7-A1856566E7E9}"/>
          </ac:spMkLst>
        </pc:spChg>
        <pc:spChg chg="del">
          <ac:chgData name="MIGUEL TRIGUEROS MUÑOZ" userId="93f31087-8566-4d16-a7a1-f20635823349" providerId="ADAL" clId="{2064191C-0C86-4C83-9439-2D0DFB2B342F}" dt="2022-11-01T09:39:47.272" v="719" actId="478"/>
          <ac:spMkLst>
            <pc:docMk/>
            <pc:sldMk cId="3881213358" sldId="296"/>
            <ac:spMk id="19" creationId="{BFA72268-6CAA-9E04-6098-967E20991162}"/>
          </ac:spMkLst>
        </pc:spChg>
      </pc:sldChg>
      <pc:sldChg chg="addSp modSp add mod">
        <pc:chgData name="MIGUEL TRIGUEROS MUÑOZ" userId="93f31087-8566-4d16-a7a1-f20635823349" providerId="ADAL" clId="{2064191C-0C86-4C83-9439-2D0DFB2B342F}" dt="2022-11-01T09:52:11.509" v="817" actId="1076"/>
        <pc:sldMkLst>
          <pc:docMk/>
          <pc:sldMk cId="651048111" sldId="297"/>
        </pc:sldMkLst>
        <pc:spChg chg="add mod">
          <ac:chgData name="MIGUEL TRIGUEROS MUÑOZ" userId="93f31087-8566-4d16-a7a1-f20635823349" providerId="ADAL" clId="{2064191C-0C86-4C83-9439-2D0DFB2B342F}" dt="2022-11-01T09:50:45.212" v="811" actId="20577"/>
          <ac:spMkLst>
            <pc:docMk/>
            <pc:sldMk cId="651048111" sldId="297"/>
            <ac:spMk id="3" creationId="{8F502DD0-D866-0143-8B09-94DB43B15BE9}"/>
          </ac:spMkLst>
        </pc:spChg>
        <pc:spChg chg="add mod">
          <ac:chgData name="MIGUEL TRIGUEROS MUÑOZ" userId="93f31087-8566-4d16-a7a1-f20635823349" providerId="ADAL" clId="{2064191C-0C86-4C83-9439-2D0DFB2B342F}" dt="2022-11-01T09:52:11.509" v="817" actId="1076"/>
          <ac:spMkLst>
            <pc:docMk/>
            <pc:sldMk cId="651048111" sldId="297"/>
            <ac:spMk id="6" creationId="{5DE2E178-32DF-DFB6-6B77-51176B8397B9}"/>
          </ac:spMkLst>
        </pc:spChg>
        <pc:picChg chg="add mod">
          <ac:chgData name="MIGUEL TRIGUEROS MUÑOZ" userId="93f31087-8566-4d16-a7a1-f20635823349" providerId="ADAL" clId="{2064191C-0C86-4C83-9439-2D0DFB2B342F}" dt="2022-11-01T09:51:35.904" v="814" actId="1076"/>
          <ac:picMkLst>
            <pc:docMk/>
            <pc:sldMk cId="651048111" sldId="297"/>
            <ac:picMk id="5" creationId="{FD209B35-E6AF-3DAC-39CC-B4CCE06C4171}"/>
          </ac:picMkLst>
        </pc:picChg>
      </pc:sldChg>
      <pc:sldChg chg="add del">
        <pc:chgData name="MIGUEL TRIGUEROS MUÑOZ" userId="93f31087-8566-4d16-a7a1-f20635823349" providerId="ADAL" clId="{2064191C-0C86-4C83-9439-2D0DFB2B342F}" dt="2022-11-01T09:43:01.789" v="780" actId="47"/>
        <pc:sldMkLst>
          <pc:docMk/>
          <pc:sldMk cId="2028147615" sldId="297"/>
        </pc:sldMkLst>
      </pc:sldChg>
      <pc:sldChg chg="addSp modSp add mod">
        <pc:chgData name="MIGUEL TRIGUEROS MUÑOZ" userId="93f31087-8566-4d16-a7a1-f20635823349" providerId="ADAL" clId="{2064191C-0C86-4C83-9439-2D0DFB2B342F}" dt="2022-11-01T09:53:13.829" v="827" actId="20577"/>
        <pc:sldMkLst>
          <pc:docMk/>
          <pc:sldMk cId="1285496475" sldId="298"/>
        </pc:sldMkLst>
        <pc:spChg chg="mod">
          <ac:chgData name="MIGUEL TRIGUEROS MUÑOZ" userId="93f31087-8566-4d16-a7a1-f20635823349" providerId="ADAL" clId="{2064191C-0C86-4C83-9439-2D0DFB2B342F}" dt="2022-11-01T09:53:13.829" v="827" actId="20577"/>
          <ac:spMkLst>
            <pc:docMk/>
            <pc:sldMk cId="1285496475" sldId="298"/>
            <ac:spMk id="3" creationId="{8F502DD0-D866-0143-8B09-94DB43B15BE9}"/>
          </ac:spMkLst>
        </pc:spChg>
        <pc:picChg chg="add mod">
          <ac:chgData name="MIGUEL TRIGUEROS MUÑOZ" userId="93f31087-8566-4d16-a7a1-f20635823349" providerId="ADAL" clId="{2064191C-0C86-4C83-9439-2D0DFB2B342F}" dt="2022-11-01T09:52:53.894" v="822" actId="1076"/>
          <ac:picMkLst>
            <pc:docMk/>
            <pc:sldMk cId="1285496475" sldId="298"/>
            <ac:picMk id="5" creationId="{801B8472-CEA8-A980-C915-DFD274658556}"/>
          </ac:picMkLst>
        </pc:picChg>
      </pc:sldChg>
      <pc:sldChg chg="addSp modSp add mod">
        <pc:chgData name="MIGUEL TRIGUEROS MUÑOZ" userId="93f31087-8566-4d16-a7a1-f20635823349" providerId="ADAL" clId="{2064191C-0C86-4C83-9439-2D0DFB2B342F}" dt="2022-11-01T09:54:14.131" v="886" actId="255"/>
        <pc:sldMkLst>
          <pc:docMk/>
          <pc:sldMk cId="975738591" sldId="299"/>
        </pc:sldMkLst>
        <pc:spChg chg="add mod">
          <ac:chgData name="MIGUEL TRIGUEROS MUÑOZ" userId="93f31087-8566-4d16-a7a1-f20635823349" providerId="ADAL" clId="{2064191C-0C86-4C83-9439-2D0DFB2B342F}" dt="2022-11-01T09:54:14.131" v="886" actId="255"/>
          <ac:spMkLst>
            <pc:docMk/>
            <pc:sldMk cId="975738591" sldId="299"/>
            <ac:spMk id="4" creationId="{8EF8727F-67C4-7590-E470-94B2C91E788E}"/>
          </ac:spMkLst>
        </pc:spChg>
      </pc:sldChg>
      <pc:sldChg chg="addSp delSp modSp add mod">
        <pc:chgData name="MIGUEL TRIGUEROS MUÑOZ" userId="93f31087-8566-4d16-a7a1-f20635823349" providerId="ADAL" clId="{2064191C-0C86-4C83-9439-2D0DFB2B342F}" dt="2022-11-01T10:07:40.189" v="1130" actId="113"/>
        <pc:sldMkLst>
          <pc:docMk/>
          <pc:sldMk cId="1286011775" sldId="300"/>
        </pc:sldMkLst>
        <pc:spChg chg="mod">
          <ac:chgData name="MIGUEL TRIGUEROS MUÑOZ" userId="93f31087-8566-4d16-a7a1-f20635823349" providerId="ADAL" clId="{2064191C-0C86-4C83-9439-2D0DFB2B342F}" dt="2022-11-01T10:07:40.189" v="1130" actId="113"/>
          <ac:spMkLst>
            <pc:docMk/>
            <pc:sldMk cId="1286011775" sldId="300"/>
            <ac:spMk id="3" creationId="{8F502DD0-D866-0143-8B09-94DB43B15BE9}"/>
          </ac:spMkLst>
        </pc:spChg>
        <pc:spChg chg="del">
          <ac:chgData name="MIGUEL TRIGUEROS MUÑOZ" userId="93f31087-8566-4d16-a7a1-f20635823349" providerId="ADAL" clId="{2064191C-0C86-4C83-9439-2D0DFB2B342F}" dt="2022-11-01T09:54:57.433" v="888" actId="478"/>
          <ac:spMkLst>
            <pc:docMk/>
            <pc:sldMk cId="1286011775" sldId="300"/>
            <ac:spMk id="4" creationId="{8EF8727F-67C4-7590-E470-94B2C91E788E}"/>
          </ac:spMkLst>
        </pc:spChg>
        <pc:spChg chg="add mod">
          <ac:chgData name="MIGUEL TRIGUEROS MUÑOZ" userId="93f31087-8566-4d16-a7a1-f20635823349" providerId="ADAL" clId="{2064191C-0C86-4C83-9439-2D0DFB2B342F}" dt="2022-11-01T10:06:33.166" v="1120" actId="1076"/>
          <ac:spMkLst>
            <pc:docMk/>
            <pc:sldMk cId="1286011775" sldId="300"/>
            <ac:spMk id="5" creationId="{F0CE55C7-917D-1145-24E4-FA7508BA7563}"/>
          </ac:spMkLst>
        </pc:spChg>
        <pc:spChg chg="add mod">
          <ac:chgData name="MIGUEL TRIGUEROS MUÑOZ" userId="93f31087-8566-4d16-a7a1-f20635823349" providerId="ADAL" clId="{2064191C-0C86-4C83-9439-2D0DFB2B342F}" dt="2022-11-01T10:06:33.166" v="1120" actId="1076"/>
          <ac:spMkLst>
            <pc:docMk/>
            <pc:sldMk cId="1286011775" sldId="300"/>
            <ac:spMk id="6" creationId="{D157F4AB-C14D-7573-5372-40B2E6A6237D}"/>
          </ac:spMkLst>
        </pc:spChg>
        <pc:spChg chg="add mod">
          <ac:chgData name="MIGUEL TRIGUEROS MUÑOZ" userId="93f31087-8566-4d16-a7a1-f20635823349" providerId="ADAL" clId="{2064191C-0C86-4C83-9439-2D0DFB2B342F}" dt="2022-11-01T10:06:36.791" v="1121" actId="14100"/>
          <ac:spMkLst>
            <pc:docMk/>
            <pc:sldMk cId="1286011775" sldId="300"/>
            <ac:spMk id="7" creationId="{1B8546C1-C656-435E-8681-42177A5E949C}"/>
          </ac:spMkLst>
        </pc:spChg>
        <pc:picChg chg="add mod">
          <ac:chgData name="MIGUEL TRIGUEROS MUÑOZ" userId="93f31087-8566-4d16-a7a1-f20635823349" providerId="ADAL" clId="{2064191C-0C86-4C83-9439-2D0DFB2B342F}" dt="2022-11-01T10:07:00.771" v="1124" actId="14100"/>
          <ac:picMkLst>
            <pc:docMk/>
            <pc:sldMk cId="1286011775" sldId="300"/>
            <ac:picMk id="9" creationId="{FAB6DD32-ED2E-2401-F3D7-EE93FF32636C}"/>
          </ac:picMkLst>
        </pc:picChg>
      </pc:sldChg>
      <pc:sldChg chg="modSp add del mod">
        <pc:chgData name="MIGUEL TRIGUEROS MUÑOZ" userId="93f31087-8566-4d16-a7a1-f20635823349" providerId="ADAL" clId="{2064191C-0C86-4C83-9439-2D0DFB2B342F}" dt="2022-11-01T10:00:07.119" v="1023" actId="2696"/>
        <pc:sldMkLst>
          <pc:docMk/>
          <pc:sldMk cId="3355152371" sldId="301"/>
        </pc:sldMkLst>
        <pc:spChg chg="mod">
          <ac:chgData name="MIGUEL TRIGUEROS MUÑOZ" userId="93f31087-8566-4d16-a7a1-f20635823349" providerId="ADAL" clId="{2064191C-0C86-4C83-9439-2D0DFB2B342F}" dt="2022-11-01T09:59:58.132" v="1014" actId="20577"/>
          <ac:spMkLst>
            <pc:docMk/>
            <pc:sldMk cId="3355152371" sldId="301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2064191C-0C86-4C83-9439-2D0DFB2B342F}" dt="2022-11-01T10:00:04.236" v="1022" actId="20577"/>
          <ac:spMkLst>
            <pc:docMk/>
            <pc:sldMk cId="3355152371" sldId="301"/>
            <ac:spMk id="3" creationId="{8F502DD0-D866-0143-8B09-94DB43B15BE9}"/>
          </ac:spMkLst>
        </pc:spChg>
      </pc:sldChg>
      <pc:sldChg chg="addSp modSp add mod">
        <pc:chgData name="MIGUEL TRIGUEROS MUÑOZ" userId="93f31087-8566-4d16-a7a1-f20635823349" providerId="ADAL" clId="{2064191C-0C86-4C83-9439-2D0DFB2B342F}" dt="2022-11-01T10:00:36.539" v="1026" actId="207"/>
        <pc:sldMkLst>
          <pc:docMk/>
          <pc:sldMk cId="4280179594" sldId="301"/>
        </pc:sldMkLst>
        <pc:spChg chg="add mod">
          <ac:chgData name="MIGUEL TRIGUEROS MUÑOZ" userId="93f31087-8566-4d16-a7a1-f20635823349" providerId="ADAL" clId="{2064191C-0C86-4C83-9439-2D0DFB2B342F}" dt="2022-11-01T10:00:36.539" v="1026" actId="207"/>
          <ac:spMkLst>
            <pc:docMk/>
            <pc:sldMk cId="4280179594" sldId="301"/>
            <ac:spMk id="4" creationId="{A0C9BFAE-95CF-9D37-CC19-A4D0B497320D}"/>
          </ac:spMkLst>
        </pc:spChg>
      </pc:sldChg>
      <pc:sldChg chg="addSp delSp modSp add mod">
        <pc:chgData name="MIGUEL TRIGUEROS MUÑOZ" userId="93f31087-8566-4d16-a7a1-f20635823349" providerId="ADAL" clId="{2064191C-0C86-4C83-9439-2D0DFB2B342F}" dt="2022-11-01T10:04:46.154" v="1087" actId="20577"/>
        <pc:sldMkLst>
          <pc:docMk/>
          <pc:sldMk cId="1662085430" sldId="302"/>
        </pc:sldMkLst>
        <pc:spChg chg="mod">
          <ac:chgData name="MIGUEL TRIGUEROS MUÑOZ" userId="93f31087-8566-4d16-a7a1-f20635823349" providerId="ADAL" clId="{2064191C-0C86-4C83-9439-2D0DFB2B342F}" dt="2022-11-01T10:02:12.421" v="1047" actId="20577"/>
          <ac:spMkLst>
            <pc:docMk/>
            <pc:sldMk cId="1662085430" sldId="302"/>
            <ac:spMk id="2" creationId="{3EA543D3-C58C-1AE7-0D94-9F33892E7FF5}"/>
          </ac:spMkLst>
        </pc:spChg>
        <pc:spChg chg="del mod">
          <ac:chgData name="MIGUEL TRIGUEROS MUÑOZ" userId="93f31087-8566-4d16-a7a1-f20635823349" providerId="ADAL" clId="{2064191C-0C86-4C83-9439-2D0DFB2B342F}" dt="2022-11-01T10:02:52.879" v="1051" actId="478"/>
          <ac:spMkLst>
            <pc:docMk/>
            <pc:sldMk cId="1662085430" sldId="302"/>
            <ac:spMk id="3" creationId="{8F502DD0-D866-0143-8B09-94DB43B15BE9}"/>
          </ac:spMkLst>
        </pc:spChg>
        <pc:spChg chg="del">
          <ac:chgData name="MIGUEL TRIGUEROS MUÑOZ" userId="93f31087-8566-4d16-a7a1-f20635823349" providerId="ADAL" clId="{2064191C-0C86-4C83-9439-2D0DFB2B342F}" dt="2022-11-01T10:02:38.159" v="1048" actId="478"/>
          <ac:spMkLst>
            <pc:docMk/>
            <pc:sldMk cId="1662085430" sldId="302"/>
            <ac:spMk id="4" creationId="{A0C9BFAE-95CF-9D37-CC19-A4D0B497320D}"/>
          </ac:spMkLst>
        </pc:spChg>
        <pc:spChg chg="add mod">
          <ac:chgData name="MIGUEL TRIGUEROS MUÑOZ" userId="93f31087-8566-4d16-a7a1-f20635823349" providerId="ADAL" clId="{2064191C-0C86-4C83-9439-2D0DFB2B342F}" dt="2022-11-01T10:04:46.154" v="1087" actId="20577"/>
          <ac:spMkLst>
            <pc:docMk/>
            <pc:sldMk cId="1662085430" sldId="302"/>
            <ac:spMk id="5" creationId="{2E672CE3-414F-1E3C-9928-F4B6B7568735}"/>
          </ac:spMkLst>
        </pc:spChg>
      </pc:sldChg>
      <pc:sldChg chg="delSp new mod">
        <pc:chgData name="MIGUEL TRIGUEROS MUÑOZ" userId="93f31087-8566-4d16-a7a1-f20635823349" providerId="ADAL" clId="{2064191C-0C86-4C83-9439-2D0DFB2B342F}" dt="2022-11-01T10:03:15.569" v="1053" actId="21"/>
        <pc:sldMkLst>
          <pc:docMk/>
          <pc:sldMk cId="40683663" sldId="303"/>
        </pc:sldMkLst>
        <pc:spChg chg="del">
          <ac:chgData name="MIGUEL TRIGUEROS MUÑOZ" userId="93f31087-8566-4d16-a7a1-f20635823349" providerId="ADAL" clId="{2064191C-0C86-4C83-9439-2D0DFB2B342F}" dt="2022-11-01T10:03:15.569" v="1053" actId="21"/>
          <ac:spMkLst>
            <pc:docMk/>
            <pc:sldMk cId="40683663" sldId="303"/>
            <ac:spMk id="2" creationId="{FEDCF1AF-42DA-7BB2-76A7-F5530B7C7D4A}"/>
          </ac:spMkLst>
        </pc:spChg>
        <pc:spChg chg="del">
          <ac:chgData name="MIGUEL TRIGUEROS MUÑOZ" userId="93f31087-8566-4d16-a7a1-f20635823349" providerId="ADAL" clId="{2064191C-0C86-4C83-9439-2D0DFB2B342F}" dt="2022-11-01T10:03:15.569" v="1053" actId="21"/>
          <ac:spMkLst>
            <pc:docMk/>
            <pc:sldMk cId="40683663" sldId="303"/>
            <ac:spMk id="3" creationId="{CF8FC919-4D35-2C2C-D68D-D6748B524FBC}"/>
          </ac:spMkLst>
        </pc:spChg>
      </pc:sldChg>
      <pc:sldChg chg="addSp delSp modSp add mod">
        <pc:chgData name="MIGUEL TRIGUEROS MUÑOZ" userId="93f31087-8566-4d16-a7a1-f20635823349" providerId="ADAL" clId="{2064191C-0C86-4C83-9439-2D0DFB2B342F}" dt="2022-11-01T10:09:39.021" v="1149" actId="1076"/>
        <pc:sldMkLst>
          <pc:docMk/>
          <pc:sldMk cId="1878582030" sldId="304"/>
        </pc:sldMkLst>
        <pc:spChg chg="mod">
          <ac:chgData name="MIGUEL TRIGUEROS MUÑOZ" userId="93f31087-8566-4d16-a7a1-f20635823349" providerId="ADAL" clId="{2064191C-0C86-4C83-9439-2D0DFB2B342F}" dt="2022-11-01T10:08:02.033" v="1134" actId="113"/>
          <ac:spMkLst>
            <pc:docMk/>
            <pc:sldMk cId="1878582030" sldId="304"/>
            <ac:spMk id="3" creationId="{8F502DD0-D866-0143-8B09-94DB43B15BE9}"/>
          </ac:spMkLst>
        </pc:spChg>
        <pc:spChg chg="add mod">
          <ac:chgData name="MIGUEL TRIGUEROS MUÑOZ" userId="93f31087-8566-4d16-a7a1-f20635823349" providerId="ADAL" clId="{2064191C-0C86-4C83-9439-2D0DFB2B342F}" dt="2022-11-01T10:09:10.174" v="1145" actId="1076"/>
          <ac:spMkLst>
            <pc:docMk/>
            <pc:sldMk cId="1878582030" sldId="304"/>
            <ac:spMk id="4" creationId="{B55CF686-9CBD-47BA-F6C3-E68D3C2F26AF}"/>
          </ac:spMkLst>
        </pc:spChg>
        <pc:spChg chg="del">
          <ac:chgData name="MIGUEL TRIGUEROS MUÑOZ" userId="93f31087-8566-4d16-a7a1-f20635823349" providerId="ADAL" clId="{2064191C-0C86-4C83-9439-2D0DFB2B342F}" dt="2022-11-01T10:08:18.410" v="1135" actId="478"/>
          <ac:spMkLst>
            <pc:docMk/>
            <pc:sldMk cId="1878582030" sldId="304"/>
            <ac:spMk id="5" creationId="{F0CE55C7-917D-1145-24E4-FA7508BA7563}"/>
          </ac:spMkLst>
        </pc:spChg>
        <pc:spChg chg="del">
          <ac:chgData name="MIGUEL TRIGUEROS MUÑOZ" userId="93f31087-8566-4d16-a7a1-f20635823349" providerId="ADAL" clId="{2064191C-0C86-4C83-9439-2D0DFB2B342F}" dt="2022-11-01T10:08:18.410" v="1135" actId="478"/>
          <ac:spMkLst>
            <pc:docMk/>
            <pc:sldMk cId="1878582030" sldId="304"/>
            <ac:spMk id="6" creationId="{D157F4AB-C14D-7573-5372-40B2E6A6237D}"/>
          </ac:spMkLst>
        </pc:spChg>
        <pc:spChg chg="del">
          <ac:chgData name="MIGUEL TRIGUEROS MUÑOZ" userId="93f31087-8566-4d16-a7a1-f20635823349" providerId="ADAL" clId="{2064191C-0C86-4C83-9439-2D0DFB2B342F}" dt="2022-11-01T10:08:18.410" v="1135" actId="478"/>
          <ac:spMkLst>
            <pc:docMk/>
            <pc:sldMk cId="1878582030" sldId="304"/>
            <ac:spMk id="7" creationId="{1B8546C1-C656-435E-8681-42177A5E949C}"/>
          </ac:spMkLst>
        </pc:spChg>
        <pc:picChg chg="del">
          <ac:chgData name="MIGUEL TRIGUEROS MUÑOZ" userId="93f31087-8566-4d16-a7a1-f20635823349" providerId="ADAL" clId="{2064191C-0C86-4C83-9439-2D0DFB2B342F}" dt="2022-11-01T10:08:18.410" v="1135" actId="478"/>
          <ac:picMkLst>
            <pc:docMk/>
            <pc:sldMk cId="1878582030" sldId="304"/>
            <ac:picMk id="9" creationId="{FAB6DD32-ED2E-2401-F3D7-EE93FF32636C}"/>
          </ac:picMkLst>
        </pc:picChg>
        <pc:picChg chg="add mod">
          <ac:chgData name="MIGUEL TRIGUEROS MUÑOZ" userId="93f31087-8566-4d16-a7a1-f20635823349" providerId="ADAL" clId="{2064191C-0C86-4C83-9439-2D0DFB2B342F}" dt="2022-11-01T10:09:39.021" v="1149" actId="1076"/>
          <ac:picMkLst>
            <pc:docMk/>
            <pc:sldMk cId="1878582030" sldId="304"/>
            <ac:picMk id="10" creationId="{2B873669-A868-A733-0975-046766F3D38B}"/>
          </ac:picMkLst>
        </pc:picChg>
      </pc:sldChg>
      <pc:sldChg chg="addSp modSp add mod">
        <pc:chgData name="MIGUEL TRIGUEROS MUÑOZ" userId="93f31087-8566-4d16-a7a1-f20635823349" providerId="ADAL" clId="{2064191C-0C86-4C83-9439-2D0DFB2B342F}" dt="2022-11-01T10:10:47.786" v="1159" actId="1076"/>
        <pc:sldMkLst>
          <pc:docMk/>
          <pc:sldMk cId="524834107" sldId="305"/>
        </pc:sldMkLst>
        <pc:spChg chg="add mod">
          <ac:chgData name="MIGUEL TRIGUEROS MUÑOZ" userId="93f31087-8566-4d16-a7a1-f20635823349" providerId="ADAL" clId="{2064191C-0C86-4C83-9439-2D0DFB2B342F}" dt="2022-11-01T10:10:19.871" v="1155" actId="14100"/>
          <ac:spMkLst>
            <pc:docMk/>
            <pc:sldMk cId="524834107" sldId="305"/>
            <ac:spMk id="5" creationId="{2430D8FA-273E-D842-60B7-8F402EE95255}"/>
          </ac:spMkLst>
        </pc:spChg>
        <pc:picChg chg="add mod">
          <ac:chgData name="MIGUEL TRIGUEROS MUÑOZ" userId="93f31087-8566-4d16-a7a1-f20635823349" providerId="ADAL" clId="{2064191C-0C86-4C83-9439-2D0DFB2B342F}" dt="2022-11-01T10:10:47.786" v="1159" actId="1076"/>
          <ac:picMkLst>
            <pc:docMk/>
            <pc:sldMk cId="524834107" sldId="305"/>
            <ac:picMk id="7" creationId="{0436C593-650B-F169-B5A6-58AD902283EE}"/>
          </ac:picMkLst>
        </pc:picChg>
      </pc:sldChg>
      <pc:sldChg chg="add del">
        <pc:chgData name="MIGUEL TRIGUEROS MUÑOZ" userId="93f31087-8566-4d16-a7a1-f20635823349" providerId="ADAL" clId="{2064191C-0C86-4C83-9439-2D0DFB2B342F}" dt="2022-11-01T10:07:54.175" v="1132" actId="47"/>
        <pc:sldMkLst>
          <pc:docMk/>
          <pc:sldMk cId="1446723010" sldId="305"/>
        </pc:sldMkLst>
      </pc:sldChg>
      <pc:sldChg chg="addSp modSp add mod">
        <pc:chgData name="MIGUEL TRIGUEROS MUÑOZ" userId="93f31087-8566-4d16-a7a1-f20635823349" providerId="ADAL" clId="{2064191C-0C86-4C83-9439-2D0DFB2B342F}" dt="2022-11-01T10:13:16.102" v="1171" actId="14100"/>
        <pc:sldMkLst>
          <pc:docMk/>
          <pc:sldMk cId="3007344242" sldId="306"/>
        </pc:sldMkLst>
        <pc:spChg chg="add mod">
          <ac:chgData name="MIGUEL TRIGUEROS MUÑOZ" userId="93f31087-8566-4d16-a7a1-f20635823349" providerId="ADAL" clId="{2064191C-0C86-4C83-9439-2D0DFB2B342F}" dt="2022-11-01T10:11:25.229" v="1165" actId="14100"/>
          <ac:spMkLst>
            <pc:docMk/>
            <pc:sldMk cId="3007344242" sldId="306"/>
            <ac:spMk id="4" creationId="{CB6C07C7-91C6-E771-56A7-D968244C2EBB}"/>
          </ac:spMkLst>
        </pc:spChg>
        <pc:picChg chg="add mod">
          <ac:chgData name="MIGUEL TRIGUEROS MUÑOZ" userId="93f31087-8566-4d16-a7a1-f20635823349" providerId="ADAL" clId="{2064191C-0C86-4C83-9439-2D0DFB2B342F}" dt="2022-11-01T10:13:16.102" v="1171" actId="14100"/>
          <ac:picMkLst>
            <pc:docMk/>
            <pc:sldMk cId="3007344242" sldId="306"/>
            <ac:picMk id="6" creationId="{18863F1F-3177-2568-38C3-0763795AEDB9}"/>
          </ac:picMkLst>
        </pc:picChg>
      </pc:sldChg>
      <pc:sldChg chg="addSp modSp add del mod">
        <pc:chgData name="MIGUEL TRIGUEROS MUÑOZ" userId="93f31087-8566-4d16-a7a1-f20635823349" providerId="ADAL" clId="{2064191C-0C86-4C83-9439-2D0DFB2B342F}" dt="2022-11-01T10:33:17.644" v="1536" actId="47"/>
        <pc:sldMkLst>
          <pc:docMk/>
          <pc:sldMk cId="2662598700" sldId="307"/>
        </pc:sldMkLst>
        <pc:spChg chg="mod">
          <ac:chgData name="MIGUEL TRIGUEROS MUÑOZ" userId="93f31087-8566-4d16-a7a1-f20635823349" providerId="ADAL" clId="{2064191C-0C86-4C83-9439-2D0DFB2B342F}" dt="2022-11-01T10:15:58.175" v="1244" actId="14100"/>
          <ac:spMkLst>
            <pc:docMk/>
            <pc:sldMk cId="2662598700" sldId="307"/>
            <ac:spMk id="3" creationId="{8F502DD0-D866-0143-8B09-94DB43B15BE9}"/>
          </ac:spMkLst>
        </pc:spChg>
        <pc:spChg chg="add mod">
          <ac:chgData name="MIGUEL TRIGUEROS MUÑOZ" userId="93f31087-8566-4d16-a7a1-f20635823349" providerId="ADAL" clId="{2064191C-0C86-4C83-9439-2D0DFB2B342F}" dt="2022-11-01T10:22:13.911" v="1479" actId="1076"/>
          <ac:spMkLst>
            <pc:docMk/>
            <pc:sldMk cId="2662598700" sldId="307"/>
            <ac:spMk id="4" creationId="{C67C812D-06F7-5362-DEA9-22326FB39A8F}"/>
          </ac:spMkLst>
        </pc:spChg>
      </pc:sldChg>
      <pc:sldChg chg="modSp add mod">
        <pc:chgData name="MIGUEL TRIGUEROS MUÑOZ" userId="93f31087-8566-4d16-a7a1-f20635823349" providerId="ADAL" clId="{2064191C-0C86-4C83-9439-2D0DFB2B342F}" dt="2022-11-01T10:14:29.522" v="1194" actId="20577"/>
        <pc:sldMkLst>
          <pc:docMk/>
          <pc:sldMk cId="1441313987" sldId="308"/>
        </pc:sldMkLst>
        <pc:spChg chg="mod">
          <ac:chgData name="MIGUEL TRIGUEROS MUÑOZ" userId="93f31087-8566-4d16-a7a1-f20635823349" providerId="ADAL" clId="{2064191C-0C86-4C83-9439-2D0DFB2B342F}" dt="2022-11-01T10:14:07.685" v="1183" actId="11"/>
          <ac:spMkLst>
            <pc:docMk/>
            <pc:sldMk cId="1441313987" sldId="308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2064191C-0C86-4C83-9439-2D0DFB2B342F}" dt="2022-11-01T10:14:29.522" v="1194" actId="20577"/>
          <ac:spMkLst>
            <pc:docMk/>
            <pc:sldMk cId="1441313987" sldId="308"/>
            <ac:spMk id="3" creationId="{8F502DD0-D866-0143-8B09-94DB43B15BE9}"/>
          </ac:spMkLst>
        </pc:spChg>
      </pc:sldChg>
      <pc:sldChg chg="modSp add mod">
        <pc:chgData name="MIGUEL TRIGUEROS MUÑOZ" userId="93f31087-8566-4d16-a7a1-f20635823349" providerId="ADAL" clId="{2064191C-0C86-4C83-9439-2D0DFB2B342F}" dt="2022-11-01T10:47:41.617" v="1748" actId="20577"/>
        <pc:sldMkLst>
          <pc:docMk/>
          <pc:sldMk cId="1679762254" sldId="309"/>
        </pc:sldMkLst>
        <pc:spChg chg="mod">
          <ac:chgData name="MIGUEL TRIGUEROS MUÑOZ" userId="93f31087-8566-4d16-a7a1-f20635823349" providerId="ADAL" clId="{2064191C-0C86-4C83-9439-2D0DFB2B342F}" dt="2022-11-01T10:47:41.617" v="1748" actId="20577"/>
          <ac:spMkLst>
            <pc:docMk/>
            <pc:sldMk cId="1679762254" sldId="309"/>
            <ac:spMk id="4" creationId="{C67C812D-06F7-5362-DEA9-22326FB39A8F}"/>
          </ac:spMkLst>
        </pc:spChg>
      </pc:sldChg>
      <pc:sldChg chg="addSp modSp add mod">
        <pc:chgData name="MIGUEL TRIGUEROS MUÑOZ" userId="93f31087-8566-4d16-a7a1-f20635823349" providerId="ADAL" clId="{2064191C-0C86-4C83-9439-2D0DFB2B342F}" dt="2022-11-01T10:47:56.254" v="1756" actId="20577"/>
        <pc:sldMkLst>
          <pc:docMk/>
          <pc:sldMk cId="2242644199" sldId="310"/>
        </pc:sldMkLst>
        <pc:spChg chg="mod">
          <ac:chgData name="MIGUEL TRIGUEROS MUÑOZ" userId="93f31087-8566-4d16-a7a1-f20635823349" providerId="ADAL" clId="{2064191C-0C86-4C83-9439-2D0DFB2B342F}" dt="2022-11-01T10:39:05.728" v="1684" actId="20577"/>
          <ac:spMkLst>
            <pc:docMk/>
            <pc:sldMk cId="2242644199" sldId="310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2064191C-0C86-4C83-9439-2D0DFB2B342F}" dt="2022-11-01T10:47:56.254" v="1756" actId="20577"/>
          <ac:spMkLst>
            <pc:docMk/>
            <pc:sldMk cId="2242644199" sldId="310"/>
            <ac:spMk id="4" creationId="{C67C812D-06F7-5362-DEA9-22326FB39A8F}"/>
          </ac:spMkLst>
        </pc:spChg>
        <pc:spChg chg="add mod">
          <ac:chgData name="MIGUEL TRIGUEROS MUÑOZ" userId="93f31087-8566-4d16-a7a1-f20635823349" providerId="ADAL" clId="{2064191C-0C86-4C83-9439-2D0DFB2B342F}" dt="2022-11-01T10:36:45.819" v="1682" actId="6549"/>
          <ac:spMkLst>
            <pc:docMk/>
            <pc:sldMk cId="2242644199" sldId="310"/>
            <ac:spMk id="5" creationId="{FCDC7A02-AF99-E407-2764-328B3B679745}"/>
          </ac:spMkLst>
        </pc:spChg>
      </pc:sldChg>
      <pc:sldChg chg="addSp delSp modSp add mod">
        <pc:chgData name="MIGUEL TRIGUEROS MUÑOZ" userId="93f31087-8566-4d16-a7a1-f20635823349" providerId="ADAL" clId="{2064191C-0C86-4C83-9439-2D0DFB2B342F}" dt="2022-11-01T10:47:20.532" v="1740" actId="255"/>
        <pc:sldMkLst>
          <pc:docMk/>
          <pc:sldMk cId="1813723418" sldId="311"/>
        </pc:sldMkLst>
        <pc:spChg chg="del">
          <ac:chgData name="MIGUEL TRIGUEROS MUÑOZ" userId="93f31087-8566-4d16-a7a1-f20635823349" providerId="ADAL" clId="{2064191C-0C86-4C83-9439-2D0DFB2B342F}" dt="2022-11-01T10:39:21.819" v="1686" actId="478"/>
          <ac:spMkLst>
            <pc:docMk/>
            <pc:sldMk cId="1813723418" sldId="311"/>
            <ac:spMk id="4" creationId="{C67C812D-06F7-5362-DEA9-22326FB39A8F}"/>
          </ac:spMkLst>
        </pc:spChg>
        <pc:spChg chg="mod">
          <ac:chgData name="MIGUEL TRIGUEROS MUÑOZ" userId="93f31087-8566-4d16-a7a1-f20635823349" providerId="ADAL" clId="{2064191C-0C86-4C83-9439-2D0DFB2B342F}" dt="2022-11-01T10:41:06.166" v="1698" actId="14100"/>
          <ac:spMkLst>
            <pc:docMk/>
            <pc:sldMk cId="1813723418" sldId="311"/>
            <ac:spMk id="5" creationId="{FCDC7A02-AF99-E407-2764-328B3B679745}"/>
          </ac:spMkLst>
        </pc:spChg>
        <pc:spChg chg="add mod">
          <ac:chgData name="MIGUEL TRIGUEROS MUÑOZ" userId="93f31087-8566-4d16-a7a1-f20635823349" providerId="ADAL" clId="{2064191C-0C86-4C83-9439-2D0DFB2B342F}" dt="2022-11-01T10:47:20.532" v="1740" actId="255"/>
          <ac:spMkLst>
            <pc:docMk/>
            <pc:sldMk cId="1813723418" sldId="311"/>
            <ac:spMk id="8" creationId="{F351AA54-C070-2364-7026-39D30F542985}"/>
          </ac:spMkLst>
        </pc:spChg>
        <pc:picChg chg="add mod ord">
          <ac:chgData name="MIGUEL TRIGUEROS MUÑOZ" userId="93f31087-8566-4d16-a7a1-f20635823349" providerId="ADAL" clId="{2064191C-0C86-4C83-9439-2D0DFB2B342F}" dt="2022-11-01T10:41:21.799" v="1699" actId="14100"/>
          <ac:picMkLst>
            <pc:docMk/>
            <pc:sldMk cId="1813723418" sldId="311"/>
            <ac:picMk id="7" creationId="{37E0998D-AEF5-859F-23D2-822BBE7B5E28}"/>
          </ac:picMkLst>
        </pc:picChg>
      </pc:sldChg>
      <pc:sldChg chg="modSp add mod">
        <pc:chgData name="MIGUEL TRIGUEROS MUÑOZ" userId="93f31087-8566-4d16-a7a1-f20635823349" providerId="ADAL" clId="{2064191C-0C86-4C83-9439-2D0DFB2B342F}" dt="2022-11-01T10:50:52.418" v="1780" actId="14100"/>
        <pc:sldMkLst>
          <pc:docMk/>
          <pc:sldMk cId="2269836530" sldId="312"/>
        </pc:sldMkLst>
        <pc:spChg chg="mod">
          <ac:chgData name="MIGUEL TRIGUEROS MUÑOZ" userId="93f31087-8566-4d16-a7a1-f20635823349" providerId="ADAL" clId="{2064191C-0C86-4C83-9439-2D0DFB2B342F}" dt="2022-11-01T10:48:28.656" v="1758" actId="20577"/>
          <ac:spMkLst>
            <pc:docMk/>
            <pc:sldMk cId="2269836530" sldId="312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2064191C-0C86-4C83-9439-2D0DFB2B342F}" dt="2022-11-01T10:50:52.418" v="1780" actId="14100"/>
          <ac:spMkLst>
            <pc:docMk/>
            <pc:sldMk cId="2269836530" sldId="312"/>
            <ac:spMk id="5" creationId="{FCDC7A02-AF99-E407-2764-328B3B679745}"/>
          </ac:spMkLst>
        </pc:spChg>
      </pc:sldChg>
      <pc:sldChg chg="addSp delSp modSp add mod">
        <pc:chgData name="MIGUEL TRIGUEROS MUÑOZ" userId="93f31087-8566-4d16-a7a1-f20635823349" providerId="ADAL" clId="{2064191C-0C86-4C83-9439-2D0DFB2B342F}" dt="2022-11-01T10:53:29.091" v="1800" actId="1035"/>
        <pc:sldMkLst>
          <pc:docMk/>
          <pc:sldMk cId="1814859966" sldId="313"/>
        </pc:sldMkLst>
        <pc:spChg chg="mod">
          <ac:chgData name="MIGUEL TRIGUEROS MUÑOZ" userId="93f31087-8566-4d16-a7a1-f20635823349" providerId="ADAL" clId="{2064191C-0C86-4C83-9439-2D0DFB2B342F}" dt="2022-11-01T10:48:57.528" v="1764" actId="20577"/>
          <ac:spMkLst>
            <pc:docMk/>
            <pc:sldMk cId="1814859966" sldId="313"/>
            <ac:spMk id="3" creationId="{8F502DD0-D866-0143-8B09-94DB43B15BE9}"/>
          </ac:spMkLst>
        </pc:spChg>
        <pc:spChg chg="add del mod">
          <ac:chgData name="MIGUEL TRIGUEROS MUÑOZ" userId="93f31087-8566-4d16-a7a1-f20635823349" providerId="ADAL" clId="{2064191C-0C86-4C83-9439-2D0DFB2B342F}" dt="2022-11-01T10:52:16.464" v="1790" actId="478"/>
          <ac:spMkLst>
            <pc:docMk/>
            <pc:sldMk cId="1814859966" sldId="313"/>
            <ac:spMk id="5" creationId="{FCDC7A02-AF99-E407-2764-328B3B679745}"/>
          </ac:spMkLst>
        </pc:spChg>
        <pc:spChg chg="mod">
          <ac:chgData name="MIGUEL TRIGUEROS MUÑOZ" userId="93f31087-8566-4d16-a7a1-f20635823349" providerId="ADAL" clId="{2064191C-0C86-4C83-9439-2D0DFB2B342F}" dt="2022-11-01T10:53:29.091" v="1800" actId="1035"/>
          <ac:spMkLst>
            <pc:docMk/>
            <pc:sldMk cId="1814859966" sldId="313"/>
            <ac:spMk id="8" creationId="{F351AA54-C070-2364-7026-39D30F542985}"/>
          </ac:spMkLst>
        </pc:spChg>
        <pc:spChg chg="add mod ord">
          <ac:chgData name="MIGUEL TRIGUEROS MUÑOZ" userId="93f31087-8566-4d16-a7a1-f20635823349" providerId="ADAL" clId="{2064191C-0C86-4C83-9439-2D0DFB2B342F}" dt="2022-11-01T10:53:29.091" v="1800" actId="1035"/>
          <ac:spMkLst>
            <pc:docMk/>
            <pc:sldMk cId="1814859966" sldId="313"/>
            <ac:spMk id="9" creationId="{9D7F8DD2-53D0-E471-49A2-FEFAD7869CA2}"/>
          </ac:spMkLst>
        </pc:spChg>
        <pc:picChg chg="add mod ord">
          <ac:chgData name="MIGUEL TRIGUEROS MUÑOZ" userId="93f31087-8566-4d16-a7a1-f20635823349" providerId="ADAL" clId="{2064191C-0C86-4C83-9439-2D0DFB2B342F}" dt="2022-11-01T10:53:29.091" v="1800" actId="1035"/>
          <ac:picMkLst>
            <pc:docMk/>
            <pc:sldMk cId="1814859966" sldId="313"/>
            <ac:picMk id="6" creationId="{C759AECF-B51D-8B74-F839-3C73A7464221}"/>
          </ac:picMkLst>
        </pc:picChg>
        <pc:picChg chg="del">
          <ac:chgData name="MIGUEL TRIGUEROS MUÑOZ" userId="93f31087-8566-4d16-a7a1-f20635823349" providerId="ADAL" clId="{2064191C-0C86-4C83-9439-2D0DFB2B342F}" dt="2022-11-01T10:48:40.855" v="1759" actId="478"/>
          <ac:picMkLst>
            <pc:docMk/>
            <pc:sldMk cId="1814859966" sldId="313"/>
            <ac:picMk id="7" creationId="{37E0998D-AEF5-859F-23D2-822BBE7B5E28}"/>
          </ac:picMkLst>
        </pc:picChg>
      </pc:sldChg>
    </pc:docChg>
  </pc:docChgLst>
  <pc:docChgLst>
    <pc:chgData name="MIGUEL TRIGUEROS MUÑOZ" userId="93f31087-8566-4d16-a7a1-f20635823349" providerId="ADAL" clId="{D9D9E7F2-E429-4C2F-842A-16F14366CABA}"/>
    <pc:docChg chg="undo custSel modSld sldOrd">
      <pc:chgData name="MIGUEL TRIGUEROS MUÑOZ" userId="93f31087-8566-4d16-a7a1-f20635823349" providerId="ADAL" clId="{D9D9E7F2-E429-4C2F-842A-16F14366CABA}" dt="2023-03-07T09:40:29.884" v="127" actId="20577"/>
      <pc:docMkLst>
        <pc:docMk/>
      </pc:docMkLst>
      <pc:sldChg chg="modSp mod">
        <pc:chgData name="MIGUEL TRIGUEROS MUÑOZ" userId="93f31087-8566-4d16-a7a1-f20635823349" providerId="ADAL" clId="{D9D9E7F2-E429-4C2F-842A-16F14366CABA}" dt="2023-02-09T08:47:28.001" v="93" actId="20577"/>
        <pc:sldMkLst>
          <pc:docMk/>
          <pc:sldMk cId="1662085430" sldId="302"/>
        </pc:sldMkLst>
        <pc:spChg chg="mod">
          <ac:chgData name="MIGUEL TRIGUEROS MUÑOZ" userId="93f31087-8566-4d16-a7a1-f20635823349" providerId="ADAL" clId="{D9D9E7F2-E429-4C2F-842A-16F14366CABA}" dt="2023-02-09T08:47:28.001" v="93" actId="20577"/>
          <ac:spMkLst>
            <pc:docMk/>
            <pc:sldMk cId="1662085430" sldId="302"/>
            <ac:spMk id="5" creationId="{2E672CE3-414F-1E3C-9928-F4B6B7568735}"/>
          </ac:spMkLst>
        </pc:spChg>
      </pc:sldChg>
      <pc:sldChg chg="modSp mod">
        <pc:chgData name="MIGUEL TRIGUEROS MUÑOZ" userId="93f31087-8566-4d16-a7a1-f20635823349" providerId="ADAL" clId="{D9D9E7F2-E429-4C2F-842A-16F14366CABA}" dt="2023-02-09T08:33:30.541" v="92"/>
        <pc:sldMkLst>
          <pc:docMk/>
          <pc:sldMk cId="1233132204" sldId="324"/>
        </pc:sldMkLst>
        <pc:graphicFrameChg chg="mod modGraphic">
          <ac:chgData name="MIGUEL TRIGUEROS MUÑOZ" userId="93f31087-8566-4d16-a7a1-f20635823349" providerId="ADAL" clId="{D9D9E7F2-E429-4C2F-842A-16F14366CABA}" dt="2023-02-09T08:33:30.541" v="92"/>
          <ac:graphicFrameMkLst>
            <pc:docMk/>
            <pc:sldMk cId="1233132204" sldId="324"/>
            <ac:graphicFrameMk id="9" creationId="{A18853B9-530C-D5F0-7348-FC0F4E82D76B}"/>
          </ac:graphicFrameMkLst>
        </pc:graphicFrameChg>
      </pc:sldChg>
      <pc:sldChg chg="addSp modSp mod">
        <pc:chgData name="MIGUEL TRIGUEROS MUÑOZ" userId="93f31087-8566-4d16-a7a1-f20635823349" providerId="ADAL" clId="{D9D9E7F2-E429-4C2F-842A-16F14366CABA}" dt="2023-02-09T08:13:22.616" v="44" actId="1076"/>
        <pc:sldMkLst>
          <pc:docMk/>
          <pc:sldMk cId="3603339752" sldId="327"/>
        </pc:sldMkLst>
        <pc:spChg chg="add mod">
          <ac:chgData name="MIGUEL TRIGUEROS MUÑOZ" userId="93f31087-8566-4d16-a7a1-f20635823349" providerId="ADAL" clId="{D9D9E7F2-E429-4C2F-842A-16F14366CABA}" dt="2023-02-09T08:13:22.616" v="44" actId="1076"/>
          <ac:spMkLst>
            <pc:docMk/>
            <pc:sldMk cId="3603339752" sldId="327"/>
            <ac:spMk id="6" creationId="{BEA18771-D654-594D-4F6A-C45CD52A12CC}"/>
          </ac:spMkLst>
        </pc:spChg>
      </pc:sldChg>
      <pc:sldChg chg="addSp delSp modSp mod">
        <pc:chgData name="MIGUEL TRIGUEROS MUÑOZ" userId="93f31087-8566-4d16-a7a1-f20635823349" providerId="ADAL" clId="{D9D9E7F2-E429-4C2F-842A-16F14366CABA}" dt="2023-02-09T08:14:55.210" v="48" actId="478"/>
        <pc:sldMkLst>
          <pc:docMk/>
          <pc:sldMk cId="2019887590" sldId="328"/>
        </pc:sldMkLst>
        <pc:picChg chg="add del mod">
          <ac:chgData name="MIGUEL TRIGUEROS MUÑOZ" userId="93f31087-8566-4d16-a7a1-f20635823349" providerId="ADAL" clId="{D9D9E7F2-E429-4C2F-842A-16F14366CABA}" dt="2023-02-09T08:14:55.210" v="48" actId="478"/>
          <ac:picMkLst>
            <pc:docMk/>
            <pc:sldMk cId="2019887590" sldId="328"/>
            <ac:picMk id="10" creationId="{DDF87B9A-B5F7-6A0E-A277-57BF5B9C5BDA}"/>
          </ac:picMkLst>
        </pc:picChg>
      </pc:sldChg>
      <pc:sldChg chg="addSp modSp mod modAnim">
        <pc:chgData name="MIGUEL TRIGUEROS MUÑOZ" userId="93f31087-8566-4d16-a7a1-f20635823349" providerId="ADAL" clId="{D9D9E7F2-E429-4C2F-842A-16F14366CABA}" dt="2023-02-09T08:18:45.132" v="55"/>
        <pc:sldMkLst>
          <pc:docMk/>
          <pc:sldMk cId="221568864" sldId="330"/>
        </pc:sldMkLst>
        <pc:spChg chg="add mod">
          <ac:chgData name="MIGUEL TRIGUEROS MUÑOZ" userId="93f31087-8566-4d16-a7a1-f20635823349" providerId="ADAL" clId="{D9D9E7F2-E429-4C2F-842A-16F14366CABA}" dt="2023-02-09T08:12:07.001" v="40" actId="1076"/>
          <ac:spMkLst>
            <pc:docMk/>
            <pc:sldMk cId="221568864" sldId="330"/>
            <ac:spMk id="4" creationId="{CBC3F298-6D3D-1B5A-7CE5-21F400A592A9}"/>
          </ac:spMkLst>
        </pc:spChg>
      </pc:sldChg>
      <pc:sldChg chg="addSp delSp modSp mod delAnim modAnim">
        <pc:chgData name="MIGUEL TRIGUEROS MUÑOZ" userId="93f31087-8566-4d16-a7a1-f20635823349" providerId="ADAL" clId="{D9D9E7F2-E429-4C2F-842A-16F14366CABA}" dt="2023-02-21T08:53:19.302" v="117" actId="14100"/>
        <pc:sldMkLst>
          <pc:docMk/>
          <pc:sldMk cId="4127143883" sldId="332"/>
        </pc:sldMkLst>
        <pc:spChg chg="add del mod">
          <ac:chgData name="MIGUEL TRIGUEROS MUÑOZ" userId="93f31087-8566-4d16-a7a1-f20635823349" providerId="ADAL" clId="{D9D9E7F2-E429-4C2F-842A-16F14366CABA}" dt="2023-02-21T08:52:16.509" v="102" actId="478"/>
          <ac:spMkLst>
            <pc:docMk/>
            <pc:sldMk cId="4127143883" sldId="332"/>
            <ac:spMk id="4" creationId="{AA8A03C6-9A3F-BBAE-E7C5-F8F1CCB4D0DE}"/>
          </ac:spMkLst>
        </pc:spChg>
        <pc:spChg chg="mod">
          <ac:chgData name="MIGUEL TRIGUEROS MUÑOZ" userId="93f31087-8566-4d16-a7a1-f20635823349" providerId="ADAL" clId="{D9D9E7F2-E429-4C2F-842A-16F14366CABA}" dt="2023-02-21T08:52:45.582" v="110" actId="20577"/>
          <ac:spMkLst>
            <pc:docMk/>
            <pc:sldMk cId="4127143883" sldId="332"/>
            <ac:spMk id="7" creationId="{F097F5DA-2959-700D-9301-2EA5D52A119F}"/>
          </ac:spMkLst>
        </pc:spChg>
        <pc:graphicFrameChg chg="add mod modGraphic">
          <ac:chgData name="MIGUEL TRIGUEROS MUÑOZ" userId="93f31087-8566-4d16-a7a1-f20635823349" providerId="ADAL" clId="{D9D9E7F2-E429-4C2F-842A-16F14366CABA}" dt="2023-02-21T08:53:19.302" v="117" actId="14100"/>
          <ac:graphicFrameMkLst>
            <pc:docMk/>
            <pc:sldMk cId="4127143883" sldId="332"/>
            <ac:graphicFrameMk id="3" creationId="{873196CE-47FE-C76E-905F-D5D006A7D4C5}"/>
          </ac:graphicFrameMkLst>
        </pc:graphicFrameChg>
        <pc:graphicFrameChg chg="del">
          <ac:chgData name="MIGUEL TRIGUEROS MUÑOZ" userId="93f31087-8566-4d16-a7a1-f20635823349" providerId="ADAL" clId="{D9D9E7F2-E429-4C2F-842A-16F14366CABA}" dt="2023-02-21T08:51:41.778" v="95" actId="478"/>
          <ac:graphicFrameMkLst>
            <pc:docMk/>
            <pc:sldMk cId="4127143883" sldId="332"/>
            <ac:graphicFrameMk id="10" creationId="{65D03F8F-409A-2238-DD07-753F25BA4E72}"/>
          </ac:graphicFrameMkLst>
        </pc:graphicFrameChg>
        <pc:picChg chg="add del mod">
          <ac:chgData name="MIGUEL TRIGUEROS MUÑOZ" userId="93f31087-8566-4d16-a7a1-f20635823349" providerId="ADAL" clId="{D9D9E7F2-E429-4C2F-842A-16F14366CABA}" dt="2023-02-09T08:18:12.963" v="50"/>
          <ac:picMkLst>
            <pc:docMk/>
            <pc:sldMk cId="4127143883" sldId="332"/>
            <ac:picMk id="3" creationId="{8A9E4422-317B-304D-F158-D356ED627570}"/>
          </ac:picMkLst>
        </pc:picChg>
        <pc:picChg chg="add mod">
          <ac:chgData name="MIGUEL TRIGUEROS MUÑOZ" userId="93f31087-8566-4d16-a7a1-f20635823349" providerId="ADAL" clId="{D9D9E7F2-E429-4C2F-842A-16F14366CABA}" dt="2023-02-21T08:52:48.834" v="111" actId="1076"/>
          <ac:picMkLst>
            <pc:docMk/>
            <pc:sldMk cId="4127143883" sldId="332"/>
            <ac:picMk id="5" creationId="{0B1FE1FB-A017-5F72-238F-8FC77E626149}"/>
          </ac:picMkLst>
        </pc:picChg>
        <pc:picChg chg="add mod">
          <ac:chgData name="MIGUEL TRIGUEROS MUÑOZ" userId="93f31087-8566-4d16-a7a1-f20635823349" providerId="ADAL" clId="{D9D9E7F2-E429-4C2F-842A-16F14366CABA}" dt="2023-02-21T08:53:07.719" v="115" actId="14100"/>
          <ac:picMkLst>
            <pc:docMk/>
            <pc:sldMk cId="4127143883" sldId="332"/>
            <ac:picMk id="6" creationId="{E8B05303-76B4-8E89-4250-F0FF27B4364A}"/>
          </ac:picMkLst>
        </pc:picChg>
        <pc:picChg chg="del">
          <ac:chgData name="MIGUEL TRIGUEROS MUÑOZ" userId="93f31087-8566-4d16-a7a1-f20635823349" providerId="ADAL" clId="{D9D9E7F2-E429-4C2F-842A-16F14366CABA}" dt="2023-02-21T08:51:39.826" v="94" actId="478"/>
          <ac:picMkLst>
            <pc:docMk/>
            <pc:sldMk cId="4127143883" sldId="332"/>
            <ac:picMk id="11" creationId="{BB51C991-3233-4C7A-404B-5B67881363B0}"/>
          </ac:picMkLst>
        </pc:picChg>
        <pc:picChg chg="del">
          <ac:chgData name="MIGUEL TRIGUEROS MUÑOZ" userId="93f31087-8566-4d16-a7a1-f20635823349" providerId="ADAL" clId="{D9D9E7F2-E429-4C2F-842A-16F14366CABA}" dt="2023-02-21T08:51:49.558" v="96" actId="478"/>
          <ac:picMkLst>
            <pc:docMk/>
            <pc:sldMk cId="4127143883" sldId="332"/>
            <ac:picMk id="12" creationId="{4726B039-96CC-9720-4B6A-586388C6F6E5}"/>
          </ac:picMkLst>
        </pc:picChg>
        <pc:cxnChg chg="del">
          <ac:chgData name="MIGUEL TRIGUEROS MUÑOZ" userId="93f31087-8566-4d16-a7a1-f20635823349" providerId="ADAL" clId="{D9D9E7F2-E429-4C2F-842A-16F14366CABA}" dt="2023-02-21T08:51:57.994" v="99" actId="478"/>
          <ac:cxnSpMkLst>
            <pc:docMk/>
            <pc:sldMk cId="4127143883" sldId="332"/>
            <ac:cxnSpMk id="16" creationId="{E31315FC-3373-B7E7-DF58-7196F9EC3765}"/>
          </ac:cxnSpMkLst>
        </pc:cxnChg>
      </pc:sldChg>
      <pc:sldChg chg="modSp mod">
        <pc:chgData name="MIGUEL TRIGUEROS MUÑOZ" userId="93f31087-8566-4d16-a7a1-f20635823349" providerId="ADAL" clId="{D9D9E7F2-E429-4C2F-842A-16F14366CABA}" dt="2023-03-07T09:40:29.884" v="127" actId="20577"/>
        <pc:sldMkLst>
          <pc:docMk/>
          <pc:sldMk cId="3197951045" sldId="343"/>
        </pc:sldMkLst>
        <pc:spChg chg="mod">
          <ac:chgData name="MIGUEL TRIGUEROS MUÑOZ" userId="93f31087-8566-4d16-a7a1-f20635823349" providerId="ADAL" clId="{D9D9E7F2-E429-4C2F-842A-16F14366CABA}" dt="2023-03-07T09:40:29.884" v="127" actId="20577"/>
          <ac:spMkLst>
            <pc:docMk/>
            <pc:sldMk cId="3197951045" sldId="343"/>
            <ac:spMk id="6" creationId="{5C85BBD8-8EE0-8C7C-B449-77C1CE534B72}"/>
          </ac:spMkLst>
        </pc:spChg>
      </pc:sldChg>
      <pc:sldChg chg="modSp mod">
        <pc:chgData name="MIGUEL TRIGUEROS MUÑOZ" userId="93f31087-8566-4d16-a7a1-f20635823349" providerId="ADAL" clId="{D9D9E7F2-E429-4C2F-842A-16F14366CABA}" dt="2023-02-09T08:31:52.770" v="75" actId="1076"/>
        <pc:sldMkLst>
          <pc:docMk/>
          <pc:sldMk cId="2553573702" sldId="348"/>
        </pc:sldMkLst>
        <pc:spChg chg="mod">
          <ac:chgData name="MIGUEL TRIGUEROS MUÑOZ" userId="93f31087-8566-4d16-a7a1-f20635823349" providerId="ADAL" clId="{D9D9E7F2-E429-4C2F-842A-16F14366CABA}" dt="2023-02-09T08:09:03.498" v="10" actId="14100"/>
          <ac:spMkLst>
            <pc:docMk/>
            <pc:sldMk cId="2553573702" sldId="348"/>
            <ac:spMk id="4" creationId="{655CCB9D-EBEC-8928-F216-AE08B739B9D9}"/>
          </ac:spMkLst>
        </pc:spChg>
        <pc:spChg chg="mod">
          <ac:chgData name="MIGUEL TRIGUEROS MUÑOZ" userId="93f31087-8566-4d16-a7a1-f20635823349" providerId="ADAL" clId="{D9D9E7F2-E429-4C2F-842A-16F14366CABA}" dt="2023-02-09T08:31:40.448" v="72" actId="207"/>
          <ac:spMkLst>
            <pc:docMk/>
            <pc:sldMk cId="2553573702" sldId="348"/>
            <ac:spMk id="5" creationId="{5CDD4B04-3E4D-5D8C-FC12-5BCA0740CEEB}"/>
          </ac:spMkLst>
        </pc:spChg>
        <pc:picChg chg="mod">
          <ac:chgData name="MIGUEL TRIGUEROS MUÑOZ" userId="93f31087-8566-4d16-a7a1-f20635823349" providerId="ADAL" clId="{D9D9E7F2-E429-4C2F-842A-16F14366CABA}" dt="2023-02-09T08:31:52.770" v="75" actId="1076"/>
          <ac:picMkLst>
            <pc:docMk/>
            <pc:sldMk cId="2553573702" sldId="348"/>
            <ac:picMk id="3" creationId="{074D6594-2DB5-ACBD-18CC-85EDABB44E3A}"/>
          </ac:picMkLst>
        </pc:picChg>
      </pc:sldChg>
      <pc:sldChg chg="ord">
        <pc:chgData name="MIGUEL TRIGUEROS MUÑOZ" userId="93f31087-8566-4d16-a7a1-f20635823349" providerId="ADAL" clId="{D9D9E7F2-E429-4C2F-842A-16F14366CABA}" dt="2023-02-21T08:51:53.081" v="98"/>
        <pc:sldMkLst>
          <pc:docMk/>
          <pc:sldMk cId="935394600" sldId="349"/>
        </pc:sldMkLst>
      </pc:sldChg>
      <pc:sldChg chg="modSp mod">
        <pc:chgData name="MIGUEL TRIGUEROS MUÑOZ" userId="93f31087-8566-4d16-a7a1-f20635823349" providerId="ADAL" clId="{D9D9E7F2-E429-4C2F-842A-16F14366CABA}" dt="2023-03-07T08:56:50.597" v="119" actId="1076"/>
        <pc:sldMkLst>
          <pc:docMk/>
          <pc:sldMk cId="701045611" sldId="350"/>
        </pc:sldMkLst>
        <pc:spChg chg="mod">
          <ac:chgData name="MIGUEL TRIGUEROS MUÑOZ" userId="93f31087-8566-4d16-a7a1-f20635823349" providerId="ADAL" clId="{D9D9E7F2-E429-4C2F-842A-16F14366CABA}" dt="2023-03-07T08:56:50.597" v="119" actId="1076"/>
          <ac:spMkLst>
            <pc:docMk/>
            <pc:sldMk cId="701045611" sldId="350"/>
            <ac:spMk id="6" creationId="{33F2B1A6-3971-B3D0-00F6-B169CE2DD297}"/>
          </ac:spMkLst>
        </pc:spChg>
      </pc:sldChg>
    </pc:docChg>
  </pc:docChgLst>
  <pc:docChgLst>
    <pc:chgData name="MIGUEL TRIGUEROS MUÑOZ" userId="93f31087-8566-4d16-a7a1-f20635823349" providerId="ADAL" clId="{D5639E74-8AA4-4334-8121-9AAED2342DB1}"/>
    <pc:docChg chg="custSel modSld">
      <pc:chgData name="MIGUEL TRIGUEROS MUÑOZ" userId="93f31087-8566-4d16-a7a1-f20635823349" providerId="ADAL" clId="{D5639E74-8AA4-4334-8121-9AAED2342DB1}" dt="2023-02-08T10:53:01.455" v="148" actId="20577"/>
      <pc:docMkLst>
        <pc:docMk/>
      </pc:docMkLst>
      <pc:sldChg chg="addSp modSp mod">
        <pc:chgData name="MIGUEL TRIGUEROS MUÑOZ" userId="93f31087-8566-4d16-a7a1-f20635823349" providerId="ADAL" clId="{D5639E74-8AA4-4334-8121-9AAED2342DB1}" dt="2023-02-08T10:40:15.358" v="38" actId="14100"/>
        <pc:sldMkLst>
          <pc:docMk/>
          <pc:sldMk cId="3106613709" sldId="317"/>
        </pc:sldMkLst>
        <pc:spChg chg="add mod">
          <ac:chgData name="MIGUEL TRIGUEROS MUÑOZ" userId="93f31087-8566-4d16-a7a1-f20635823349" providerId="ADAL" clId="{D5639E74-8AA4-4334-8121-9AAED2342DB1}" dt="2023-02-08T10:39:42.764" v="15" actId="207"/>
          <ac:spMkLst>
            <pc:docMk/>
            <pc:sldMk cId="3106613709" sldId="317"/>
            <ac:spMk id="3" creationId="{377487A4-F344-538F-2F3C-591BA8C2DCD9}"/>
          </ac:spMkLst>
        </pc:spChg>
        <pc:spChg chg="add mod">
          <ac:chgData name="MIGUEL TRIGUEROS MUÑOZ" userId="93f31087-8566-4d16-a7a1-f20635823349" providerId="ADAL" clId="{D5639E74-8AA4-4334-8121-9AAED2342DB1}" dt="2023-02-08T10:40:15.358" v="38" actId="14100"/>
          <ac:spMkLst>
            <pc:docMk/>
            <pc:sldMk cId="3106613709" sldId="317"/>
            <ac:spMk id="5" creationId="{1400B12B-E431-CDF6-742F-3DA6D3B1960F}"/>
          </ac:spMkLst>
        </pc:spChg>
      </pc:sldChg>
      <pc:sldChg chg="addSp modSp mod modAnim">
        <pc:chgData name="MIGUEL TRIGUEROS MUÑOZ" userId="93f31087-8566-4d16-a7a1-f20635823349" providerId="ADAL" clId="{D5639E74-8AA4-4334-8121-9AAED2342DB1}" dt="2023-02-08T10:49:00.456" v="142" actId="20577"/>
        <pc:sldMkLst>
          <pc:docMk/>
          <pc:sldMk cId="1963308392" sldId="346"/>
        </pc:sldMkLst>
        <pc:spChg chg="mod">
          <ac:chgData name="MIGUEL TRIGUEROS MUÑOZ" userId="93f31087-8566-4d16-a7a1-f20635823349" providerId="ADAL" clId="{D5639E74-8AA4-4334-8121-9AAED2342DB1}" dt="2023-02-08T10:46:09.842" v="132" actId="20577"/>
          <ac:spMkLst>
            <pc:docMk/>
            <pc:sldMk cId="1963308392" sldId="346"/>
            <ac:spMk id="3" creationId="{5D917A49-C75D-6276-7FF2-954A7802BE96}"/>
          </ac:spMkLst>
        </pc:spChg>
        <pc:spChg chg="add mod">
          <ac:chgData name="MIGUEL TRIGUEROS MUÑOZ" userId="93f31087-8566-4d16-a7a1-f20635823349" providerId="ADAL" clId="{D5639E74-8AA4-4334-8121-9AAED2342DB1}" dt="2023-02-08T10:49:00.456" v="142" actId="20577"/>
          <ac:spMkLst>
            <pc:docMk/>
            <pc:sldMk cId="1963308392" sldId="346"/>
            <ac:spMk id="9" creationId="{0DD08BCA-D0F7-3E5C-D453-AFDC6FEDA05A}"/>
          </ac:spMkLst>
        </pc:spChg>
      </pc:sldChg>
      <pc:sldChg chg="addSp modSp mod">
        <pc:chgData name="MIGUEL TRIGUEROS MUÑOZ" userId="93f31087-8566-4d16-a7a1-f20635823349" providerId="ADAL" clId="{D5639E74-8AA4-4334-8121-9AAED2342DB1}" dt="2023-02-08T10:49:13.380" v="145" actId="20577"/>
        <pc:sldMkLst>
          <pc:docMk/>
          <pc:sldMk cId="2377115467" sldId="347"/>
        </pc:sldMkLst>
        <pc:spChg chg="add mod">
          <ac:chgData name="MIGUEL TRIGUEROS MUÑOZ" userId="93f31087-8566-4d16-a7a1-f20635823349" providerId="ADAL" clId="{D5639E74-8AA4-4334-8121-9AAED2342DB1}" dt="2023-02-08T10:49:13.380" v="145" actId="20577"/>
          <ac:spMkLst>
            <pc:docMk/>
            <pc:sldMk cId="2377115467" sldId="347"/>
            <ac:spMk id="7" creationId="{27F47999-0984-18C9-2522-CA46B7B4ECA4}"/>
          </ac:spMkLst>
        </pc:spChg>
      </pc:sldChg>
      <pc:sldChg chg="addSp modSp mod">
        <pc:chgData name="MIGUEL TRIGUEROS MUÑOZ" userId="93f31087-8566-4d16-a7a1-f20635823349" providerId="ADAL" clId="{D5639E74-8AA4-4334-8121-9AAED2342DB1}" dt="2023-02-08T10:53:01.455" v="148" actId="20577"/>
        <pc:sldMkLst>
          <pc:docMk/>
          <pc:sldMk cId="2553573702" sldId="348"/>
        </pc:sldMkLst>
        <pc:spChg chg="add mod">
          <ac:chgData name="MIGUEL TRIGUEROS MUÑOZ" userId="93f31087-8566-4d16-a7a1-f20635823349" providerId="ADAL" clId="{D5639E74-8AA4-4334-8121-9AAED2342DB1}" dt="2023-02-08T10:53:01.455" v="148" actId="20577"/>
          <ac:spMkLst>
            <pc:docMk/>
            <pc:sldMk cId="2553573702" sldId="348"/>
            <ac:spMk id="4" creationId="{655CCB9D-EBEC-8928-F216-AE08B739B9D9}"/>
          </ac:spMkLst>
        </pc:spChg>
      </pc:sldChg>
    </pc:docChg>
  </pc:docChgLst>
  <pc:docChgLst>
    <pc:chgData name="TRIGUEROS MUÑOZ, MIGUEL" userId="S::m.triguerosmunoz@edu.gva.es::93f31087-8566-4d16-a7a1-f20635823349" providerId="AD" clId="Web-{4ECAB798-31EA-341D-6159-3F079A82DC5E}"/>
    <pc:docChg chg="addSld modSld modSection">
      <pc:chgData name="TRIGUEROS MUÑOZ, MIGUEL" userId="S::m.triguerosmunoz@edu.gva.es::93f31087-8566-4d16-a7a1-f20635823349" providerId="AD" clId="Web-{4ECAB798-31EA-341D-6159-3F079A82DC5E}" dt="2022-11-24T06:57:31.094" v="10"/>
      <pc:docMkLst>
        <pc:docMk/>
      </pc:docMkLst>
      <pc:sldChg chg="addSp delSp modSp">
        <pc:chgData name="TRIGUEROS MUÑOZ, MIGUEL" userId="S::m.triguerosmunoz@edu.gva.es::93f31087-8566-4d16-a7a1-f20635823349" providerId="AD" clId="Web-{4ECAB798-31EA-341D-6159-3F079A82DC5E}" dt="2022-11-24T06:57:31.094" v="10"/>
        <pc:sldMkLst>
          <pc:docMk/>
          <pc:sldMk cId="4268188109" sldId="323"/>
        </pc:sldMkLst>
        <pc:graphicFrameChg chg="del">
          <ac:chgData name="TRIGUEROS MUÑOZ, MIGUEL" userId="S::m.triguerosmunoz@edu.gva.es::93f31087-8566-4d16-a7a1-f20635823349" providerId="AD" clId="Web-{4ECAB798-31EA-341D-6159-3F079A82DC5E}" dt="2022-11-24T06:56:28.358" v="1"/>
          <ac:graphicFrameMkLst>
            <pc:docMk/>
            <pc:sldMk cId="4268188109" sldId="323"/>
            <ac:graphicFrameMk id="4" creationId="{A8FD805D-FFDB-39A3-3293-FFDDC2998E54}"/>
          </ac:graphicFrameMkLst>
        </pc:graphicFrameChg>
        <pc:graphicFrameChg chg="del">
          <ac:chgData name="TRIGUEROS MUÑOZ, MIGUEL" userId="S::m.triguerosmunoz@edu.gva.es::93f31087-8566-4d16-a7a1-f20635823349" providerId="AD" clId="Web-{4ECAB798-31EA-341D-6159-3F079A82DC5E}" dt="2022-11-24T06:56:35.390" v="4"/>
          <ac:graphicFrameMkLst>
            <pc:docMk/>
            <pc:sldMk cId="4268188109" sldId="323"/>
            <ac:graphicFrameMk id="5" creationId="{65DCCEED-BCD4-39ED-770E-C15625D2107B}"/>
          </ac:graphicFrameMkLst>
        </pc:graphicFrameChg>
        <pc:graphicFrameChg chg="del">
          <ac:chgData name="TRIGUEROS MUÑOZ, MIGUEL" userId="S::m.triguerosmunoz@edu.gva.es::93f31087-8566-4d16-a7a1-f20635823349" providerId="AD" clId="Web-{4ECAB798-31EA-341D-6159-3F079A82DC5E}" dt="2022-11-24T06:56:31.859" v="2"/>
          <ac:graphicFrameMkLst>
            <pc:docMk/>
            <pc:sldMk cId="4268188109" sldId="323"/>
            <ac:graphicFrameMk id="14" creationId="{DB03E078-CBF8-5653-A270-8AF1B8C64621}"/>
          </ac:graphicFrameMkLst>
        </pc:graphicFrameChg>
        <pc:graphicFrameChg chg="del">
          <ac:chgData name="TRIGUEROS MUÑOZ, MIGUEL" userId="S::m.triguerosmunoz@edu.gva.es::93f31087-8566-4d16-a7a1-f20635823349" providerId="AD" clId="Web-{4ECAB798-31EA-341D-6159-3F079A82DC5E}" dt="2022-11-24T06:56:33.077" v="3"/>
          <ac:graphicFrameMkLst>
            <pc:docMk/>
            <pc:sldMk cId="4268188109" sldId="323"/>
            <ac:graphicFrameMk id="15" creationId="{D13EE8A5-7770-5A26-2ED4-C0466732F7B0}"/>
          </ac:graphicFrameMkLst>
        </pc:graphicFrameChg>
        <pc:picChg chg="add mod ord">
          <ac:chgData name="TRIGUEROS MUÑOZ, MIGUEL" userId="S::m.triguerosmunoz@edu.gva.es::93f31087-8566-4d16-a7a1-f20635823349" providerId="AD" clId="Web-{4ECAB798-31EA-341D-6159-3F079A82DC5E}" dt="2022-11-24T06:57:31.094" v="10"/>
          <ac:picMkLst>
            <pc:docMk/>
            <pc:sldMk cId="4268188109" sldId="323"/>
            <ac:picMk id="6" creationId="{26AA3442-8EB4-CF8F-70D2-E08AAF69C710}"/>
          </ac:picMkLst>
        </pc:picChg>
      </pc:sldChg>
      <pc:sldChg chg="add replId">
        <pc:chgData name="TRIGUEROS MUÑOZ, MIGUEL" userId="S::m.triguerosmunoz@edu.gva.es::93f31087-8566-4d16-a7a1-f20635823349" providerId="AD" clId="Web-{4ECAB798-31EA-341D-6159-3F079A82DC5E}" dt="2022-11-24T06:56:23.218" v="0"/>
        <pc:sldMkLst>
          <pc:docMk/>
          <pc:sldMk cId="4205591290" sldId="324"/>
        </pc:sldMkLst>
      </pc:sldChg>
    </pc:docChg>
  </pc:docChgLst>
  <pc:docChgLst>
    <pc:chgData name="MIGUEL TRIGUEROS MUÑOZ" userId="S::miguel.trigueros@aulaxxi.murciaeduca.es::a4ee0321-97d7-430f-98a8-7ed13ff9a4bf" providerId="AD" clId="Web-{EB37C31B-BDC7-5B22-1FA5-C977CBFA9A77}"/>
    <pc:docChg chg="modSld">
      <pc:chgData name="MIGUEL TRIGUEROS MUÑOZ" userId="S::miguel.trigueros@aulaxxi.murciaeduca.es::a4ee0321-97d7-430f-98a8-7ed13ff9a4bf" providerId="AD" clId="Web-{EB37C31B-BDC7-5B22-1FA5-C977CBFA9A77}" dt="2024-04-10T10:28:29.278" v="31" actId="20577"/>
      <pc:docMkLst>
        <pc:docMk/>
      </pc:docMkLst>
      <pc:sldChg chg="modSp">
        <pc:chgData name="MIGUEL TRIGUEROS MUÑOZ" userId="S::miguel.trigueros@aulaxxi.murciaeduca.es::a4ee0321-97d7-430f-98a8-7ed13ff9a4bf" providerId="AD" clId="Web-{EB37C31B-BDC7-5B22-1FA5-C977CBFA9A77}" dt="2024-04-10T10:28:29.278" v="31" actId="20577"/>
        <pc:sldMkLst>
          <pc:docMk/>
          <pc:sldMk cId="2377115467" sldId="347"/>
        </pc:sldMkLst>
        <pc:spChg chg="mod">
          <ac:chgData name="MIGUEL TRIGUEROS MUÑOZ" userId="S::miguel.trigueros@aulaxxi.murciaeduca.es::a4ee0321-97d7-430f-98a8-7ed13ff9a4bf" providerId="AD" clId="Web-{EB37C31B-BDC7-5B22-1FA5-C977CBFA9A77}" dt="2024-04-10T10:28:29.278" v="31" actId="20577"/>
          <ac:spMkLst>
            <pc:docMk/>
            <pc:sldMk cId="2377115467" sldId="347"/>
            <ac:spMk id="3" creationId="{5D917A49-C75D-6276-7FF2-954A7802BE9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2081A56-CC7C-E6A3-8C00-AB421FDCFD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4E5AF2-5A5A-3388-D92E-DA016151F9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9FAE3-5837-4C1B-BC4B-90063F16532C}" type="datetimeFigureOut">
              <a:rPr lang="es-ES" smtClean="0"/>
              <a:t>28/04/2025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263E9F-C8DC-1F97-AA62-4AAB5BD362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E984C9-C433-F37D-714F-A22D319DF6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2C0DB-E44F-4629-AD09-AAD10AC79FD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26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0CE4F-1CC3-4218-AE26-10F7BF338F8F}" type="datetimeFigureOut">
              <a:rPr lang="es-ES" smtClean="0"/>
              <a:t>28/04/2025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4D5CE-A1FD-4991-ABF7-40E084C78E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0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A1E5D97F-AFB0-796F-E6AF-47B0045F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74" y="2237119"/>
            <a:ext cx="7207304" cy="117038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5170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59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‹#›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460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88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‹#›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6882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2936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095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78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2390"/>
            <a:ext cx="6914729" cy="66633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342" y="1268760"/>
            <a:ext cx="7806090" cy="46085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4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122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258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46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81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772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16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8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242390"/>
            <a:ext cx="7207304" cy="11703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628" y="1636030"/>
            <a:ext cx="7696303" cy="4102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4"/>
            <a:endParaRPr lang="en-US"/>
          </a:p>
        </p:txBody>
      </p:sp>
      <p:pic>
        <p:nvPicPr>
          <p:cNvPr id="19" name="Picture 2" descr="Qué tipo de licencias de imágenes hay y cuáles puedes utilizar">
            <a:extLst>
              <a:ext uri="{FF2B5EF4-FFF2-40B4-BE49-F238E27FC236}">
                <a16:creationId xmlns:a16="http://schemas.microsoft.com/office/drawing/2014/main" id="{AA00D4CA-9F02-C217-1A71-A101EAA384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918" y="188640"/>
            <a:ext cx="967068" cy="3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EACFC7F6-5778-D0A9-C8A3-049EB7EA5BB6}"/>
              </a:ext>
            </a:extLst>
          </p:cNvPr>
          <p:cNvSpPr txBox="1"/>
          <p:nvPr userDrawn="1"/>
        </p:nvSpPr>
        <p:spPr>
          <a:xfrm>
            <a:off x="493798" y="6483685"/>
            <a:ext cx="4610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>
                <a:solidFill>
                  <a:schemeClr val="accent2"/>
                </a:solidFill>
              </a:rPr>
              <a:t>UT 5 DISEÑO Y REALIZACIÓN DE PRUEBAS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2DF455F-28EC-411C-45A3-C69363E09B1A}"/>
              </a:ext>
            </a:extLst>
          </p:cNvPr>
          <p:cNvSpPr txBox="1"/>
          <p:nvPr userDrawn="1"/>
        </p:nvSpPr>
        <p:spPr>
          <a:xfrm>
            <a:off x="8664491" y="6572703"/>
            <a:ext cx="526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FCB5A76-5047-41F7-8750-120966B0D2FF}" type="slidenum">
              <a:rPr lang="es-ES" sz="1000" smtClean="0">
                <a:solidFill>
                  <a:schemeClr val="accent4"/>
                </a:solidFill>
              </a:rPr>
              <a:t>‹#›</a:t>
            </a:fld>
            <a:endParaRPr lang="es-ES" sz="10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5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100000"/>
        <a:buFont typeface="Wingdings 3" charset="2"/>
        <a:buChar char=""/>
        <a:defRPr sz="1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100000"/>
        <a:buFont typeface="Wingdings 3" charset="2"/>
        <a:buChar char=""/>
        <a:defRPr sz="16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10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10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10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IntelliJ%20IDE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0LGtVUcvk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20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36" name="Isosceles Triangle 25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40" name="Isosceles Triangle 29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41" name="Isosceles Triangle 30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B6B5ACD-B995-716B-F5F7-1C14289F1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225" y="5039816"/>
            <a:ext cx="6216026" cy="109505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/>
              <a:t>UT7 PRUEBAS</a:t>
            </a:r>
            <a:br>
              <a:rPr lang="en-US" sz="3200"/>
            </a:br>
            <a:r>
              <a:rPr lang="en-US" sz="3200"/>
              <a:t>P1 AUTOMATIZACIÓN DE</a:t>
            </a:r>
            <a:br>
              <a:rPr lang="en-US" sz="3200"/>
            </a:br>
            <a:r>
              <a:rPr lang="en-US" sz="3200"/>
              <a:t>PRUEBAS UNITARIAS</a:t>
            </a:r>
            <a:br>
              <a:rPr lang="en-US" sz="3200"/>
            </a:br>
            <a:endParaRPr lang="en-US" sz="3200"/>
          </a:p>
        </p:txBody>
      </p:sp>
      <p:pic>
        <p:nvPicPr>
          <p:cNvPr id="16" name="Imagen 15" descr="Dibujo con letras&#10;&#10;Descripción generada automáticamente con confianza media">
            <a:extLst>
              <a:ext uri="{FF2B5EF4-FFF2-40B4-BE49-F238E27FC236}">
                <a16:creationId xmlns:a16="http://schemas.microsoft.com/office/drawing/2014/main" id="{5600CCC3-B2F1-770D-1889-BABD0AFAC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9473" y="1081945"/>
            <a:ext cx="3022288" cy="3022288"/>
          </a:xfrm>
          <a:prstGeom prst="rect">
            <a:avLst/>
          </a:prstGeom>
        </p:spPr>
      </p:pic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7CEA98A2-3CE3-48BC-8D47-EA56877B4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213" y="1958409"/>
            <a:ext cx="3022287" cy="1269360"/>
          </a:xfrm>
          <a:prstGeom prst="rect">
            <a:avLst/>
          </a:prstGeom>
        </p:spPr>
      </p:pic>
      <p:pic>
        <p:nvPicPr>
          <p:cNvPr id="3" name="Picture 2" descr="Qué tipo de licencias de imágenes hay y cuáles puedes utilizar">
            <a:extLst>
              <a:ext uri="{FF2B5EF4-FFF2-40B4-BE49-F238E27FC236}">
                <a16:creationId xmlns:a16="http://schemas.microsoft.com/office/drawing/2014/main" id="{B4540A4D-DE5D-DF8E-FCB1-EB54AB7AC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412" y="6134875"/>
            <a:ext cx="967068" cy="3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6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24375-80A6-5340-B4E9-D453C32A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Vídeo guía Junit en </a:t>
            </a:r>
            <a:r>
              <a:rPr lang="es-ES" err="1"/>
              <a:t>InteliJ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3FD0C5-FEA9-ECC0-EC5E-A35EF2878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2" y="1268760"/>
            <a:ext cx="6335276" cy="4608512"/>
          </a:xfrm>
        </p:spPr>
        <p:txBody>
          <a:bodyPr/>
          <a:lstStyle/>
          <a:p>
            <a:r>
              <a:rPr lang="es-ES"/>
              <a:t>En el siguiente vídeo se detallan los pasos para configurar un proyecto con Junit en InteliJ</a:t>
            </a:r>
          </a:p>
          <a:p>
            <a:r>
              <a:rPr lang="es-ES"/>
              <a:t>Enlace al vídeo:</a:t>
            </a:r>
          </a:p>
          <a:p>
            <a:pPr lvl="1"/>
            <a:r>
              <a:rPr lang="es-ES">
                <a:hlinkClick r:id="rId2"/>
              </a:rPr>
              <a:t>https://youtu.be/S0LGtVUcvk4</a:t>
            </a:r>
            <a:r>
              <a:rPr lang="es-ES"/>
              <a:t> 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486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54396950-0BAF-6534-2EC3-1C1BBBC8BF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CCF96-0ADF-9DA4-6578-D1A813E2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1 CREAR</a:t>
            </a:r>
            <a:r>
              <a:rPr lang="es-ES" baseline="0"/>
              <a:t> EL PROYECTO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2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F5EFA910-0AC5-861F-462B-78F658D99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DFCF9A-AF8D-122F-D632-6CC97E0F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2 CREAR EL DIRECTORIO</a:t>
            </a:r>
            <a:r>
              <a:rPr lang="es-ES" baseline="0"/>
              <a:t> PARA</a:t>
            </a:r>
            <a:br>
              <a:rPr lang="es-ES" baseline="0"/>
            </a:br>
            <a:r>
              <a:rPr lang="es-ES" baseline="0"/>
              <a:t>LAS</a:t>
            </a:r>
            <a:r>
              <a:rPr lang="es-ES"/>
              <a:t> </a:t>
            </a:r>
            <a:r>
              <a:rPr lang="es-ES" baseline="0"/>
              <a:t>PRUEBAS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52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E7F3C8-A9E9-859A-660F-A25F72D53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/>
              <a:t>Usaremos la función que determina si un</a:t>
            </a:r>
            <a:r>
              <a:rPr lang="es-ES" baseline="0"/>
              <a:t> número es par como ejemplo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A1188A-47E8-5ED4-62A0-F2F075B6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8" y="2221973"/>
            <a:ext cx="7207304" cy="1170386"/>
          </a:xfrm>
        </p:spPr>
        <p:txBody>
          <a:bodyPr>
            <a:normAutofit fontScale="90000"/>
          </a:bodyPr>
          <a:lstStyle/>
          <a:p>
            <a:r>
              <a:rPr lang="es-ES"/>
              <a:t>3 ESCRIBIR EL CÓDIGO QUE QUEREMOS PROBAR</a:t>
            </a:r>
          </a:p>
        </p:txBody>
      </p:sp>
    </p:spTree>
    <p:extLst>
      <p:ext uri="{BB962C8B-B14F-4D97-AF65-F5344CB8AC3E}">
        <p14:creationId xmlns:p14="http://schemas.microsoft.com/office/powerpoint/2010/main" val="337931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515C3C-A558-9361-ED71-76F238426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/>
              <a:t>Para</a:t>
            </a:r>
            <a:r>
              <a:rPr lang="es-ES" baseline="0"/>
              <a:t> dos casos de prueba</a:t>
            </a:r>
          </a:p>
          <a:p>
            <a:pPr lvl="0"/>
            <a:r>
              <a:rPr lang="es-ES" baseline="0"/>
              <a:t>Entrada 2 -&gt; resultado true</a:t>
            </a:r>
          </a:p>
          <a:p>
            <a:pPr lvl="0"/>
            <a:r>
              <a:rPr lang="es-ES" baseline="0"/>
              <a:t>Entrada 3 -&gt; resultado false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5B17B2-30F1-43A1-C9E8-5B6696CD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4" y="2221973"/>
            <a:ext cx="7207304" cy="1170386"/>
          </a:xfrm>
        </p:spPr>
        <p:txBody>
          <a:bodyPr>
            <a:normAutofit/>
          </a:bodyPr>
          <a:lstStyle/>
          <a:p>
            <a:r>
              <a:rPr lang="es-ES"/>
              <a:t>4 CREAR LAS PRUEBAS UNITARIAS</a:t>
            </a:r>
          </a:p>
        </p:txBody>
      </p:sp>
    </p:spTree>
    <p:extLst>
      <p:ext uri="{BB962C8B-B14F-4D97-AF65-F5344CB8AC3E}">
        <p14:creationId xmlns:p14="http://schemas.microsoft.com/office/powerpoint/2010/main" val="101994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58CD1F77-5F08-D967-FEBC-2FD85AB13E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CFB908-A8D4-C4CC-9827-8AC30A5C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5 EJECUTAR</a:t>
            </a:r>
            <a:r>
              <a:rPr lang="es-ES" baseline="0"/>
              <a:t> LAS PRUEBAS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88134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On-screen Show (4:3)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Faceta</vt:lpstr>
      <vt:lpstr>UT7 PRUEBAS P1 AUTOMATIZACIÓN DE PRUEBAS UNITARIAS </vt:lpstr>
      <vt:lpstr>Vídeo guía Junit en InteliJ</vt:lpstr>
      <vt:lpstr>1 CREAR EL PROYECTO</vt:lpstr>
      <vt:lpstr>2 CREAR EL DIRECTORIO PARA LAS PRUEBAS</vt:lpstr>
      <vt:lpstr>3 ESCRIBIR EL CÓDIGO QUE QUEREMOS PROBAR</vt:lpstr>
      <vt:lpstr>4 CREAR LAS PRUEBAS UNITARIAS</vt:lpstr>
      <vt:lpstr>5 EJECUTAR LAS PRUEBAS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doc2pdf</dc:creator>
  <cp:revision>1</cp:revision>
  <dcterms:modified xsi:type="dcterms:W3CDTF">2025-04-29T06:46:19Z</dcterms:modified>
</cp:coreProperties>
</file>