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1742962" y="145509"/>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fontScale="90000"/>
          </a:bodyPr>
          <a:lstStyle/>
          <a:p>
            <a:r>
              <a:rPr lang="en-US" sz="7200" dirty="0"/>
              <a:t>PHARMACY MANAGEMENT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995604" y="3735501"/>
            <a:ext cx="5122414" cy="3143712"/>
          </a:xfrm>
        </p:spPr>
        <p:txBody>
          <a:bodyPr>
            <a:normAutofit/>
          </a:bodyPr>
          <a:lstStyle/>
          <a:p>
            <a:r>
              <a:rPr lang="en-US" sz="2800" dirty="0"/>
              <a:t>Submitted by :</a:t>
            </a:r>
          </a:p>
          <a:p>
            <a:r>
              <a:rPr lang="en-US" sz="2000" dirty="0"/>
              <a:t>: </a:t>
            </a:r>
            <a:r>
              <a:rPr lang="en-US" sz="2000" dirty="0" err="1"/>
              <a:t>Akashdeep</a:t>
            </a:r>
            <a:r>
              <a:rPr lang="en-US" sz="2000" dirty="0"/>
              <a:t> Awasthi : (1900970140006)</a:t>
            </a:r>
          </a:p>
          <a:p>
            <a:r>
              <a:rPr lang="en-US" sz="2000" dirty="0"/>
              <a:t>:Ashish Pal : (1900970140012)</a:t>
            </a:r>
          </a:p>
          <a:p>
            <a:r>
              <a:rPr lang="en-US" sz="2000" dirty="0"/>
              <a:t>:Ankit Pal : (1900970140010)</a:t>
            </a:r>
          </a:p>
          <a:p>
            <a:r>
              <a:rPr lang="en-US" sz="2000" dirty="0"/>
              <a:t>:</a:t>
            </a:r>
            <a:r>
              <a:rPr lang="en-US" sz="2000" dirty="0" err="1"/>
              <a:t>Pratyush</a:t>
            </a:r>
            <a:r>
              <a:rPr lang="en-US" sz="2000" dirty="0"/>
              <a:t> Sharma : (1900970140019)</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4313" y="1763697"/>
            <a:ext cx="10353762" cy="1257300"/>
          </a:xfrm>
        </p:spPr>
        <p:txBody>
          <a:bodyPr>
            <a:normAutofit fontScale="90000"/>
          </a:bodyPr>
          <a:lstStyle/>
          <a:p>
            <a:r>
              <a:rPr lang="en-US" sz="5300" dirty="0"/>
              <a:t>SYSTEM ANALYSIS </a:t>
            </a:r>
            <a:br>
              <a:rPr lang="en-US" dirty="0"/>
            </a:br>
            <a:r>
              <a:rPr lang="en-US" dirty="0"/>
              <a:t>• Now a days we do all work with computerized system but with current system is very complicated to keep the track of all registers and handle them manually. As well as this work is time consuming &amp; also expensive in this system report work may be not accurate and not fastest.</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98488226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217A8-C32B-4B74-87A2-84359B8C60B1}"/>
              </a:ext>
            </a:extLst>
          </p:cNvPr>
          <p:cNvSpPr txBox="1"/>
          <p:nvPr/>
        </p:nvSpPr>
        <p:spPr>
          <a:xfrm>
            <a:off x="195309" y="479395"/>
            <a:ext cx="9319334" cy="5940088"/>
          </a:xfrm>
          <a:prstGeom prst="rect">
            <a:avLst/>
          </a:prstGeom>
          <a:noFill/>
        </p:spPr>
        <p:txBody>
          <a:bodyPr wrap="square">
            <a:spAutoFit/>
          </a:bodyPr>
          <a:lstStyle/>
          <a:p>
            <a:r>
              <a:rPr lang="en-US" sz="6000" dirty="0"/>
              <a:t>Drawbacks of current system </a:t>
            </a:r>
          </a:p>
          <a:p>
            <a:r>
              <a:rPr lang="en-US" sz="4000" dirty="0"/>
              <a:t>• Time consuming… </a:t>
            </a:r>
          </a:p>
          <a:p>
            <a:r>
              <a:rPr lang="en-US" sz="4000" dirty="0"/>
              <a:t>• More expensive…</a:t>
            </a:r>
          </a:p>
          <a:p>
            <a:r>
              <a:rPr lang="en-US" sz="4000" dirty="0"/>
              <a:t> • Searching problem…</a:t>
            </a:r>
          </a:p>
          <a:p>
            <a:r>
              <a:rPr lang="en-US" sz="4000" dirty="0"/>
              <a:t> • Maintains problem of all registers…</a:t>
            </a:r>
          </a:p>
          <a:p>
            <a:r>
              <a:rPr lang="en-US" sz="4000" dirty="0"/>
              <a:t> • Less accuracy… </a:t>
            </a:r>
          </a:p>
          <a:p>
            <a:r>
              <a:rPr lang="en-US" sz="4000" dirty="0"/>
              <a:t>• Problem for marking of not normal value… </a:t>
            </a:r>
          </a:p>
          <a:p>
            <a:r>
              <a:rPr lang="en-US" sz="4000" dirty="0"/>
              <a:t>• More stationary… </a:t>
            </a:r>
          </a:p>
          <a:p>
            <a:r>
              <a:rPr lang="en-US" sz="4000" dirty="0"/>
              <a:t>• Display multiple reports…</a:t>
            </a:r>
            <a:endParaRPr lang="en-IN" sz="4000" dirty="0"/>
          </a:p>
        </p:txBody>
      </p:sp>
    </p:spTree>
    <p:extLst>
      <p:ext uri="{BB962C8B-B14F-4D97-AF65-F5344CB8AC3E}">
        <p14:creationId xmlns:p14="http://schemas.microsoft.com/office/powerpoint/2010/main" val="248598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04B7FE-5422-47E4-AF3F-83C026BF46D3}"/>
              </a:ext>
            </a:extLst>
          </p:cNvPr>
          <p:cNvSpPr txBox="1"/>
          <p:nvPr/>
        </p:nvSpPr>
        <p:spPr>
          <a:xfrm>
            <a:off x="168676" y="443883"/>
            <a:ext cx="8973104" cy="5816977"/>
          </a:xfrm>
          <a:prstGeom prst="rect">
            <a:avLst/>
          </a:prstGeom>
          <a:noFill/>
        </p:spPr>
        <p:txBody>
          <a:bodyPr wrap="square">
            <a:spAutoFit/>
          </a:bodyPr>
          <a:lstStyle/>
          <a:p>
            <a:r>
              <a:rPr lang="en-US" sz="6000" dirty="0"/>
              <a:t>Advantages of computerized system</a:t>
            </a:r>
          </a:p>
          <a:p>
            <a:r>
              <a:rPr lang="en-US" dirty="0"/>
              <a:t> </a:t>
            </a:r>
            <a:r>
              <a:rPr lang="en-US" sz="3600" dirty="0"/>
              <a:t>• Time saving…</a:t>
            </a:r>
          </a:p>
          <a:p>
            <a:r>
              <a:rPr lang="en-US" sz="3600" dirty="0"/>
              <a:t> • Less expensive… </a:t>
            </a:r>
          </a:p>
          <a:p>
            <a:r>
              <a:rPr lang="en-US" sz="3600" dirty="0"/>
              <a:t>• Powerful searching…</a:t>
            </a:r>
          </a:p>
          <a:p>
            <a:r>
              <a:rPr lang="en-US" sz="3600" dirty="0"/>
              <a:t> • Solve the problem of maintains register… </a:t>
            </a:r>
          </a:p>
          <a:p>
            <a:r>
              <a:rPr lang="en-US" sz="3600" dirty="0"/>
              <a:t>• More accuracy…</a:t>
            </a:r>
          </a:p>
          <a:p>
            <a:r>
              <a:rPr lang="en-US" sz="3600" dirty="0"/>
              <a:t> • Easy generate report…</a:t>
            </a:r>
          </a:p>
          <a:p>
            <a:r>
              <a:rPr lang="en-US" sz="3600" dirty="0"/>
              <a:t> • Not display multiple reports…</a:t>
            </a:r>
            <a:endParaRPr lang="en-IN" sz="3600" dirty="0"/>
          </a:p>
        </p:txBody>
      </p:sp>
    </p:spTree>
    <p:extLst>
      <p:ext uri="{BB962C8B-B14F-4D97-AF65-F5344CB8AC3E}">
        <p14:creationId xmlns:p14="http://schemas.microsoft.com/office/powerpoint/2010/main" val="388332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A21CA-3B85-4B0F-ADBF-7384F09D1177}"/>
              </a:ext>
            </a:extLst>
          </p:cNvPr>
          <p:cNvSpPr txBox="1"/>
          <p:nvPr/>
        </p:nvSpPr>
        <p:spPr>
          <a:xfrm>
            <a:off x="756821" y="748346"/>
            <a:ext cx="6094520" cy="4031873"/>
          </a:xfrm>
          <a:prstGeom prst="rect">
            <a:avLst/>
          </a:prstGeom>
          <a:noFill/>
        </p:spPr>
        <p:txBody>
          <a:bodyPr wrap="square">
            <a:spAutoFit/>
          </a:bodyPr>
          <a:lstStyle/>
          <a:p>
            <a:r>
              <a:rPr lang="en-IN" sz="4000" dirty="0"/>
              <a:t>SYSTEM REQUIREMENT </a:t>
            </a:r>
          </a:p>
          <a:p>
            <a:r>
              <a:rPr lang="en-IN" sz="2800" dirty="0"/>
              <a:t>• Hardware Requirement </a:t>
            </a:r>
          </a:p>
          <a:p>
            <a:r>
              <a:rPr lang="en-IN" dirty="0"/>
              <a:t> </a:t>
            </a:r>
            <a:r>
              <a:rPr lang="en-IN" sz="2000" dirty="0"/>
              <a:t>– Pentium processor</a:t>
            </a:r>
          </a:p>
          <a:p>
            <a:r>
              <a:rPr lang="en-IN" sz="2000" dirty="0"/>
              <a:t>  – 256 GB RAM  </a:t>
            </a:r>
          </a:p>
          <a:p>
            <a:r>
              <a:rPr lang="en-IN" sz="2000" dirty="0"/>
              <a:t>– 80 GB Hard Disk</a:t>
            </a:r>
          </a:p>
          <a:p>
            <a:r>
              <a:rPr lang="en-IN" sz="2000" dirty="0"/>
              <a:t>   – Keyboard &amp; mouse</a:t>
            </a:r>
          </a:p>
          <a:p>
            <a:r>
              <a:rPr lang="en-IN" dirty="0"/>
              <a:t> </a:t>
            </a:r>
            <a:r>
              <a:rPr lang="en-IN" sz="2800" dirty="0"/>
              <a:t>• Software Requirement </a:t>
            </a:r>
          </a:p>
          <a:p>
            <a:r>
              <a:rPr lang="en-IN" sz="2000" dirty="0"/>
              <a:t>• Operating System: Windows </a:t>
            </a:r>
            <a:r>
              <a:rPr lang="en-IN" sz="2000" dirty="0" err="1"/>
              <a:t>XP,Window</a:t>
            </a:r>
            <a:r>
              <a:rPr lang="en-IN" sz="2000" dirty="0"/>
              <a:t> 7</a:t>
            </a:r>
          </a:p>
          <a:p>
            <a:r>
              <a:rPr lang="en-IN" sz="2000" dirty="0"/>
              <a:t> • Front end tool: Core </a:t>
            </a:r>
            <a:r>
              <a:rPr lang="en-IN" sz="2000" dirty="0" err="1"/>
              <a:t>PHP,HTML,CSS,Javascript,Jquery,Ajax</a:t>
            </a:r>
            <a:r>
              <a:rPr lang="en-IN" sz="2000" dirty="0"/>
              <a:t> • Back end tool: </a:t>
            </a:r>
            <a:r>
              <a:rPr lang="en-IN" sz="2000" dirty="0" err="1"/>
              <a:t>Mysql</a:t>
            </a:r>
            <a:endParaRPr lang="en-IN" sz="2000" dirty="0"/>
          </a:p>
        </p:txBody>
      </p:sp>
    </p:spTree>
    <p:extLst>
      <p:ext uri="{BB962C8B-B14F-4D97-AF65-F5344CB8AC3E}">
        <p14:creationId xmlns:p14="http://schemas.microsoft.com/office/powerpoint/2010/main" val="262458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A3AA-2667-4CA4-94E2-23CF00371D32}"/>
              </a:ext>
            </a:extLst>
          </p:cNvPr>
          <p:cNvSpPr>
            <a:spLocks noGrp="1"/>
          </p:cNvSpPr>
          <p:nvPr>
            <p:ph type="title"/>
          </p:nvPr>
        </p:nvSpPr>
        <p:spPr/>
        <p:txBody>
          <a:bodyPr>
            <a:normAutofit/>
          </a:bodyPr>
          <a:lstStyle/>
          <a:p>
            <a:r>
              <a:rPr lang="en-IN" sz="5400" dirty="0"/>
              <a:t>PURPOSE OF PROJECT</a:t>
            </a:r>
          </a:p>
        </p:txBody>
      </p:sp>
      <p:sp>
        <p:nvSpPr>
          <p:cNvPr id="4" name="TextBox 3">
            <a:extLst>
              <a:ext uri="{FF2B5EF4-FFF2-40B4-BE49-F238E27FC236}">
                <a16:creationId xmlns:a16="http://schemas.microsoft.com/office/drawing/2014/main" id="{12D1722A-A3CA-40F4-A9BB-83024AB292C0}"/>
              </a:ext>
            </a:extLst>
          </p:cNvPr>
          <p:cNvSpPr txBox="1"/>
          <p:nvPr/>
        </p:nvSpPr>
        <p:spPr>
          <a:xfrm>
            <a:off x="1065321" y="1866900"/>
            <a:ext cx="6371947" cy="4893647"/>
          </a:xfrm>
          <a:prstGeom prst="rect">
            <a:avLst/>
          </a:prstGeom>
          <a:noFill/>
        </p:spPr>
        <p:txBody>
          <a:bodyPr wrap="square">
            <a:spAutoFit/>
          </a:bodyPr>
          <a:lstStyle/>
          <a:p>
            <a:r>
              <a:rPr lang="en-US" sz="2400" dirty="0"/>
              <a:t>• The Proposed Pharmacy Module is completely computerized.</a:t>
            </a:r>
          </a:p>
          <a:p>
            <a:r>
              <a:rPr lang="en-US" sz="2400" dirty="0"/>
              <a:t>• In proposed system there is no need to maintain data about medicine because all process of that data done in computerized.</a:t>
            </a:r>
          </a:p>
          <a:p>
            <a:r>
              <a:rPr lang="en-US" sz="2400" dirty="0"/>
              <a:t>• The modern age the age of computer is an electronic device, which fetched record very quickly. The computers are very quickly accepted in trade line as it as many advantages such as speed, accuracy, security etc.</a:t>
            </a:r>
          </a:p>
          <a:p>
            <a:r>
              <a:rPr lang="en-US" sz="2400" dirty="0"/>
              <a:t>• In this proposed system all the add, edit, delete, search in project of computer are done through computerized system.</a:t>
            </a:r>
            <a:endParaRPr lang="en-IN" sz="2400" dirty="0"/>
          </a:p>
        </p:txBody>
      </p:sp>
    </p:spTree>
    <p:extLst>
      <p:ext uri="{BB962C8B-B14F-4D97-AF65-F5344CB8AC3E}">
        <p14:creationId xmlns:p14="http://schemas.microsoft.com/office/powerpoint/2010/main" val="2512664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{F5F1CCCC-3313-4CC9-B759-0F6915F7F2A8}tf12214701_win32</Template>
  <TotalTime>144</TotalTime>
  <Words>347</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Goudy Old Style</vt:lpstr>
      <vt:lpstr>Wingdings 2</vt:lpstr>
      <vt:lpstr>SlateVTI</vt:lpstr>
      <vt:lpstr>PHARMACY MANAGEMENT SYSTEM</vt:lpstr>
      <vt:lpstr>SYSTEM ANALYSIS  • Now a days we do all work with computerized system but with current system is very complicated to keep the track of all registers and handle them manually. As well as this work is time consuming &amp; also expensive in this system report work may be not accurate and not fastest.</vt:lpstr>
      <vt:lpstr>PowerPoint Presentation</vt:lpstr>
      <vt:lpstr>PowerPoint Presentation</vt:lpstr>
      <vt:lpstr>PowerPoint Presentation</vt:lpstr>
      <vt:lpstr>PURPOSE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Ashish Pal-19GCEMCA084</dc:creator>
  <cp:lastModifiedBy>Ashish Pal-19GCEMCA084</cp:lastModifiedBy>
  <cp:revision>5</cp:revision>
  <dcterms:created xsi:type="dcterms:W3CDTF">2021-07-16T04:57:48Z</dcterms:created>
  <dcterms:modified xsi:type="dcterms:W3CDTF">2021-07-16T07:21:53Z</dcterms:modified>
</cp:coreProperties>
</file>