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D16DD9"/>
    <a:srgbClr val="FF99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1" autoAdjust="0"/>
    <p:restoredTop sz="94660"/>
  </p:normalViewPr>
  <p:slideViewPr>
    <p:cSldViewPr snapToGrid="0">
      <p:cViewPr>
        <p:scale>
          <a:sx n="60" d="100"/>
          <a:sy n="60" d="100"/>
        </p:scale>
        <p:origin x="112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91CBA-A4FC-4BAD-B0C0-EE0F79576309}" type="datetimeFigureOut">
              <a:rPr lang="es-GT" smtClean="0"/>
              <a:t>12/03/2025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6C99D-91CF-49FB-8D09-A1A234B32088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1789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C99D-91CF-49FB-8D09-A1A234B32088}" type="slidenum">
              <a:rPr lang="es-GT" smtClean="0"/>
              <a:t>2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709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CD008-0491-9A4E-29EE-115102098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62E94A-58FA-EA4D-D51C-96869F537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98B104-5F39-1D11-F62E-838CE571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C5C-92CB-49CE-98A1-01775FA4AEA9}" type="datetimeFigureOut">
              <a:rPr lang="es-GT" smtClean="0"/>
              <a:t>12/03/2025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2ED1A8-DDEC-374A-D253-948071F4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777A4F-DAFD-23BA-F427-9E9352CB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8DDF-E329-4F31-9ED4-F55B0B20842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6521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E3F46-FC81-F026-3CAE-39CADCD2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ACB45E-0E38-622A-D66E-858806066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93F0D1-C908-895C-6778-138245B5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C5C-92CB-49CE-98A1-01775FA4AEA9}" type="datetimeFigureOut">
              <a:rPr lang="es-GT" smtClean="0"/>
              <a:t>12/03/2025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F1A61-8D06-4037-50B7-A8830DC2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8AFF4-232E-8713-08B9-F428793D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8DDF-E329-4F31-9ED4-F55B0B20842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484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41751B-0F2A-C4FA-BA72-A4F72CFC2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166E70-D1C7-2A8B-2903-0C12820C0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4236D7-EC00-32B5-5B52-307B9B84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C5C-92CB-49CE-98A1-01775FA4AEA9}" type="datetimeFigureOut">
              <a:rPr lang="es-GT" smtClean="0"/>
              <a:t>12/03/2025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0577C9-12D4-FC34-93A5-3577119A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1C1C3B-0DD5-2043-6FEC-810C9206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8DDF-E329-4F31-9ED4-F55B0B20842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0424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81FF9-B0C6-AC56-9240-A3ED8E35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C8E78-F914-4AA7-D561-26BD96561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10541E-FCDE-4E86-6827-AF45F082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C5C-92CB-49CE-98A1-01775FA4AEA9}" type="datetimeFigureOut">
              <a:rPr lang="es-GT" smtClean="0"/>
              <a:t>12/03/2025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40DD0B-9702-B2DF-F24E-7C441539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D9EF30-40F3-575D-CB02-085C6C80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8DDF-E329-4F31-9ED4-F55B0B20842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324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37845-66C4-2126-B8AB-CA751799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AC9113-6294-39BF-B853-F7E2E0CF8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8FE9D8-445A-2B3A-E939-7B6BBFB7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C5C-92CB-49CE-98A1-01775FA4AEA9}" type="datetimeFigureOut">
              <a:rPr lang="es-GT" smtClean="0"/>
              <a:t>12/03/2025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F3427E-C06A-E5DE-E5D7-45CD6503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B4CC36-0A6F-815E-BED6-BE78B772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8DDF-E329-4F31-9ED4-F55B0B20842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1379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BCC09-A0E3-18F3-73E2-CFD3A8D5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14F6D8-ABFA-84DD-9138-E55A8FF7C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53284F-3085-840C-CD50-5F3B3E00D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0F5B23-A66B-24BE-C305-FE5888F1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C5C-92CB-49CE-98A1-01775FA4AEA9}" type="datetimeFigureOut">
              <a:rPr lang="es-GT" smtClean="0"/>
              <a:t>12/03/2025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840AFE-05AE-C746-C722-42AA07E7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006CE3-0508-09A4-E213-46DFC541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8DDF-E329-4F31-9ED4-F55B0B20842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497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2B6C5-7ACD-8C9C-2EC7-6E485E5B1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CD5843-CEBE-469B-47D8-4D99CB79D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037A8D-1E89-0312-EB14-819CD8D92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F22FF7-2924-1777-5808-3C809E4DB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F368B5-F72D-C047-5701-98B476DA9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FE88AD-D59A-1B08-488C-EEC7C84D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C5C-92CB-49CE-98A1-01775FA4AEA9}" type="datetimeFigureOut">
              <a:rPr lang="es-GT" smtClean="0"/>
              <a:t>12/03/2025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A9E78E-39AB-44C6-CA90-297F961E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AFCB91-5B91-137B-759D-9239F508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8DDF-E329-4F31-9ED4-F55B0B20842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5586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30FA7-233D-B01B-2FB7-F0AE7144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57A463-0624-1C20-F713-EB10EE9E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C5C-92CB-49CE-98A1-01775FA4AEA9}" type="datetimeFigureOut">
              <a:rPr lang="es-GT" smtClean="0"/>
              <a:t>12/03/2025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F6E8A5-BAD0-5745-0865-C38F098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57272A-2162-A951-6066-1159216B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8DDF-E329-4F31-9ED4-F55B0B20842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4556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37F518-BADF-B9DD-F55C-0CB3CCAC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C5C-92CB-49CE-98A1-01775FA4AEA9}" type="datetimeFigureOut">
              <a:rPr lang="es-GT" smtClean="0"/>
              <a:t>12/03/2025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48F547-011D-7E87-82AF-CC4B37DB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386EE8-901D-907C-C58C-39966C65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8DDF-E329-4F31-9ED4-F55B0B20842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5641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99435-86AB-0059-E964-0A9AAF6F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6C5A4E-5FDD-EA5B-0318-22F90F0F7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13278-EB76-DCC5-ED9C-FA66F8B8E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B5BD36-AF0F-1B29-A9AF-A05257CD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C5C-92CB-49CE-98A1-01775FA4AEA9}" type="datetimeFigureOut">
              <a:rPr lang="es-GT" smtClean="0"/>
              <a:t>12/03/2025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CEBAC3-5832-6B27-6436-4417BE5C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23530F-3287-378D-E08B-F5EA9234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8DDF-E329-4F31-9ED4-F55B0B20842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6148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CD4EA-ACC1-F00A-7CCA-BEAE364E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9482A7-ABB8-FF08-69B4-47CF89412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8FAED4-ADE7-5838-72B4-5DCF68C9C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765253-8241-06C7-D2FE-E1463710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AC5C-92CB-49CE-98A1-01775FA4AEA9}" type="datetimeFigureOut">
              <a:rPr lang="es-GT" smtClean="0"/>
              <a:t>12/03/2025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3C0747-57F8-C289-F956-D7A86221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FF5559-3F1E-A607-84AD-8463591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8DDF-E329-4F31-9ED4-F55B0B20842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0624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A8CEB8-4ECC-35B1-8302-ED50CCDF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957BFD-691E-6011-BFAD-486C8FB8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071293-7851-8FDC-9F41-550B2C4AD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CAC5C-92CB-49CE-98A1-01775FA4AEA9}" type="datetimeFigureOut">
              <a:rPr lang="es-GT" smtClean="0"/>
              <a:t>12/03/2025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7E8688-DE29-B890-5E83-77A880688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848642-3EAF-E325-BA0A-358D791B7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E8DDF-E329-4F31-9ED4-F55B0B20842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4457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4FE9DE22-BC86-15FA-C321-E2ECD40A746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23950" y="2797531"/>
            <a:ext cx="99441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empresa coca cola es una de las más grandes y reconocidas empresas del mondo que abarcan desde bebidas gaseosas hasta Jugos y agua embotellada. Sin embargo, la empresa enfrenta desafíos gestión de su cadena de producción y administrativa</a:t>
            </a:r>
            <a:endParaRPr kumimoji="0" lang="es-GT" altLang="es-G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este problema hemos planteada. un sistema de organización donde se puede llevar un mejor control de paquetes, envíos mucho más y mejorar el acceso y actualización de esta empresa.</a:t>
            </a:r>
            <a:endParaRPr kumimoji="0" lang="es-GT" altLang="es-G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Crearemos un sistema con 5 (formularios) botones y su respectivo formulario, se diseñará la presentación de su página y que nuestro sistema sea de fácil acceso, Segura y compatible con diferentes dispositivos.</a:t>
            </a:r>
            <a:endParaRPr kumimoji="0" lang="es-GT" altLang="es-G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C6B26BC-E11C-CCDF-0CAA-EA1887105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5" t="32312" r="30281" b="973"/>
          <a:stretch/>
        </p:blipFill>
        <p:spPr>
          <a:xfrm>
            <a:off x="302315" y="5354030"/>
            <a:ext cx="2825905" cy="150397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2AA1995-0E7E-9141-F862-66BD3B5EC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5" t="42308" r="32213" b="28846"/>
          <a:stretch/>
        </p:blipFill>
        <p:spPr>
          <a:xfrm>
            <a:off x="2454443" y="360948"/>
            <a:ext cx="6910941" cy="231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40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EBF34E-6FB1-0ED9-4F10-208BE417C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02174" cy="235827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FBF4BBA-F881-E64D-B34C-FACD844CFEC2}"/>
              </a:ext>
            </a:extLst>
          </p:cNvPr>
          <p:cNvSpPr/>
          <p:nvPr/>
        </p:nvSpPr>
        <p:spPr>
          <a:xfrm>
            <a:off x="6058753" y="843152"/>
            <a:ext cx="1244183" cy="599607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ENTREGAS</a:t>
            </a:r>
            <a:endParaRPr lang="es-GT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F2C24A-79B8-DF60-831B-D50A54691E28}"/>
              </a:ext>
            </a:extLst>
          </p:cNvPr>
          <p:cNvSpPr/>
          <p:nvPr/>
        </p:nvSpPr>
        <p:spPr>
          <a:xfrm>
            <a:off x="10278255" y="3069233"/>
            <a:ext cx="1354516" cy="599607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Distribuidor</a:t>
            </a:r>
            <a:endParaRPr lang="es-GT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067DF61-EC2D-A67A-EB5F-5FB23A677BEA}"/>
              </a:ext>
            </a:extLst>
          </p:cNvPr>
          <p:cNvSpPr/>
          <p:nvPr/>
        </p:nvSpPr>
        <p:spPr>
          <a:xfrm>
            <a:off x="7802980" y="4752143"/>
            <a:ext cx="1244183" cy="599607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Producto</a:t>
            </a:r>
            <a:endParaRPr lang="es-GT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6307511-FC68-F212-262C-37B0CDEBE245}"/>
              </a:ext>
            </a:extLst>
          </p:cNvPr>
          <p:cNvSpPr/>
          <p:nvPr/>
        </p:nvSpPr>
        <p:spPr>
          <a:xfrm>
            <a:off x="3285978" y="4665050"/>
            <a:ext cx="1244183" cy="599607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Factura</a:t>
            </a:r>
            <a:endParaRPr lang="es-GT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E1790C3-FEFE-BC8D-E894-7C5126E3CF19}"/>
              </a:ext>
            </a:extLst>
          </p:cNvPr>
          <p:cNvSpPr/>
          <p:nvPr/>
        </p:nvSpPr>
        <p:spPr>
          <a:xfrm>
            <a:off x="1641797" y="2811476"/>
            <a:ext cx="1244183" cy="599607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Clientes</a:t>
            </a:r>
            <a:endParaRPr lang="es-GT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9673190-76EF-8955-9097-AE4EF172DCCC}"/>
              </a:ext>
            </a:extLst>
          </p:cNvPr>
          <p:cNvSpPr/>
          <p:nvPr/>
        </p:nvSpPr>
        <p:spPr>
          <a:xfrm>
            <a:off x="4611563" y="1"/>
            <a:ext cx="1244183" cy="299804"/>
          </a:xfrm>
          <a:prstGeom prst="roundRect">
            <a:avLst/>
          </a:prstGeom>
          <a:solidFill>
            <a:srgbClr val="FF9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Dirección</a:t>
            </a:r>
            <a:endParaRPr lang="es-GT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D518181-6D17-A49D-350D-2B54AA8A7E73}"/>
              </a:ext>
            </a:extLst>
          </p:cNvPr>
          <p:cNvSpPr/>
          <p:nvPr/>
        </p:nvSpPr>
        <p:spPr>
          <a:xfrm>
            <a:off x="4638601" y="404736"/>
            <a:ext cx="1244183" cy="299804"/>
          </a:xfrm>
          <a:prstGeom prst="roundRect">
            <a:avLst/>
          </a:prstGeom>
          <a:solidFill>
            <a:srgbClr val="FF9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r>
              <a:rPr lang="es-ES" dirty="0"/>
              <a:t>consumidor</a:t>
            </a:r>
            <a:endParaRPr lang="es-GT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FDF4DC8-1D57-CB8E-B45E-C2E58F3550B1}"/>
              </a:ext>
            </a:extLst>
          </p:cNvPr>
          <p:cNvSpPr/>
          <p:nvPr/>
        </p:nvSpPr>
        <p:spPr>
          <a:xfrm>
            <a:off x="6081024" y="15623"/>
            <a:ext cx="1244183" cy="299804"/>
          </a:xfrm>
          <a:prstGeom prst="roundRect">
            <a:avLst/>
          </a:prstGeom>
          <a:solidFill>
            <a:srgbClr val="FF9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Fecha</a:t>
            </a:r>
            <a:endParaRPr lang="es-GT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FE1FF0F-C419-7CB4-2AA8-45D41F1ACAA3}"/>
              </a:ext>
            </a:extLst>
          </p:cNvPr>
          <p:cNvSpPr/>
          <p:nvPr/>
        </p:nvSpPr>
        <p:spPr>
          <a:xfrm>
            <a:off x="4611563" y="809471"/>
            <a:ext cx="1244183" cy="299804"/>
          </a:xfrm>
          <a:prstGeom prst="roundRect">
            <a:avLst/>
          </a:prstGeom>
          <a:solidFill>
            <a:srgbClr val="FF9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Paquetes</a:t>
            </a:r>
            <a:endParaRPr lang="es-GT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A1A47677-77B5-7082-EBB8-3C4486C40205}"/>
              </a:ext>
            </a:extLst>
          </p:cNvPr>
          <p:cNvSpPr/>
          <p:nvPr/>
        </p:nvSpPr>
        <p:spPr>
          <a:xfrm>
            <a:off x="4611563" y="1254137"/>
            <a:ext cx="1244183" cy="299804"/>
          </a:xfrm>
          <a:prstGeom prst="roundRect">
            <a:avLst/>
          </a:prstGeom>
          <a:solidFill>
            <a:srgbClr val="FF9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Costo total</a:t>
            </a:r>
            <a:endParaRPr lang="es-GT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B49861C-025E-0FA0-CE1F-46ACD6B1833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666459" y="1442759"/>
            <a:ext cx="14386" cy="95629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DAA646E-DA60-ACCE-3CEB-E2CF968EA4AE}"/>
              </a:ext>
            </a:extLst>
          </p:cNvPr>
          <p:cNvCxnSpPr>
            <a:cxnSpLocks/>
          </p:cNvCxnSpPr>
          <p:nvPr/>
        </p:nvCxnSpPr>
        <p:spPr>
          <a:xfrm>
            <a:off x="6657299" y="2548952"/>
            <a:ext cx="1041817" cy="125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riángulo isósceles 21">
            <a:extLst>
              <a:ext uri="{FF2B5EF4-FFF2-40B4-BE49-F238E27FC236}">
                <a16:creationId xmlns:a16="http://schemas.microsoft.com/office/drawing/2014/main" id="{38294D26-6CB5-D4BA-E93E-DF1D976E7BF9}"/>
              </a:ext>
            </a:extLst>
          </p:cNvPr>
          <p:cNvSpPr/>
          <p:nvPr/>
        </p:nvSpPr>
        <p:spPr>
          <a:xfrm>
            <a:off x="7630934" y="1866253"/>
            <a:ext cx="1677960" cy="87765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Proporciona</a:t>
            </a:r>
            <a:endParaRPr lang="es-GT" dirty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67D600C-62BB-5707-3D85-88F798E37E62}"/>
              </a:ext>
            </a:extLst>
          </p:cNvPr>
          <p:cNvCxnSpPr>
            <a:cxnSpLocks/>
          </p:cNvCxnSpPr>
          <p:nvPr/>
        </p:nvCxnSpPr>
        <p:spPr>
          <a:xfrm>
            <a:off x="9015230" y="2399050"/>
            <a:ext cx="788337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EDF0C1C8-3ED1-777A-6B79-1974DC7E1529}"/>
              </a:ext>
            </a:extLst>
          </p:cNvPr>
          <p:cNvSpPr/>
          <p:nvPr/>
        </p:nvSpPr>
        <p:spPr>
          <a:xfrm>
            <a:off x="10613086" y="2714201"/>
            <a:ext cx="1244183" cy="299804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Ruta</a:t>
            </a:r>
            <a:endParaRPr lang="es-GT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70CE6268-EC61-A72E-BB7A-1E0C8AEE3E57}"/>
              </a:ext>
            </a:extLst>
          </p:cNvPr>
          <p:cNvSpPr/>
          <p:nvPr/>
        </p:nvSpPr>
        <p:spPr>
          <a:xfrm>
            <a:off x="10613089" y="2373176"/>
            <a:ext cx="1244183" cy="299804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DPI</a:t>
            </a:r>
            <a:endParaRPr lang="es-GT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7FDBF15C-3933-9C9B-B9A7-EE622028D97F}"/>
              </a:ext>
            </a:extLst>
          </p:cNvPr>
          <p:cNvSpPr/>
          <p:nvPr/>
        </p:nvSpPr>
        <p:spPr>
          <a:xfrm>
            <a:off x="10613088" y="968693"/>
            <a:ext cx="1244183" cy="299804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Tel</a:t>
            </a:r>
            <a:endParaRPr lang="es-GT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3049DEA-7FA5-B75C-5B12-419FEE3BA7D2}"/>
              </a:ext>
            </a:extLst>
          </p:cNvPr>
          <p:cNvSpPr/>
          <p:nvPr/>
        </p:nvSpPr>
        <p:spPr>
          <a:xfrm>
            <a:off x="10436036" y="1311066"/>
            <a:ext cx="1421233" cy="1006521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 del distribuidor</a:t>
            </a:r>
            <a:endParaRPr lang="es-GT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24B4FFA4-ABAE-9808-27CA-DB0F9517E467}"/>
              </a:ext>
            </a:extLst>
          </p:cNvPr>
          <p:cNvSpPr/>
          <p:nvPr/>
        </p:nvSpPr>
        <p:spPr>
          <a:xfrm>
            <a:off x="10613087" y="124335"/>
            <a:ext cx="1244183" cy="815761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Cantidad de paquetes</a:t>
            </a:r>
            <a:endParaRPr lang="es-GT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01926E3-8521-B670-CD82-A07697D29EAA}"/>
              </a:ext>
            </a:extLst>
          </p:cNvPr>
          <p:cNvCxnSpPr/>
          <p:nvPr/>
        </p:nvCxnSpPr>
        <p:spPr>
          <a:xfrm>
            <a:off x="9773587" y="2459012"/>
            <a:ext cx="0" cy="580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D3284DAA-B98F-D61B-BBB1-A7D069BB73E0}"/>
              </a:ext>
            </a:extLst>
          </p:cNvPr>
          <p:cNvCxnSpPr>
            <a:cxnSpLocks/>
          </p:cNvCxnSpPr>
          <p:nvPr/>
        </p:nvCxnSpPr>
        <p:spPr>
          <a:xfrm>
            <a:off x="9803567" y="3129196"/>
            <a:ext cx="3247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1A48B631-76BD-56F2-D40F-F9B0CD18FFB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0900346" y="3668840"/>
            <a:ext cx="55167" cy="81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3FB240AB-7220-5449-3CF6-DE3B0C5B437E}"/>
              </a:ext>
            </a:extLst>
          </p:cNvPr>
          <p:cNvSpPr/>
          <p:nvPr/>
        </p:nvSpPr>
        <p:spPr>
          <a:xfrm>
            <a:off x="9858736" y="4315191"/>
            <a:ext cx="1998534" cy="87390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Entrega</a:t>
            </a:r>
            <a:endParaRPr lang="es-GT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47C58A1-8444-15A4-3BD6-391E7179088C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9264052" y="5189095"/>
            <a:ext cx="594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FB4B5199-DBDA-55AC-ECFC-AB1F527CA03E}"/>
              </a:ext>
            </a:extLst>
          </p:cNvPr>
          <p:cNvSpPr/>
          <p:nvPr/>
        </p:nvSpPr>
        <p:spPr>
          <a:xfrm>
            <a:off x="9020252" y="5423344"/>
            <a:ext cx="1244183" cy="299804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Producto</a:t>
            </a:r>
            <a:endParaRPr lang="es-GT" dirty="0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2339B769-CC53-3466-1528-CE2946FA0D3C}"/>
              </a:ext>
            </a:extLst>
          </p:cNvPr>
          <p:cNvSpPr/>
          <p:nvPr/>
        </p:nvSpPr>
        <p:spPr>
          <a:xfrm>
            <a:off x="9409398" y="5775482"/>
            <a:ext cx="1244183" cy="299804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Precio</a:t>
            </a:r>
            <a:endParaRPr lang="es-GT" dirty="0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77CB189B-0F40-95FB-C075-F2C7B0A00560}"/>
              </a:ext>
            </a:extLst>
          </p:cNvPr>
          <p:cNvSpPr/>
          <p:nvPr/>
        </p:nvSpPr>
        <p:spPr>
          <a:xfrm>
            <a:off x="8923736" y="6155315"/>
            <a:ext cx="1354519" cy="369675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Descripción</a:t>
            </a:r>
            <a:endParaRPr lang="es-GT" dirty="0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B78AFB75-7ED2-B845-EEB6-6F2A73F8F059}"/>
              </a:ext>
            </a:extLst>
          </p:cNvPr>
          <p:cNvSpPr/>
          <p:nvPr/>
        </p:nvSpPr>
        <p:spPr>
          <a:xfrm>
            <a:off x="7581667" y="6225186"/>
            <a:ext cx="1244183" cy="299804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Factura</a:t>
            </a:r>
            <a:endParaRPr lang="es-GT" dirty="0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D471CF2A-92FB-F067-1957-525ACF2C6334}"/>
              </a:ext>
            </a:extLst>
          </p:cNvPr>
          <p:cNvSpPr/>
          <p:nvPr/>
        </p:nvSpPr>
        <p:spPr>
          <a:xfrm>
            <a:off x="7077024" y="5794743"/>
            <a:ext cx="1244183" cy="299804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Cantidad</a:t>
            </a:r>
            <a:endParaRPr lang="es-GT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AA9680B6-40D2-0147-88A4-590AEF73A08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925456" y="5051947"/>
            <a:ext cx="877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riángulo isósceles 52">
            <a:extLst>
              <a:ext uri="{FF2B5EF4-FFF2-40B4-BE49-F238E27FC236}">
                <a16:creationId xmlns:a16="http://schemas.microsoft.com/office/drawing/2014/main" id="{09907D41-43DC-A334-2B4D-003A7B805C56}"/>
              </a:ext>
            </a:extLst>
          </p:cNvPr>
          <p:cNvSpPr/>
          <p:nvPr/>
        </p:nvSpPr>
        <p:spPr>
          <a:xfrm>
            <a:off x="5145613" y="4358788"/>
            <a:ext cx="1866274" cy="72683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incluye</a:t>
            </a:r>
            <a:endParaRPr lang="es-GT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A863063F-0C4D-D67D-F20C-1E5242C38C49}"/>
              </a:ext>
            </a:extLst>
          </p:cNvPr>
          <p:cNvCxnSpPr/>
          <p:nvPr/>
        </p:nvCxnSpPr>
        <p:spPr>
          <a:xfrm flipH="1">
            <a:off x="4668581" y="5051946"/>
            <a:ext cx="622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4C844F88-1FC8-8B4E-3B93-F9DDFBA56253}"/>
              </a:ext>
            </a:extLst>
          </p:cNvPr>
          <p:cNvSpPr/>
          <p:nvPr/>
        </p:nvSpPr>
        <p:spPr>
          <a:xfrm>
            <a:off x="4180414" y="5371009"/>
            <a:ext cx="1244183" cy="299804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Fecha</a:t>
            </a:r>
            <a:endParaRPr lang="es-GT" dirty="0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C6072595-851F-960B-C6F1-B64E0E804EE2}"/>
              </a:ext>
            </a:extLst>
          </p:cNvPr>
          <p:cNvSpPr/>
          <p:nvPr/>
        </p:nvSpPr>
        <p:spPr>
          <a:xfrm>
            <a:off x="4046489" y="5745105"/>
            <a:ext cx="1514862" cy="330181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Consumidor</a:t>
            </a:r>
            <a:endParaRPr lang="es-GT" dirty="0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0DBAAB01-2E2B-CB76-0CD0-F4B8FB898669}"/>
              </a:ext>
            </a:extLst>
          </p:cNvPr>
          <p:cNvSpPr/>
          <p:nvPr/>
        </p:nvSpPr>
        <p:spPr>
          <a:xfrm>
            <a:off x="3908069" y="6199214"/>
            <a:ext cx="1653282" cy="369674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No. Factura</a:t>
            </a:r>
            <a:endParaRPr lang="es-GT" dirty="0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DCB4E59A-2DD6-AD18-2C55-F9C5320114E3}"/>
              </a:ext>
            </a:extLst>
          </p:cNvPr>
          <p:cNvSpPr/>
          <p:nvPr/>
        </p:nvSpPr>
        <p:spPr>
          <a:xfrm>
            <a:off x="2151087" y="5410182"/>
            <a:ext cx="1244183" cy="299804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Producto</a:t>
            </a:r>
            <a:endParaRPr lang="es-GT" dirty="0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FCF6BD12-313D-3281-7181-71425A6E2CEB}"/>
              </a:ext>
            </a:extLst>
          </p:cNvPr>
          <p:cNvSpPr/>
          <p:nvPr/>
        </p:nvSpPr>
        <p:spPr>
          <a:xfrm>
            <a:off x="2151086" y="5855510"/>
            <a:ext cx="1398953" cy="369661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C. paquetes</a:t>
            </a:r>
            <a:endParaRPr lang="es-GT" dirty="0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486C2D67-1242-8DB1-B767-2A82BF9E383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042047" y="4964854"/>
            <a:ext cx="1243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riángulo isósceles 63">
            <a:extLst>
              <a:ext uri="{FF2B5EF4-FFF2-40B4-BE49-F238E27FC236}">
                <a16:creationId xmlns:a16="http://schemas.microsoft.com/office/drawing/2014/main" id="{9B1CFFAF-42C6-41AC-BD62-254CB6C1C8D7}"/>
              </a:ext>
            </a:extLst>
          </p:cNvPr>
          <p:cNvSpPr/>
          <p:nvPr/>
        </p:nvSpPr>
        <p:spPr>
          <a:xfrm>
            <a:off x="484761" y="4301638"/>
            <a:ext cx="1766100" cy="901220"/>
          </a:xfrm>
          <a:prstGeom prst="triangle">
            <a:avLst>
              <a:gd name="adj" fmla="val 4759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Llevar</a:t>
            </a:r>
            <a:endParaRPr lang="es-GT" dirty="0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15BDBDD3-70AE-0F9A-5C88-C41A849E795D}"/>
              </a:ext>
            </a:extLst>
          </p:cNvPr>
          <p:cNvCxnSpPr>
            <a:cxnSpLocks/>
          </p:cNvCxnSpPr>
          <p:nvPr/>
        </p:nvCxnSpPr>
        <p:spPr>
          <a:xfrm flipV="1">
            <a:off x="1502993" y="3878437"/>
            <a:ext cx="0" cy="58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FC2F8C5A-884D-454A-C4F3-6B59351505C3}"/>
              </a:ext>
            </a:extLst>
          </p:cNvPr>
          <p:cNvSpPr/>
          <p:nvPr/>
        </p:nvSpPr>
        <p:spPr>
          <a:xfrm>
            <a:off x="187798" y="2865856"/>
            <a:ext cx="1244183" cy="299804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Dirección</a:t>
            </a:r>
            <a:endParaRPr lang="es-GT" dirty="0"/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36ACC58E-3C1E-576C-9023-60B3A5D21AC8}"/>
              </a:ext>
            </a:extLst>
          </p:cNvPr>
          <p:cNvSpPr/>
          <p:nvPr/>
        </p:nvSpPr>
        <p:spPr>
          <a:xfrm>
            <a:off x="258810" y="2293831"/>
            <a:ext cx="1244183" cy="299804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correo</a:t>
            </a:r>
            <a:endParaRPr lang="es-GT" dirty="0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E059DAD9-9AED-E7EA-FEA7-F0F56422FAD5}"/>
              </a:ext>
            </a:extLst>
          </p:cNvPr>
          <p:cNvSpPr/>
          <p:nvPr/>
        </p:nvSpPr>
        <p:spPr>
          <a:xfrm>
            <a:off x="1682731" y="2058031"/>
            <a:ext cx="1244183" cy="472340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Cuenta bancaria</a:t>
            </a:r>
            <a:endParaRPr lang="es-GT" dirty="0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6002445A-A7F0-4143-634C-6874147E4656}"/>
              </a:ext>
            </a:extLst>
          </p:cNvPr>
          <p:cNvSpPr/>
          <p:nvPr/>
        </p:nvSpPr>
        <p:spPr>
          <a:xfrm>
            <a:off x="2992452" y="2114682"/>
            <a:ext cx="1244183" cy="299804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DPI</a:t>
            </a:r>
            <a:endParaRPr lang="es-GT" dirty="0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304A0A68-E6C2-53CC-A737-02BD2368A457}"/>
              </a:ext>
            </a:extLst>
          </p:cNvPr>
          <p:cNvSpPr/>
          <p:nvPr/>
        </p:nvSpPr>
        <p:spPr>
          <a:xfrm>
            <a:off x="187799" y="3392182"/>
            <a:ext cx="1244183" cy="299804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</a:t>
            </a:r>
            <a:endParaRPr lang="es-GT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201D59F2-F69D-6BED-30CC-8F00E0E0C4C4}"/>
              </a:ext>
            </a:extLst>
          </p:cNvPr>
          <p:cNvSpPr/>
          <p:nvPr/>
        </p:nvSpPr>
        <p:spPr>
          <a:xfrm>
            <a:off x="3084729" y="3582128"/>
            <a:ext cx="1196903" cy="296309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Cupón</a:t>
            </a:r>
            <a:endParaRPr lang="es-GT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D3F75922-56F6-BD3A-877F-4F5F83511657}"/>
              </a:ext>
            </a:extLst>
          </p:cNvPr>
          <p:cNvSpPr/>
          <p:nvPr/>
        </p:nvSpPr>
        <p:spPr>
          <a:xfrm>
            <a:off x="3019732" y="2612225"/>
            <a:ext cx="1244183" cy="299804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Deuda</a:t>
            </a:r>
            <a:endParaRPr lang="es-GT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3168C6B-BFB4-997D-20BD-8B187BC77871}"/>
              </a:ext>
            </a:extLst>
          </p:cNvPr>
          <p:cNvSpPr/>
          <p:nvPr/>
        </p:nvSpPr>
        <p:spPr>
          <a:xfrm>
            <a:off x="3133358" y="3028542"/>
            <a:ext cx="1244183" cy="299804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Tel</a:t>
            </a:r>
            <a:endParaRPr lang="es-GT" dirty="0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DD5389E-B0EE-2BF4-6A67-DCDC5633A43D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6680845" y="315427"/>
            <a:ext cx="22271" cy="527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31E56E78-7D53-5C86-AFE4-F49962FF82F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855746" y="149903"/>
            <a:ext cx="480510" cy="710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2D6D8467-11DA-FA3C-DD72-4ECBF1D74F1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882784" y="554638"/>
            <a:ext cx="309389" cy="3060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297020B9-9B87-A28E-77FD-DBB74ECE4083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5855746" y="959373"/>
            <a:ext cx="203007" cy="18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D1ED76CD-683E-7D32-6785-7298F310C04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855746" y="1265422"/>
            <a:ext cx="203007" cy="138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ACECA7F2-3C4A-B15A-C1A6-C3F93EB0E203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10278255" y="532215"/>
            <a:ext cx="33483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97D9284B-1953-E409-D0BF-95AE6FC31E5D}"/>
              </a:ext>
            </a:extLst>
          </p:cNvPr>
          <p:cNvCxnSpPr>
            <a:cxnSpLocks/>
          </p:cNvCxnSpPr>
          <p:nvPr/>
        </p:nvCxnSpPr>
        <p:spPr>
          <a:xfrm>
            <a:off x="10281853" y="529710"/>
            <a:ext cx="3825" cy="25769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542A4BF4-97A1-605C-2E02-F23D29A4603C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0285678" y="1118595"/>
            <a:ext cx="327410" cy="7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5CEDA44C-D888-6C82-7DE4-D36E2260D8E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10285678" y="1814327"/>
            <a:ext cx="150358" cy="38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B8F32224-FCCE-A2B4-EF15-EA55950073A9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10278255" y="2523078"/>
            <a:ext cx="3348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8C6F6A89-49B8-0F47-CB73-6709E40F3454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0285678" y="2864103"/>
            <a:ext cx="3274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15F8D4FC-A172-DF59-A02F-752753A20D57}"/>
              </a:ext>
            </a:extLst>
          </p:cNvPr>
          <p:cNvCxnSpPr>
            <a:cxnSpLocks/>
          </p:cNvCxnSpPr>
          <p:nvPr/>
        </p:nvCxnSpPr>
        <p:spPr>
          <a:xfrm>
            <a:off x="8487292" y="5351746"/>
            <a:ext cx="0" cy="873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EB8E3213-E164-917F-DE92-3D67183BAB09}"/>
              </a:ext>
            </a:extLst>
          </p:cNvPr>
          <p:cNvCxnSpPr>
            <a:cxnSpLocks/>
            <a:stCxn id="46" idx="1"/>
            <a:endCxn id="49" idx="3"/>
          </p:cNvCxnSpPr>
          <p:nvPr/>
        </p:nvCxnSpPr>
        <p:spPr>
          <a:xfrm flipH="1">
            <a:off x="8321207" y="5925384"/>
            <a:ext cx="1088191" cy="19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C5D18506-B700-7A61-E49C-1046C433B81C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8487292" y="5573246"/>
            <a:ext cx="532960" cy="12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BD3664FF-FC25-6899-3E44-7F8C023F7087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8487292" y="6039109"/>
            <a:ext cx="1113704" cy="116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55CD4638-F3B9-15FB-FE97-E150A03BB7C0}"/>
              </a:ext>
            </a:extLst>
          </p:cNvPr>
          <p:cNvCxnSpPr>
            <a:cxnSpLocks/>
          </p:cNvCxnSpPr>
          <p:nvPr/>
        </p:nvCxnSpPr>
        <p:spPr>
          <a:xfrm flipH="1">
            <a:off x="3734384" y="5260008"/>
            <a:ext cx="42" cy="1124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4F5DE88C-C52D-74A1-97C3-255F2E9063B5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3753890" y="6384051"/>
            <a:ext cx="1541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0593AB98-E433-1933-00FE-668EDB50A863}"/>
              </a:ext>
            </a:extLst>
          </p:cNvPr>
          <p:cNvCxnSpPr>
            <a:cxnSpLocks/>
          </p:cNvCxnSpPr>
          <p:nvPr/>
        </p:nvCxnSpPr>
        <p:spPr>
          <a:xfrm flipH="1">
            <a:off x="3591361" y="5264657"/>
            <a:ext cx="10851" cy="321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F59B6086-7282-701A-F0C7-0E4AC8029347}"/>
              </a:ext>
            </a:extLst>
          </p:cNvPr>
          <p:cNvCxnSpPr>
            <a:cxnSpLocks/>
          </p:cNvCxnSpPr>
          <p:nvPr/>
        </p:nvCxnSpPr>
        <p:spPr>
          <a:xfrm flipH="1">
            <a:off x="3395270" y="5586977"/>
            <a:ext cx="2107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8E096CF1-BBBF-7C61-0A1F-EDBD22F6FE44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900511" y="5264657"/>
            <a:ext cx="7559" cy="645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5C8F6682-9AC0-9363-03E0-B355BB87A476}"/>
              </a:ext>
            </a:extLst>
          </p:cNvPr>
          <p:cNvCxnSpPr>
            <a:cxnSpLocks/>
          </p:cNvCxnSpPr>
          <p:nvPr/>
        </p:nvCxnSpPr>
        <p:spPr>
          <a:xfrm flipH="1">
            <a:off x="3908069" y="5910195"/>
            <a:ext cx="1541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8F630232-AD4D-C2CD-9A59-C90BBC269CFB}"/>
              </a:ext>
            </a:extLst>
          </p:cNvPr>
          <p:cNvCxnSpPr>
            <a:cxnSpLocks/>
          </p:cNvCxnSpPr>
          <p:nvPr/>
        </p:nvCxnSpPr>
        <p:spPr>
          <a:xfrm flipH="1">
            <a:off x="3919052" y="5508516"/>
            <a:ext cx="2741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EA2487DF-2E02-612D-CE42-CAF30CE69C1F}"/>
              </a:ext>
            </a:extLst>
          </p:cNvPr>
          <p:cNvCxnSpPr>
            <a:cxnSpLocks/>
          </p:cNvCxnSpPr>
          <p:nvPr/>
        </p:nvCxnSpPr>
        <p:spPr>
          <a:xfrm flipH="1">
            <a:off x="3564733" y="6044131"/>
            <a:ext cx="1541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BE55A7DB-948E-08A2-E057-24B05CD2672D}"/>
              </a:ext>
            </a:extLst>
          </p:cNvPr>
          <p:cNvCxnSpPr>
            <a:cxnSpLocks/>
            <a:stCxn id="10" idx="0"/>
            <a:endCxn id="70" idx="2"/>
          </p:cNvCxnSpPr>
          <p:nvPr/>
        </p:nvCxnSpPr>
        <p:spPr>
          <a:xfrm flipV="1">
            <a:off x="2263889" y="2530371"/>
            <a:ext cx="40934" cy="2811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6A05AC39-0D03-7D0C-F6DF-F17B8496DD4A}"/>
              </a:ext>
            </a:extLst>
          </p:cNvPr>
          <p:cNvCxnSpPr>
            <a:cxnSpLocks/>
          </p:cNvCxnSpPr>
          <p:nvPr/>
        </p:nvCxnSpPr>
        <p:spPr>
          <a:xfrm flipV="1">
            <a:off x="2846950" y="2680413"/>
            <a:ext cx="203007" cy="138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D06B166D-F0BE-8181-86EC-8CA4C3F93547}"/>
              </a:ext>
            </a:extLst>
          </p:cNvPr>
          <p:cNvCxnSpPr>
            <a:cxnSpLocks/>
            <a:endCxn id="69" idx="3"/>
          </p:cNvCxnSpPr>
          <p:nvPr/>
        </p:nvCxnSpPr>
        <p:spPr>
          <a:xfrm flipH="1" flipV="1">
            <a:off x="1502993" y="2443733"/>
            <a:ext cx="290578" cy="367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82DE1D06-1887-41AF-8BFC-3DA65419FE7A}"/>
              </a:ext>
            </a:extLst>
          </p:cNvPr>
          <p:cNvCxnSpPr>
            <a:cxnSpLocks/>
          </p:cNvCxnSpPr>
          <p:nvPr/>
        </p:nvCxnSpPr>
        <p:spPr>
          <a:xfrm flipV="1">
            <a:off x="2729673" y="2414486"/>
            <a:ext cx="483715" cy="417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60D481A5-B3E2-629B-147E-51EBCEC83FDB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438119" y="3030437"/>
            <a:ext cx="203678" cy="808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5366F72C-EFD7-945B-6B04-9096314155B4}"/>
              </a:ext>
            </a:extLst>
          </p:cNvPr>
          <p:cNvCxnSpPr>
            <a:cxnSpLocks/>
          </p:cNvCxnSpPr>
          <p:nvPr/>
        </p:nvCxnSpPr>
        <p:spPr>
          <a:xfrm flipV="1">
            <a:off x="1430677" y="3411083"/>
            <a:ext cx="431365" cy="223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4C3E350B-CAA7-927C-B982-009DA47F935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885980" y="3111280"/>
            <a:ext cx="280396" cy="121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D15352E4-6D79-AA2E-2E16-809EF4C8731F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2814287" y="3416054"/>
            <a:ext cx="270442" cy="314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88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4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20" grpId="0" animBg="1"/>
      <p:bldP spid="21" grpId="0" animBg="1"/>
      <p:bldP spid="2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159</Words>
  <Application>Microsoft Office PowerPoint</Application>
  <PresentationFormat>Panorámica</PresentationFormat>
  <Paragraphs>42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carol lucero</dc:creator>
  <cp:lastModifiedBy>carol lucero</cp:lastModifiedBy>
  <cp:revision>4</cp:revision>
  <dcterms:created xsi:type="dcterms:W3CDTF">2025-02-27T04:39:06Z</dcterms:created>
  <dcterms:modified xsi:type="dcterms:W3CDTF">2025-03-13T05:49:10Z</dcterms:modified>
</cp:coreProperties>
</file>