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4" r:id="rId2"/>
    <p:sldId id="261" r:id="rId3"/>
    <p:sldId id="276" r:id="rId4"/>
    <p:sldId id="260" r:id="rId5"/>
    <p:sldId id="256" r:id="rId6"/>
    <p:sldId id="266" r:id="rId7"/>
    <p:sldId id="272" r:id="rId8"/>
    <p:sldId id="275" r:id="rId9"/>
    <p:sldId id="273" r:id="rId10"/>
    <p:sldId id="274" r:id="rId11"/>
    <p:sldId id="271" r:id="rId12"/>
  </p:sldIdLst>
  <p:sldSz cx="12192000" cy="6858000"/>
  <p:notesSz cx="6858000" cy="9144000"/>
  <p:embeddedFontLst>
    <p:embeddedFont>
      <p:font typeface="나눔바른고딕" panose="020B0603020101020101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A0BF8E3-446E-44A8-A318-15C2B921BA24}" type="datetimeFigureOut">
              <a:rPr lang="ko-KR" altLang="en-US" smtClean="0"/>
              <a:pPr/>
              <a:t>2016-12-22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64DDBA5-A8D4-4590-B8E9-0A2ABD74013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39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26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07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8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1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56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73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4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3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53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ABF-476C-47D7-91C5-6E0D403544A9}" type="datetimeFigureOut">
              <a:rPr lang="ko-KR" altLang="en-US" smtClean="0"/>
              <a:t>2016-12-22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D9D5-27B8-433D-B51B-9E8F08E385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37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01AEABF-476C-47D7-91C5-6E0D403544A9}" type="datetimeFigureOut">
              <a:rPr lang="ko-KR" altLang="en-US" smtClean="0"/>
              <a:pPr/>
              <a:t>2016-12-22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DFB1D9D5-27B8-433D-B51B-9E8F08E385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88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>
            <a:spLocks noGrp="1"/>
          </p:cNvSpPr>
          <p:nvPr>
            <p:ph type="subTitle" idx="4294967295"/>
          </p:nvPr>
        </p:nvSpPr>
        <p:spPr>
          <a:xfrm>
            <a:off x="3283438" y="2499918"/>
            <a:ext cx="5665733" cy="360363"/>
          </a:xfrm>
        </p:spPr>
        <p:txBody>
          <a:bodyPr>
            <a:noAutofit/>
          </a:bodyPr>
          <a:lstStyle/>
          <a:p>
            <a:pPr algn="dist">
              <a:buNone/>
              <a:defRPr/>
            </a:pPr>
            <a:r>
              <a:rPr lang="en-US" altLang="ko-KR" sz="1600" b="1" dirty="0" smtClean="0"/>
              <a:t>2016-2</a:t>
            </a:r>
            <a:r>
              <a:rPr lang="ko-KR" altLang="en-US" sz="1600" b="1" dirty="0" smtClean="0"/>
              <a:t>학기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모바일프로그래밍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3249029" y="3099135"/>
            <a:ext cx="5734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b="1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Don’t Stoop!</a:t>
            </a:r>
            <a:endParaRPr lang="ko-KR" altLang="en-US" sz="4000" b="1" dirty="0">
              <a:solidFill>
                <a:srgbClr val="D844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283438" y="4045876"/>
            <a:ext cx="5665733" cy="36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dist" eaLnBrk="1" fontAlgn="auto" hangingPunct="1">
              <a:spcAft>
                <a:spcPts val="0"/>
              </a:spcAft>
              <a:defRPr/>
            </a:pPr>
            <a:r>
              <a:rPr lang="ko-KR" altLang="en-US" sz="16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팀프로젝트</a:t>
            </a:r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최종발표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70484" y="2217822"/>
            <a:ext cx="7283116" cy="2422357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7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9621" y="1235242"/>
            <a:ext cx="3529263" cy="5021179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70884" y="-5670884"/>
            <a:ext cx="850232" cy="12192000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05" y="128337"/>
            <a:ext cx="540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App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기능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87390" y="1235242"/>
            <a:ext cx="3529263" cy="5021179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908885" y="1668379"/>
            <a:ext cx="8181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569243" y="5783179"/>
            <a:ext cx="8181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7031" y="1375991"/>
            <a:ext cx="105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7030" y="5490791"/>
            <a:ext cx="105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0" y="1235242"/>
            <a:ext cx="3529264" cy="50211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64" y="1235242"/>
            <a:ext cx="3501189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6200000">
            <a:off x="2831431" y="1808669"/>
            <a:ext cx="2422359" cy="3208421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4294967295"/>
          </p:nvPr>
        </p:nvSpPr>
        <p:spPr>
          <a:xfrm>
            <a:off x="2869744" y="2484439"/>
            <a:ext cx="2304504" cy="360362"/>
          </a:xfrm>
        </p:spPr>
        <p:txBody>
          <a:bodyPr>
            <a:noAutofit/>
          </a:bodyPr>
          <a:lstStyle/>
          <a:p>
            <a:pPr algn="dist">
              <a:buNone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2016-2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9744" y="3083094"/>
            <a:ext cx="2304505" cy="707886"/>
          </a:xfrm>
          <a:prstGeom prst="rect">
            <a:avLst/>
          </a:prstGeom>
          <a:ln w="47625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869744" y="4029835"/>
            <a:ext cx="2304506" cy="36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dist" eaLnBrk="1" fontAlgn="auto" hangingPunct="1">
              <a:spcAft>
                <a:spcPts val="0"/>
              </a:spcAft>
              <a:defRPr/>
            </a:pPr>
            <a:r>
              <a:rPr lang="ko-KR" altLang="en-US" sz="1600" spc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모바일프로그래밍</a:t>
            </a:r>
            <a:endParaRPr lang="ko-KR" altLang="en-US" sz="1600" spc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4402" y="3136612"/>
            <a:ext cx="2935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32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3200" dirty="0" smtClean="0">
              <a:solidFill>
                <a:srgbClr val="D844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4884821" y="-212557"/>
            <a:ext cx="2422359" cy="7283115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0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6200000">
            <a:off x="2831431" y="1808669"/>
            <a:ext cx="2422359" cy="3208421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4294967295"/>
          </p:nvPr>
        </p:nvSpPr>
        <p:spPr>
          <a:xfrm>
            <a:off x="2869744" y="2484439"/>
            <a:ext cx="2304504" cy="360362"/>
          </a:xfrm>
        </p:spPr>
        <p:txBody>
          <a:bodyPr>
            <a:noAutofit/>
          </a:bodyPr>
          <a:lstStyle/>
          <a:p>
            <a:pPr algn="dist">
              <a:buNone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2016-2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9744" y="3083094"/>
            <a:ext cx="2304505" cy="707886"/>
          </a:xfrm>
          <a:prstGeom prst="rect">
            <a:avLst/>
          </a:prstGeom>
          <a:ln w="47625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원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869744" y="4029835"/>
            <a:ext cx="2304506" cy="36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dist" eaLnBrk="1" fontAlgn="auto" hangingPunct="1">
              <a:spcAft>
                <a:spcPts val="0"/>
              </a:spcAft>
              <a:defRPr/>
            </a:pPr>
            <a:r>
              <a:rPr lang="ko-KR" altLang="en-US" sz="1600" spc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모바일프로그래밍</a:t>
            </a:r>
            <a:endParaRPr lang="ko-KR" altLang="en-US" sz="1600" spc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11252" y="2297610"/>
            <a:ext cx="37618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8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2011136098 </a:t>
            </a:r>
            <a:r>
              <a:rPr lang="ko-KR" altLang="en-US" sz="28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임용규</a:t>
            </a:r>
            <a:endParaRPr lang="en-US" altLang="ko-KR" sz="2800" dirty="0" smtClean="0">
              <a:solidFill>
                <a:srgbClr val="D844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dist"/>
            <a:endParaRPr lang="en-US" altLang="ko-KR" sz="2800" dirty="0" smtClean="0">
              <a:solidFill>
                <a:srgbClr val="D844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dist"/>
            <a:r>
              <a:rPr lang="en-US" altLang="ko-KR" sz="28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2011136099 </a:t>
            </a:r>
            <a:r>
              <a:rPr lang="ko-KR" altLang="en-US" sz="28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임용민</a:t>
            </a:r>
            <a:endParaRPr lang="en-US" altLang="ko-KR" sz="2800" dirty="0" smtClean="0">
              <a:solidFill>
                <a:srgbClr val="D844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dist"/>
            <a:endParaRPr lang="en-US" altLang="ko-KR" sz="2800" dirty="0" smtClean="0">
              <a:solidFill>
                <a:srgbClr val="D844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dist"/>
            <a:r>
              <a:rPr lang="en-US" altLang="ko-KR" sz="28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2011136129 </a:t>
            </a:r>
            <a:r>
              <a:rPr lang="ko-KR" altLang="en-US" sz="28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최민호</a:t>
            </a:r>
            <a:endParaRPr lang="en-US" altLang="ko-KR" sz="2800" dirty="0" smtClean="0">
              <a:solidFill>
                <a:srgbClr val="D844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4884821" y="-212557"/>
            <a:ext cx="2422359" cy="7283115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6200000">
            <a:off x="5670884" y="-5670884"/>
            <a:ext cx="850232" cy="12192000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05" y="128337"/>
            <a:ext cx="540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별 역할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208421" y="1106908"/>
            <a:ext cx="5775158" cy="5470352"/>
            <a:chOff x="3208421" y="1106908"/>
            <a:chExt cx="5775158" cy="5470352"/>
          </a:xfrm>
        </p:grpSpPr>
        <p:sp>
          <p:nvSpPr>
            <p:cNvPr id="4" name="타원 3"/>
            <p:cNvSpPr/>
            <p:nvPr/>
          </p:nvSpPr>
          <p:spPr>
            <a:xfrm>
              <a:off x="3208421" y="1106908"/>
              <a:ext cx="5775158" cy="5470352"/>
            </a:xfrm>
            <a:prstGeom prst="ellipse">
              <a:avLst/>
            </a:prstGeom>
            <a:noFill/>
            <a:ln w="57150">
              <a:solidFill>
                <a:srgbClr val="D8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" name="직선 연결선 11"/>
            <p:cNvCxnSpPr>
              <a:stCxn id="4" idx="0"/>
            </p:cNvCxnSpPr>
            <p:nvPr/>
          </p:nvCxnSpPr>
          <p:spPr>
            <a:xfrm>
              <a:off x="6096000" y="1106908"/>
              <a:ext cx="0" cy="2679029"/>
            </a:xfrm>
            <a:prstGeom prst="line">
              <a:avLst/>
            </a:prstGeom>
            <a:ln w="57150">
              <a:solidFill>
                <a:srgbClr val="D844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3818021" y="3785937"/>
              <a:ext cx="2277981" cy="1780674"/>
            </a:xfrm>
            <a:prstGeom prst="line">
              <a:avLst/>
            </a:prstGeom>
            <a:ln w="57150">
              <a:solidFill>
                <a:srgbClr val="D844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3785937"/>
              <a:ext cx="2277980" cy="1780674"/>
            </a:xfrm>
            <a:prstGeom prst="line">
              <a:avLst/>
            </a:prstGeom>
            <a:ln w="57150">
              <a:solidFill>
                <a:srgbClr val="D844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962400" y="2708719"/>
            <a:ext cx="1636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초기화면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기본화면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4654" y="2708719"/>
            <a:ext cx="2887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자세감지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통합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01655" y="4813427"/>
            <a:ext cx="192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설계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04315" y="1635063"/>
            <a:ext cx="141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최민호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3979" y="1635062"/>
            <a:ext cx="141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임용민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88443" y="5992485"/>
            <a:ext cx="141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임용규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2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14799" y="1061534"/>
            <a:ext cx="4836696" cy="4576886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5367" y="1029450"/>
            <a:ext cx="2069432" cy="604334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N D E X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78668" y="1297022"/>
            <a:ext cx="4672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z="2400" spc="3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 </a:t>
            </a:r>
            <a:r>
              <a:rPr lang="en-US" altLang="ko-KR" sz="24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24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en-US" altLang="ko-KR" sz="2400" spc="3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200000"/>
              </a:lnSpc>
            </a:pPr>
            <a:endParaRPr lang="en-US" altLang="ko-KR" sz="24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lain" startAt="2"/>
            </a:pPr>
            <a:r>
              <a:rPr lang="en-US" altLang="ko-KR" sz="2400" spc="3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 </a:t>
            </a:r>
            <a:r>
              <a:rPr lang="en-US" altLang="ko-KR" sz="24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24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기능</a:t>
            </a:r>
            <a:endParaRPr lang="en-US" altLang="ko-KR" sz="2400" spc="3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4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spc="300" dirty="0" smtClean="0">
                <a:solidFill>
                  <a:srgbClr val="D8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·  </a:t>
            </a:r>
            <a:r>
              <a:rPr lang="ko-KR" altLang="en-US" sz="24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en-US" altLang="ko-KR" sz="24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3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9621" y="1235242"/>
            <a:ext cx="3529263" cy="5021179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70884" y="-5670884"/>
            <a:ext cx="850232" cy="12192000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05" y="128337"/>
            <a:ext cx="540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App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8695" y="1760672"/>
            <a:ext cx="5406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Don’t Stoop!(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허리 굽지마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!)</a:t>
            </a:r>
          </a:p>
          <a:p>
            <a:pPr algn="just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허리 교정 어플리케이션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어깨뼈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뒤에 휴대폰을 고정시킨 후 허리가 일정이상 굽어질 때마다 진동이나 소리를 사용해서 알리고 그 횟수를 측정하여 통계 그래프를 만들어주는 어플리케이션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662" y="1981200"/>
            <a:ext cx="5021179" cy="3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9621" y="1235242"/>
            <a:ext cx="3529263" cy="5021179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70884" y="-5670884"/>
            <a:ext cx="850232" cy="12192000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05" y="128337"/>
            <a:ext cx="540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App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기능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695" y="1235242"/>
            <a:ext cx="54061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초기화면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어플리케이션을 처음 실행한다면 처음에만 사용법을 설명해주는 검은 창을 보여주고 터치하면 없어진다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액션바에서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소리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진동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무음의 메뉴를 설정할 수 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/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활용지식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이벤트처리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(Action Bar)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1" y="1235242"/>
            <a:ext cx="3529263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9621" y="1235242"/>
            <a:ext cx="3529263" cy="5021179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70884" y="-5670884"/>
            <a:ext cx="850232" cy="12192000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05" y="128337"/>
            <a:ext cx="540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App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기능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695" y="1235242"/>
            <a:ext cx="57109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기본화면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어플리케이션을 실행했을 때 처음 보이는 화면이자 메인 기능이 실행되는 화면으로 등에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스마트폰을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고정시키면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초간 초기값 설정 시간을 가진 후 자세 감지를 시작한다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/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활용지식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이벤트처리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슬라이드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센서매니저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근접센서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1" y="1235242"/>
            <a:ext cx="3529263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9621" y="1235242"/>
            <a:ext cx="3529263" cy="5021179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70884" y="-5670884"/>
            <a:ext cx="850232" cy="12192000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05" y="128337"/>
            <a:ext cx="540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App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기능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695" y="1235242"/>
            <a:ext cx="57109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노티피케이션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just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자세감지가 시작되면 가속도센서를 이용해서 기울기를 감지하고 설정된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알람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모드에 따라 소리나 진동으로 호출하게 된다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/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활용지식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센서매니저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가속도센서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미디어플레이어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알람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노티피케이션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1" y="1235242"/>
            <a:ext cx="3529262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9621" y="1235242"/>
            <a:ext cx="3529263" cy="5021179"/>
          </a:xfrm>
          <a:prstGeom prst="rect">
            <a:avLst/>
          </a:prstGeom>
          <a:noFill/>
          <a:ln w="5715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70884" y="-5670884"/>
            <a:ext cx="850232" cy="12192000"/>
          </a:xfrm>
          <a:prstGeom prst="rect">
            <a:avLst/>
          </a:prstGeom>
          <a:solidFill>
            <a:srgbClr val="D84444"/>
          </a:solidFill>
          <a:ln w="3175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05" y="128337"/>
            <a:ext cx="540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App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기능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695" y="1235242"/>
            <a:ext cx="57109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일간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 통계 화면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등에 고정돼있던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스마트폰을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떼면  자동적으로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알람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호출 횟수를 저장하고 일간 통계화면으로 넘어간다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레이아웃을 사용해서 각 통계그래프를 이동하며 확인할 수 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/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활용지식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레이아웃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파일처리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읽기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쓰기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 algn="just">
              <a:buClr>
                <a:srgbClr val="D84444"/>
              </a:buClr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차트 라이브러리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그리기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1" y="1235242"/>
            <a:ext cx="3529263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265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</dc:creator>
  <cp:lastModifiedBy>MINHO</cp:lastModifiedBy>
  <cp:revision>48</cp:revision>
  <dcterms:created xsi:type="dcterms:W3CDTF">2016-12-03T18:26:52Z</dcterms:created>
  <dcterms:modified xsi:type="dcterms:W3CDTF">2016-12-21T17:18:17Z</dcterms:modified>
</cp:coreProperties>
</file>