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6" r:id="rId7"/>
    <p:sldId id="271" r:id="rId8"/>
    <p:sldId id="267" r:id="rId9"/>
    <p:sldId id="272" r:id="rId10"/>
    <p:sldId id="269" r:id="rId11"/>
    <p:sldId id="273" r:id="rId12"/>
    <p:sldId id="274" r:id="rId13"/>
    <p:sldId id="279" r:id="rId14"/>
    <p:sldId id="280" r:id="rId15"/>
    <p:sldId id="275" r:id="rId16"/>
    <p:sldId id="276" r:id="rId17"/>
    <p:sldId id="282" r:id="rId18"/>
    <p:sldId id="262" r:id="rId19"/>
    <p:sldId id="277" r:id="rId20"/>
    <p:sldId id="278" r:id="rId2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A1D1-6007-4D4D-A091-39F7D8368CAA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7EFA-25BA-499F-A16A-898AAA1D8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51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89299" y="182358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50248"/>
            <a:ext cx="9601196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3F659-1215-4FBB-AFAD-CA354E9F6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012F17-DA6E-4F20-86FF-5D87F13A2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Várady Kornélia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C4FDC3-74FC-4024-A000-801EC98D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6" y="3793856"/>
            <a:ext cx="1736516" cy="15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995533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694791" y="516209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</a:t>
            </a:r>
          </a:p>
          <a:p>
            <a:r>
              <a:rPr lang="hu-HU" dirty="0"/>
              <a:t>Szárnyalhatunk Holle anyóhoz.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9" y="2077375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Aranyhaj szőke haja után milyen </a:t>
            </a:r>
            <a:r>
              <a:rPr lang="hu-HU" dirty="0" smtClean="0"/>
              <a:t>színű haja </a:t>
            </a:r>
            <a:r>
              <a:rPr lang="hu-HU" dirty="0"/>
              <a:t>lett?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636778" y="3384320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fekete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2870975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barna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9008E9F-5809-48CF-89EF-6D8FE42E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r="28938"/>
          <a:stretch/>
        </p:blipFill>
        <p:spPr>
          <a:xfrm>
            <a:off x="5437108" y="3249227"/>
            <a:ext cx="1541204" cy="16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268459" y="2633411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8" y="5177580"/>
            <a:ext cx="369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 tudtad megjegyezni hogy ki írta. Menj vissza a </a:t>
            </a:r>
            <a:r>
              <a:rPr lang="hu-HU" dirty="0" err="1"/>
              <a:t>boszisuiba</a:t>
            </a:r>
            <a:r>
              <a:rPr lang="hu-HU" dirty="0"/>
              <a:t> tanulni. Kezdd újra a 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33805" y="5164017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1616364" y="2077375"/>
            <a:ext cx="895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Közben hangosan </a:t>
            </a:r>
            <a:r>
              <a:rPr lang="hu-HU" dirty="0"/>
              <a:t>hallgattad a megzenésített verset: „ Még nyílnak a völgyben a kerti virágok, </a:t>
            </a:r>
            <a:endParaRPr lang="hu-HU" dirty="0" smtClean="0"/>
          </a:p>
          <a:p>
            <a:pPr algn="ctr"/>
            <a:r>
              <a:rPr lang="hu-HU" dirty="0" smtClean="0"/>
              <a:t>Még </a:t>
            </a:r>
            <a:r>
              <a:rPr lang="hu-HU" dirty="0" err="1"/>
              <a:t>zöldel</a:t>
            </a:r>
            <a:r>
              <a:rPr lang="hu-HU" dirty="0"/>
              <a:t> a nyárfa az ablak </a:t>
            </a:r>
            <a:r>
              <a:rPr lang="hu-HU" dirty="0" smtClean="0"/>
              <a:t>előtt.” </a:t>
            </a:r>
            <a:r>
              <a:rPr lang="hu-HU" dirty="0"/>
              <a:t>Ki írta?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8192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Arany János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Petőfi Sándor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0E645E2-E8CE-41CB-849F-B413F778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86" y="3249227"/>
            <a:ext cx="3215110" cy="24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726680" y="2516148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355611" y="2553017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Piroska és a farkast.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3144253" y="2058902"/>
            <a:ext cx="655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Végre Holle anyóhoz </a:t>
            </a:r>
            <a:r>
              <a:rPr lang="hu-HU" dirty="0" smtClean="0"/>
              <a:t>érkeztél. </a:t>
            </a:r>
            <a:r>
              <a:rPr lang="hu-HU" dirty="0" smtClean="0"/>
              <a:t>Mivel </a:t>
            </a:r>
            <a:r>
              <a:rPr lang="hu-HU" dirty="0"/>
              <a:t>jutalmazta Holle anyó az első lányt?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915908" y="330076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szurokkal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arannyal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76315D-C28F-400B-A0D2-78B3381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21" y="339689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4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10.szint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752436" y="3712255"/>
            <a:ext cx="400670" cy="13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 Bibi </a:t>
            </a:r>
            <a:r>
              <a:rPr lang="hu-HU" dirty="0" err="1" smtClean="0"/>
              <a:t>Blocksberget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190955" y="1842088"/>
            <a:ext cx="44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Sikeresen ideértél. </a:t>
            </a:r>
            <a:r>
              <a:rPr lang="hu-HU" dirty="0" smtClean="0"/>
              <a:t>A Piroska </a:t>
            </a:r>
            <a:r>
              <a:rPr lang="hu-HU" dirty="0"/>
              <a:t>és a farkasból </a:t>
            </a:r>
            <a:r>
              <a:rPr lang="hu-HU" dirty="0" smtClean="0"/>
              <a:t>mennyiféle </a:t>
            </a:r>
            <a:r>
              <a:rPr lang="hu-HU" dirty="0"/>
              <a:t>verziót ismerünk legalább?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3148325" y="3292330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746836" y="3425849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35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CD514E-34A6-4C48-89E9-016005B1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61" y="2419795"/>
            <a:ext cx="2381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11. </a:t>
            </a:r>
            <a:r>
              <a:rPr lang="hu-HU" dirty="0"/>
              <a:t>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887575" y="2957640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719169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126066" y="4086898"/>
            <a:ext cx="1029900" cy="9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827753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Megáztál és lázas lettél. Gyógyszert kell szedned, kezdd újra a 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30724" y="5195651"/>
            <a:ext cx="238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Folytassuk az utunkat Bibi </a:t>
            </a:r>
            <a:r>
              <a:rPr lang="hu-HU" dirty="0" err="1"/>
              <a:t>Blocksberghez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42430" y="1778739"/>
            <a:ext cx="353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Nagy viharba keveredtél. </a:t>
            </a:r>
            <a:r>
              <a:rPr lang="hu-HU" dirty="0" smtClean="0"/>
              <a:t>Megszállsz </a:t>
            </a:r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/>
              <a:t>ö</a:t>
            </a:r>
            <a:r>
              <a:rPr lang="hu-HU" dirty="0" smtClean="0"/>
              <a:t>reg </a:t>
            </a:r>
            <a:r>
              <a:rPr lang="hu-HU" dirty="0"/>
              <a:t>h</a:t>
            </a:r>
            <a:r>
              <a:rPr lang="hu-HU" dirty="0" smtClean="0"/>
              <a:t>alász </a:t>
            </a:r>
            <a:r>
              <a:rPr lang="hu-HU" dirty="0"/>
              <a:t>é</a:t>
            </a:r>
            <a:r>
              <a:rPr lang="hu-HU" dirty="0" smtClean="0"/>
              <a:t>s </a:t>
            </a:r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/>
              <a:t>n</a:t>
            </a:r>
            <a:r>
              <a:rPr lang="hu-HU" dirty="0" smtClean="0"/>
              <a:t>agyravágyó </a:t>
            </a:r>
            <a:r>
              <a:rPr lang="hu-HU" dirty="0"/>
              <a:t>f</a:t>
            </a:r>
            <a:r>
              <a:rPr lang="hu-HU" dirty="0" smtClean="0"/>
              <a:t>eleségénél</a:t>
            </a:r>
            <a:r>
              <a:rPr lang="hu-HU" dirty="0"/>
              <a:t>. Milyen állat váltja valóra a </a:t>
            </a:r>
            <a:r>
              <a:rPr lang="hu-HU" dirty="0" smtClean="0"/>
              <a:t>kérésüket</a:t>
            </a:r>
            <a:r>
              <a:rPr lang="hu-HU" dirty="0"/>
              <a:t>?</a:t>
            </a:r>
          </a:p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890671" y="3501063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béka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3156201" y="3656949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ponty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7B6A977-6C5F-477F-BACD-95287883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36" y="3341105"/>
            <a:ext cx="3537788" cy="23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12. </a:t>
            </a:r>
            <a:r>
              <a:rPr lang="hu-HU" dirty="0"/>
              <a:t>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687782" y="3843371"/>
            <a:ext cx="669682" cy="11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8" y="5177580"/>
            <a:ext cx="385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Operába mentél. Kezdd újra a 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</a:t>
            </a:r>
            <a:r>
              <a:rPr lang="hu-HU" dirty="0" smtClean="0"/>
              <a:t>Folytassuk az utunkat Bibi </a:t>
            </a:r>
            <a:r>
              <a:rPr lang="hu-HU" dirty="0" err="1" smtClean="0"/>
              <a:t>Blocksberghez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3787688" y="2033056"/>
            <a:ext cx="44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Meghívott mulatozni Bánk </a:t>
            </a:r>
            <a:r>
              <a:rPr lang="hu-HU" dirty="0"/>
              <a:t>bán. Ki zenésítette meg a művet?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7136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Egressy Béni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641273" y="3433893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Erkel Ferenc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AA889C2-C29A-4F7E-8379-3255A5D8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80" y="333419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13.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804417" y="2520597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tanulni. </a:t>
            </a:r>
            <a:r>
              <a:rPr lang="hu-HU" dirty="0" smtClean="0"/>
              <a:t>Kezdd </a:t>
            </a:r>
            <a:r>
              <a:rPr lang="hu-HU" dirty="0"/>
              <a:t>újra a játékot!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Jó </a:t>
            </a:r>
            <a:r>
              <a:rPr lang="hu-HU" dirty="0" smtClean="0"/>
              <a:t>pontot </a:t>
            </a:r>
            <a:r>
              <a:rPr lang="hu-HU" dirty="0"/>
              <a:t>szereztél a </a:t>
            </a:r>
            <a:r>
              <a:rPr lang="hu-HU" dirty="0" err="1"/>
              <a:t>főboszinál</a:t>
            </a:r>
            <a:r>
              <a:rPr lang="hu-HU" dirty="0"/>
              <a:t>. Teljesíttetted a vizsgát. </a:t>
            </a:r>
            <a:r>
              <a:rPr lang="hu-HU" dirty="0" err="1"/>
              <a:t>Főboszi</a:t>
            </a:r>
            <a:r>
              <a:rPr lang="hu-HU" dirty="0"/>
              <a:t> lettél.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8" y="1808521"/>
            <a:ext cx="357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</a:t>
            </a:r>
            <a:r>
              <a:rPr lang="hu-HU" dirty="0" err="1"/>
              <a:t>főboszorkány</a:t>
            </a:r>
            <a:r>
              <a:rPr lang="hu-HU" dirty="0"/>
              <a:t> (Bibi </a:t>
            </a:r>
            <a:r>
              <a:rPr lang="hu-HU" dirty="0" err="1"/>
              <a:t>Blocksberg</a:t>
            </a:r>
            <a:r>
              <a:rPr lang="hu-HU" dirty="0"/>
              <a:t>) elfejtette seprűjének a nevét. Tőled kérdezi: Mi a seprűm neve?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8192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ákospite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798390" y="3320458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Almáspite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2E88C49-56FE-4308-AD57-119BF8B5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1" y="2998363"/>
            <a:ext cx="2171700" cy="2105025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FD53584-23FC-443E-B009-2F1E77DD6680}"/>
              </a:ext>
            </a:extLst>
          </p:cNvPr>
          <p:cNvCxnSpPr>
            <a:cxnSpLocks/>
          </p:cNvCxnSpPr>
          <p:nvPr/>
        </p:nvCxnSpPr>
        <p:spPr>
          <a:xfrm>
            <a:off x="9963882" y="3618559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8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604008"/>
            <a:ext cx="5727858" cy="5630886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053431" y="687897"/>
            <a:ext cx="313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Folyamatábra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34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7" y="2736273"/>
            <a:ext cx="11174384" cy="270547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239A2E-4640-483C-9634-ADE2DCE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csinál a program?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902345" y="2138215"/>
            <a:ext cx="273340" cy="6794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587229" y="1826835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</a:t>
            </a:r>
            <a:r>
              <a:rPr lang="hu-HU" dirty="0" err="1" smtClean="0"/>
              <a:t>anyadik</a:t>
            </a:r>
            <a:r>
              <a:rPr lang="hu-HU" dirty="0" smtClean="0"/>
              <a:t> kérdés  </a:t>
            </a:r>
            <a:endParaRPr lang="hu-HU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1904301" y="2416081"/>
            <a:ext cx="797092" cy="50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3327110" y="3152725"/>
            <a:ext cx="1132513" cy="83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>
            <a:off x="9945849" y="2416081"/>
            <a:ext cx="516621" cy="50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535223" y="2154115"/>
            <a:ext cx="38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Kérdés és lehetséges válaszok kiíratása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9462783" y="2097355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álaszlehetőség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748168" y="3070372"/>
            <a:ext cx="2550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Mik vagyunk</a:t>
            </a:r>
            <a:endParaRPr lang="hu-HU" sz="1000" dirty="0">
              <a:solidFill>
                <a:schemeClr val="bg1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 flipV="1">
            <a:off x="3632433" y="3316593"/>
            <a:ext cx="2843867" cy="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6476300" y="3176100"/>
            <a:ext cx="2114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Bekérjük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2785145" y="3566920"/>
            <a:ext cx="4773336" cy="667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7608813" y="3441824"/>
            <a:ext cx="208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Megvizsgáljuk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/>
          <p:nvPr/>
        </p:nvCxnSpPr>
        <p:spPr>
          <a:xfrm flipH="1" flipV="1">
            <a:off x="1285262" y="3702433"/>
            <a:ext cx="273342" cy="108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429189" y="3590197"/>
            <a:ext cx="1108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Ha jó a válasz</a:t>
            </a:r>
          </a:p>
        </p:txBody>
      </p:sp>
      <p:cxnSp>
        <p:nvCxnSpPr>
          <p:cNvPr id="39" name="Egyenes összekötő nyíllal 38"/>
          <p:cNvCxnSpPr/>
          <p:nvPr/>
        </p:nvCxnSpPr>
        <p:spPr>
          <a:xfrm>
            <a:off x="9806730" y="3820739"/>
            <a:ext cx="729842" cy="849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/>
          <p:cNvSpPr txBox="1"/>
          <p:nvPr/>
        </p:nvSpPr>
        <p:spPr>
          <a:xfrm>
            <a:off x="10494628" y="3882881"/>
            <a:ext cx="129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Kilép a </a:t>
            </a:r>
            <a:r>
              <a:rPr lang="hu-HU" sz="1100" dirty="0" err="1" smtClean="0">
                <a:solidFill>
                  <a:schemeClr val="bg1"/>
                </a:solidFill>
              </a:rPr>
              <a:t>switchből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44" name="Egyenes összekötő nyíllal 43"/>
          <p:cNvCxnSpPr/>
          <p:nvPr/>
        </p:nvCxnSpPr>
        <p:spPr>
          <a:xfrm>
            <a:off x="3632433" y="3951544"/>
            <a:ext cx="67111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/>
          <p:cNvSpPr txBox="1"/>
          <p:nvPr/>
        </p:nvSpPr>
        <p:spPr>
          <a:xfrm>
            <a:off x="4341301" y="3767146"/>
            <a:ext cx="194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solidFill>
                  <a:schemeClr val="bg1"/>
                </a:solidFill>
              </a:rPr>
              <a:t>v</a:t>
            </a:r>
            <a:r>
              <a:rPr lang="hu-HU" sz="1200" dirty="0" err="1" smtClean="0">
                <a:solidFill>
                  <a:schemeClr val="bg1"/>
                </a:solidFill>
              </a:rPr>
              <a:t>eg-hez</a:t>
            </a:r>
            <a:r>
              <a:rPr lang="hu-HU" sz="1200" dirty="0" smtClean="0">
                <a:solidFill>
                  <a:schemeClr val="bg1"/>
                </a:solidFill>
              </a:rPr>
              <a:t> ugrik a program</a:t>
            </a:r>
            <a:endParaRPr lang="hu-HU" sz="1200" dirty="0">
              <a:solidFill>
                <a:schemeClr val="bg1"/>
              </a:solidFill>
            </a:endParaRPr>
          </a:p>
        </p:txBody>
      </p:sp>
      <p:cxnSp>
        <p:nvCxnSpPr>
          <p:cNvPr id="48" name="Egyenes összekötő nyíllal 47"/>
          <p:cNvCxnSpPr>
            <a:endCxn id="50" idx="1"/>
          </p:cNvCxnSpPr>
          <p:nvPr/>
        </p:nvCxnSpPr>
        <p:spPr>
          <a:xfrm>
            <a:off x="1674828" y="4242375"/>
            <a:ext cx="926356" cy="1301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2601184" y="4241755"/>
            <a:ext cx="4655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Nem tudja értelmezni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2" name="Egyenes összekötő nyíllal 51"/>
          <p:cNvCxnSpPr/>
          <p:nvPr/>
        </p:nvCxnSpPr>
        <p:spPr>
          <a:xfrm>
            <a:off x="7820287" y="4198009"/>
            <a:ext cx="593869" cy="1596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/>
          <p:cNvSpPr txBox="1"/>
          <p:nvPr/>
        </p:nvSpPr>
        <p:spPr>
          <a:xfrm>
            <a:off x="8481268" y="4266224"/>
            <a:ext cx="2650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Megismétli a kérdést a 13-hoz ugrik.</a:t>
            </a:r>
            <a:endParaRPr lang="hu-HU" sz="1100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743201" y="4530712"/>
            <a:ext cx="385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Kilép a programból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5" name="Egyenes összekötő nyíllal 54"/>
          <p:cNvCxnSpPr>
            <a:endCxn id="54" idx="1"/>
          </p:cNvCxnSpPr>
          <p:nvPr/>
        </p:nvCxnSpPr>
        <p:spPr>
          <a:xfrm>
            <a:off x="1904301" y="4630723"/>
            <a:ext cx="838900" cy="307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/>
          <p:cNvCxnSpPr/>
          <p:nvPr/>
        </p:nvCxnSpPr>
        <p:spPr>
          <a:xfrm>
            <a:off x="924542" y="4969764"/>
            <a:ext cx="590425" cy="64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421933" y="4834853"/>
            <a:ext cx="5155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Ha rossz a válasz kiírja ezt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9" name="Egyenes összekötő nyíllal 58"/>
          <p:cNvCxnSpPr/>
          <p:nvPr/>
        </p:nvCxnSpPr>
        <p:spPr>
          <a:xfrm flipH="1" flipV="1">
            <a:off x="2997017" y="4924341"/>
            <a:ext cx="2431535" cy="105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9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24822"/>
          <a:stretch/>
        </p:blipFill>
        <p:spPr>
          <a:xfrm>
            <a:off x="778529" y="758926"/>
            <a:ext cx="10640910" cy="3938910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1" y="5250920"/>
            <a:ext cx="10470369" cy="58486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758541" y="1191919"/>
            <a:ext cx="10558207" cy="9665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7664743" y="1295480"/>
            <a:ext cx="34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Üdvözöl a játék. Leírja a történet bevezetését.</a:t>
            </a:r>
            <a:endParaRPr lang="hu-HU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08505" y="2181686"/>
            <a:ext cx="10604964" cy="3303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927596" y="2575419"/>
            <a:ext cx="352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Jó válasz után folytatódik a történet.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9441808" y="2229397"/>
            <a:ext cx="245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rgbClr val="00B0F0"/>
                </a:solidFill>
              </a:rPr>
              <a:t>Felteszi a kérdést</a:t>
            </a:r>
            <a:r>
              <a:rPr lang="hu-HU" sz="1400" dirty="0" smtClean="0">
                <a:solidFill>
                  <a:schemeClr val="bg1"/>
                </a:solidFill>
              </a:rPr>
              <a:t>.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778529" y="2497064"/>
            <a:ext cx="10634940" cy="380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841877" y="2868002"/>
            <a:ext cx="10538220" cy="52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>
            <a:off x="8319166" y="3085519"/>
            <a:ext cx="28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FF0000"/>
                </a:solidFill>
              </a:rPr>
              <a:t>Felteszi a következő kérdést.</a:t>
            </a:r>
            <a:endParaRPr lang="hu-HU" sz="1600" dirty="0">
              <a:solidFill>
                <a:srgbClr val="FF0000"/>
              </a:solidFill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808505" y="3424073"/>
            <a:ext cx="10571407" cy="509481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7608816" y="3632432"/>
            <a:ext cx="395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rgbClr val="99CCFF"/>
                </a:solidFill>
              </a:rPr>
              <a:t>Ha nincs ilyen válasz megismétli a kérdést.</a:t>
            </a:r>
            <a:endParaRPr lang="hu-HU" sz="1400" dirty="0">
              <a:solidFill>
                <a:srgbClr val="99CCFF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783751" y="3940085"/>
            <a:ext cx="10596161" cy="7582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7860484" y="4032425"/>
            <a:ext cx="35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Rossz válasz esetén kezdd elölről.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718571" y="5214581"/>
            <a:ext cx="10510340" cy="6365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/>
          <p:cNvSpPr txBox="1"/>
          <p:nvPr/>
        </p:nvSpPr>
        <p:spPr>
          <a:xfrm>
            <a:off x="7357145" y="5419288"/>
            <a:ext cx="3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3399"/>
                </a:solidFill>
              </a:rPr>
              <a:t>Ha az utolsó válasz is helyes nyertél.</a:t>
            </a:r>
            <a:endParaRPr lang="hu-HU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3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A4B36F-5D2F-4EED-BCA6-5097C952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CC2193-1057-4ABB-9478-F74E2143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4" y="1902691"/>
            <a:ext cx="11155217" cy="3890050"/>
          </a:xfrm>
        </p:spPr>
        <p:txBody>
          <a:bodyPr/>
          <a:lstStyle/>
          <a:p>
            <a:pPr lvl="1"/>
            <a:r>
              <a:rPr lang="hu-HU" dirty="0"/>
              <a:t>Szeretem a meséket. A kedvenc meséimet, </a:t>
            </a:r>
            <a:r>
              <a:rPr lang="hu-HU" dirty="0" smtClean="0"/>
              <a:t>filmjeimet és egyéb műveltségi kérdéseken </a:t>
            </a:r>
            <a:r>
              <a:rPr lang="hu-HU" dirty="0" smtClean="0"/>
              <a:t>át fog vezetni ez  kaland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DAF8E3-2672-41F8-8EA6-427ADF20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85"/>
          <a:stretch/>
        </p:blipFill>
        <p:spPr>
          <a:xfrm>
            <a:off x="1124524" y="2748555"/>
            <a:ext cx="9753600" cy="31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F16EB-F4DA-44BB-B58D-C9B7CCE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CDB6706-2590-4D6A-8A9A-67986DE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75" y="2745509"/>
            <a:ext cx="2805765" cy="2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6C9A2-717D-4428-AA2E-DF74D04A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5FF9EA-2B70-4FBC-80D7-23FB7042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 egy segédboszorkány vagy, aki útnak indul, </a:t>
            </a:r>
            <a:r>
              <a:rPr lang="hu-HU" dirty="0" smtClean="0"/>
              <a:t>hogy </a:t>
            </a:r>
            <a:r>
              <a:rPr lang="hu-HU" dirty="0" err="1"/>
              <a:t>főboszi</a:t>
            </a:r>
            <a:r>
              <a:rPr lang="hu-HU" dirty="0"/>
              <a:t> lehessen. </a:t>
            </a:r>
            <a:r>
              <a:rPr lang="hu-HU" dirty="0" smtClean="0"/>
              <a:t>A sikeres vizsgáig különböző kalandokon veszel részt.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DB6706-2590-4D6A-8A9A-67986DE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19" y="3659909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 smtClean="0"/>
              <a:t>Forgatókönyv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03177" y="878889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szint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C3985B7-DF3D-4502-95B2-3252F79BCB7F}"/>
              </a:ext>
            </a:extLst>
          </p:cNvPr>
          <p:cNvSpPr txBox="1"/>
          <p:nvPr/>
        </p:nvSpPr>
        <p:spPr>
          <a:xfrm>
            <a:off x="3870663" y="1766656"/>
            <a:ext cx="7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Start: Egy boszorkány útnak indul, mert le akar vizsgázni hogy </a:t>
            </a:r>
            <a:r>
              <a:rPr lang="hu-HU" dirty="0" err="1"/>
              <a:t>főboszi</a:t>
            </a:r>
            <a:r>
              <a:rPr lang="hu-HU" dirty="0"/>
              <a:t> lehessen ne csak segédboszi. Önálló életet szeretne élni.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E1A679D-F4E2-4F08-A96C-21F9B77192C5}"/>
              </a:ext>
            </a:extLst>
          </p:cNvPr>
          <p:cNvSpPr txBox="1"/>
          <p:nvPr/>
        </p:nvSpPr>
        <p:spPr>
          <a:xfrm>
            <a:off x="3844031" y="2228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491B333-B64B-4C6A-9713-D7AD9FAFFC3C}"/>
              </a:ext>
            </a:extLst>
          </p:cNvPr>
          <p:cNvCxnSpPr>
            <a:cxnSpLocks/>
          </p:cNvCxnSpPr>
          <p:nvPr/>
        </p:nvCxnSpPr>
        <p:spPr>
          <a:xfrm>
            <a:off x="6063154" y="2377148"/>
            <a:ext cx="0" cy="6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4407762" y="3457729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6949603" y="3428400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870685-E7F8-4FF2-9C6B-62A92DB836EB}"/>
              </a:ext>
            </a:extLst>
          </p:cNvPr>
          <p:cNvSpPr txBox="1"/>
          <p:nvPr/>
        </p:nvSpPr>
        <p:spPr>
          <a:xfrm>
            <a:off x="3870663" y="3065015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Hófehérke és a 7 törpében milyen koporsót készítettek a törpék?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3AA56A1-27A1-4E9E-B0D8-5D885F7A277A}"/>
              </a:ext>
            </a:extLst>
          </p:cNvPr>
          <p:cNvSpPr txBox="1"/>
          <p:nvPr/>
        </p:nvSpPr>
        <p:spPr>
          <a:xfrm>
            <a:off x="3720477" y="4358825"/>
            <a:ext cx="163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Fakoporsó</a:t>
            </a:r>
            <a:endParaRPr lang="hu-HU" dirty="0"/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3018189" y="4875766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tanulni. Kezdd újra a </a:t>
            </a:r>
            <a:r>
              <a:rPr lang="hu-HU" dirty="0" smtClean="0"/>
              <a:t>játékot</a:t>
            </a:r>
            <a:r>
              <a:rPr lang="hu-HU" dirty="0"/>
              <a:t>!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FFF304D-B4F7-44B6-88F7-DABBB4C69CBA}"/>
              </a:ext>
            </a:extLst>
          </p:cNvPr>
          <p:cNvSpPr txBox="1"/>
          <p:nvPr/>
        </p:nvSpPr>
        <p:spPr>
          <a:xfrm>
            <a:off x="8238656" y="4275429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Üvegkoporsó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071375" y="4699063"/>
            <a:ext cx="1120589" cy="7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7768206" y="5400398"/>
            <a:ext cx="370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Gratulálok eltaláltad. Pattanj fel a seprűdre. A </a:t>
            </a:r>
            <a:r>
              <a:rPr lang="hu-HU" dirty="0"/>
              <a:t>következő megálló Csipkerózsika.</a:t>
            </a:r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8CA7DEBF-1807-4106-9A80-3B141F14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02" y="1858947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636504" y="247464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3" y="2498655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743863" y="5177580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Tanulj meg repülni. Kezdd újra a játékot</a:t>
            </a:r>
            <a:r>
              <a:rPr lang="hu-HU" dirty="0" smtClean="0"/>
              <a:t>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257970" y="3935570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124339" y="5245985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5451" y="1926968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Túlrepültél. </a:t>
            </a:r>
            <a:r>
              <a:rPr lang="hu-HU" dirty="0" smtClean="0"/>
              <a:t>A Csongor </a:t>
            </a:r>
            <a:r>
              <a:rPr lang="hu-HU" dirty="0"/>
              <a:t>és Tündét ki írta?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215878" y="346469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Csukás István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392B052-6B67-48FE-BB8F-5C0248CA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89" y="3485164"/>
            <a:ext cx="3228975" cy="14192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07F97E4-3754-4498-BB51-D89079AEF070}"/>
              </a:ext>
            </a:extLst>
          </p:cNvPr>
          <p:cNvSpPr txBox="1"/>
          <p:nvPr/>
        </p:nvSpPr>
        <p:spPr>
          <a:xfrm>
            <a:off x="2259083" y="3353309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Vörösmarty Mihály</a:t>
            </a:r>
          </a:p>
        </p:txBody>
      </p:sp>
    </p:spTree>
    <p:extLst>
      <p:ext uri="{BB962C8B-B14F-4D97-AF65-F5344CB8AC3E}">
        <p14:creationId xmlns:p14="http://schemas.microsoft.com/office/powerpoint/2010/main" val="39774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247172" y="2128541"/>
            <a:ext cx="1947709" cy="15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6583015" y="2230475"/>
            <a:ext cx="2006803" cy="11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49732" y="4192718"/>
            <a:ext cx="97434" cy="9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8856217" y="4061285"/>
            <a:ext cx="119848" cy="111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433786" y="5264458"/>
            <a:ext cx="325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Pattanj fel a seprűdre. A következő megálló Hamupipőke.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615825" y="1837231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Meddig aludt Csipkerózsika? 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CE7DAF8-7186-46EF-967C-D60E7687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20" y="3251660"/>
            <a:ext cx="2819400" cy="161925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4FE0CD1-526E-4651-96D4-DAD7F48E8D86}"/>
              </a:ext>
            </a:extLst>
          </p:cNvPr>
          <p:cNvSpPr txBox="1"/>
          <p:nvPr/>
        </p:nvSpPr>
        <p:spPr>
          <a:xfrm>
            <a:off x="2760951" y="3818628"/>
            <a:ext cx="17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év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50DCF7D-7982-47AB-8279-5E74C1CB29E9}"/>
              </a:ext>
            </a:extLst>
          </p:cNvPr>
          <p:cNvSpPr txBox="1"/>
          <p:nvPr/>
        </p:nvSpPr>
        <p:spPr>
          <a:xfrm>
            <a:off x="8358908" y="3584574"/>
            <a:ext cx="184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 év</a:t>
            </a:r>
          </a:p>
        </p:txBody>
      </p:sp>
    </p:spTree>
    <p:extLst>
      <p:ext uri="{BB962C8B-B14F-4D97-AF65-F5344CB8AC3E}">
        <p14:creationId xmlns:p14="http://schemas.microsoft.com/office/powerpoint/2010/main" val="80924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517479" y="2644993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Javítsd</a:t>
            </a:r>
            <a:r>
              <a:rPr lang="hu-HU" dirty="0"/>
              <a:t> meg a seprűdet. Kezdd újra a játékot!</a:t>
            </a:r>
            <a:r>
              <a:rPr lang="hu-HU" dirty="0" smtClean="0"/>
              <a:t>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Gratulálok </a:t>
            </a:r>
            <a:r>
              <a:rPr lang="hu-HU" dirty="0"/>
              <a:t>eltaláltad.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9" y="1750204"/>
            <a:ext cx="34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Sajnos </a:t>
            </a:r>
            <a:r>
              <a:rPr lang="hu-HU" dirty="0" smtClean="0"/>
              <a:t>eltörött </a:t>
            </a:r>
            <a:r>
              <a:rPr lang="hu-HU" dirty="0"/>
              <a:t>a seprűd. Meg kell, hogy </a:t>
            </a:r>
            <a:r>
              <a:rPr lang="hu-HU" dirty="0" smtClean="0"/>
              <a:t>javíttasd. Franz </a:t>
            </a:r>
            <a:r>
              <a:rPr lang="hu-HU" dirty="0"/>
              <a:t>Kafka – Az </a:t>
            </a:r>
            <a:r>
              <a:rPr lang="hu-HU" dirty="0" smtClean="0"/>
              <a:t>átváltozás c. novellájában mi lett Gregor </a:t>
            </a:r>
            <a:r>
              <a:rPr lang="hu-HU" dirty="0" err="1" smtClean="0"/>
              <a:t>Samsa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08015" y="3334971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csótány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féreg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38A89D2-A61E-4645-B3E9-537CF311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14" y="3459518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5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602117" y="2424835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455111" y="2579204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015230" y="3766222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</a:t>
            </a:r>
            <a:r>
              <a:rPr lang="hu-HU" dirty="0"/>
              <a:t>Kezd 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1161318" cy="99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110184" y="5245985"/>
            <a:ext cx="350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Pattanj fel a seprűdre. A következő megálló </a:t>
            </a:r>
          </a:p>
          <a:p>
            <a:r>
              <a:rPr lang="hu-HU" dirty="0"/>
              <a:t>Aranyhaj.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837498" y="2077375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Hamupipőke mostohaanyjának a macskáját hogy hívják?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3135116" y="335110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Miau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242631" y="3358591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Lucifer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D2AC8D9-E727-48E3-AEB3-4C8B9CCB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93" y="3148226"/>
            <a:ext cx="3506023" cy="19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475848" y="2718335"/>
            <a:ext cx="1050556" cy="6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00537" y="3814886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790110" y="5136928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Sajnos agyrázkódást szenvedtél. Kezdd újra a játékot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31844" y="1806455"/>
            <a:ext cx="379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Nagy sietségedben indulás előtt beverted a </a:t>
            </a:r>
            <a:r>
              <a:rPr lang="hu-HU" dirty="0" smtClean="0"/>
              <a:t>fejedet. Ezt </a:t>
            </a:r>
            <a:r>
              <a:rPr lang="hu-HU" dirty="0"/>
              <a:t>kérdezik tőled: Petőfi Sándor: Reszket a bokor, mert című alkotása </a:t>
            </a:r>
            <a:r>
              <a:rPr lang="hu-HU" dirty="0" smtClean="0"/>
              <a:t>milyen </a:t>
            </a:r>
            <a:r>
              <a:rPr lang="hu-HU" dirty="0"/>
              <a:t>műfajú?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678723" y="3459821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óda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2765479" y="3351895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dal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33216AB-D56B-4574-882F-A91770E7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17" y="3318339"/>
            <a:ext cx="3102148" cy="227086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463662" y="5092660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Aranyhajat.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36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</TotalTime>
  <Words>707</Words>
  <Application>Microsoft Office PowerPoint</Application>
  <PresentationFormat>Szélesvásznú</PresentationFormat>
  <Paragraphs>124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Organikus</vt:lpstr>
      <vt:lpstr>Projektmunka</vt:lpstr>
      <vt:lpstr>Ötletről</vt:lpstr>
      <vt:lpstr>Történet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PowerPoint-bemutató</vt:lpstr>
      <vt:lpstr>Mit csinál a program?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v</dc:creator>
  <cp:lastModifiedBy>Virag Virag</cp:lastModifiedBy>
  <cp:revision>50</cp:revision>
  <cp:lastPrinted>2025-02-25T19:13:21Z</cp:lastPrinted>
  <dcterms:created xsi:type="dcterms:W3CDTF">2025-02-24T09:07:08Z</dcterms:created>
  <dcterms:modified xsi:type="dcterms:W3CDTF">2025-02-25T21:35:53Z</dcterms:modified>
</cp:coreProperties>
</file>