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Source Serif 4 Semi Bold"/>
      <p:regular r:id="rId8"/>
    </p:embeddedFont>
    <p:embeddedFont>
      <p:font typeface="Source Serif 4 Semi Bold"/>
      <p:regular r:id="rId9"/>
    </p:embeddedFont>
    <p:embeddedFont>
      <p:font typeface="Source Serif 4 Semi Bold"/>
      <p:regular r:id="rId10"/>
    </p:embeddedFont>
    <p:embeddedFont>
      <p:font typeface="Source Serif 4 Semi Bold"/>
      <p:regular r:id="rId11"/>
    </p:embeddedFont>
    <p:embeddedFont>
      <p:font typeface="Source Sans 3"/>
      <p:regular r:id="rId12"/>
    </p:embeddedFont>
    <p:embeddedFont>
      <p:font typeface="Source Sans 3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D1A7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262" y="4723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Source Serif 4 Semi Bold" pitchFamily="34" charset="0"/>
                <a:ea typeface="Source Serif 4 Semi Bold" pitchFamily="34" charset="-122"/>
                <a:cs typeface="Source Serif 4 Semi Bold" pitchFamily="34" charset="-120"/>
              </a:rPr>
              <a:t>Meet the Team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5905262" y="1003697"/>
            <a:ext cx="8306276" cy="191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 diverse expertise behind SafeLens brings together research, technology, design, and innovation to tackle human trafficking through AI-powered detection.</a:t>
            </a:r>
            <a:endParaRPr lang="en-US" sz="900" dirty="0"/>
          </a:p>
        </p:txBody>
      </p:sp>
      <p:sp>
        <p:nvSpPr>
          <p:cNvPr id="5" name="Shape 2"/>
          <p:cNvSpPr/>
          <p:nvPr/>
        </p:nvSpPr>
        <p:spPr>
          <a:xfrm>
            <a:off x="5905262" y="1329690"/>
            <a:ext cx="8306276" cy="1435656"/>
          </a:xfrm>
          <a:prstGeom prst="roundRect">
            <a:avLst>
              <a:gd name="adj" fmla="val 350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40" y="1456968"/>
            <a:ext cx="358973" cy="358973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43" y="1535430"/>
            <a:ext cx="161568" cy="20193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32540" y="1935599"/>
            <a:ext cx="1408033" cy="17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Source Serif 4 Semi Bold" pitchFamily="34" charset="0"/>
                <a:ea typeface="Source Serif 4 Semi Bold" pitchFamily="34" charset="-122"/>
                <a:cs typeface="Source Serif 4 Semi Bold" pitchFamily="34" charset="-120"/>
              </a:rPr>
              <a:t>Hamed Alikhani</a:t>
            </a:r>
            <a:endParaRPr lang="en-US" sz="1100" dirty="0"/>
          </a:p>
        </p:txBody>
      </p:sp>
      <p:sp>
        <p:nvSpPr>
          <p:cNvPr id="9" name="Text 4"/>
          <p:cNvSpPr/>
          <p:nvPr/>
        </p:nvSpPr>
        <p:spPr>
          <a:xfrm>
            <a:off x="6032540" y="2183368"/>
            <a:ext cx="8051721" cy="191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b="1" dirty="0">
                <a:solidFill>
                  <a:srgbClr val="272525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Ideation &amp; Research</a:t>
            </a:r>
            <a:endParaRPr lang="en-US" sz="900" dirty="0"/>
          </a:p>
        </p:txBody>
      </p:sp>
      <p:sp>
        <p:nvSpPr>
          <p:cNvPr id="10" name="Text 5"/>
          <p:cNvSpPr/>
          <p:nvPr/>
        </p:nvSpPr>
        <p:spPr>
          <a:xfrm>
            <a:off x="6032540" y="2446615"/>
            <a:ext cx="8051721" cy="191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Product strategist leading concept development and scenario design to ensure practical, real-world application effectiveness.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5905262" y="2885003"/>
            <a:ext cx="8306276" cy="1435656"/>
          </a:xfrm>
          <a:prstGeom prst="roundRect">
            <a:avLst>
              <a:gd name="adj" fmla="val 350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40" y="3012281"/>
            <a:ext cx="358973" cy="358973"/>
          </a:xfrm>
          <a:prstGeom prst="rect">
            <a:avLst/>
          </a:prstGeom>
        </p:spPr>
      </p:pic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243" y="3090743"/>
            <a:ext cx="161568" cy="20193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32540" y="3490913"/>
            <a:ext cx="1408033" cy="17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Source Serif 4 Semi Bold" pitchFamily="34" charset="0"/>
                <a:ea typeface="Source Serif 4 Semi Bold" pitchFamily="34" charset="-122"/>
                <a:cs typeface="Source Serif 4 Semi Bold" pitchFamily="34" charset="-120"/>
              </a:rPr>
              <a:t>Krishna</a:t>
            </a:r>
            <a:endParaRPr lang="en-US" sz="1100" dirty="0"/>
          </a:p>
        </p:txBody>
      </p:sp>
      <p:sp>
        <p:nvSpPr>
          <p:cNvPr id="15" name="Text 8"/>
          <p:cNvSpPr/>
          <p:nvPr/>
        </p:nvSpPr>
        <p:spPr>
          <a:xfrm>
            <a:off x="6032540" y="3738682"/>
            <a:ext cx="8051721" cy="191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b="1" dirty="0">
                <a:solidFill>
                  <a:srgbClr val="272525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AI &amp; Technical</a:t>
            </a:r>
            <a:endParaRPr lang="en-US" sz="900" dirty="0"/>
          </a:p>
        </p:txBody>
      </p:sp>
      <p:sp>
        <p:nvSpPr>
          <p:cNvPr id="16" name="Text 9"/>
          <p:cNvSpPr/>
          <p:nvPr/>
        </p:nvSpPr>
        <p:spPr>
          <a:xfrm>
            <a:off x="6032540" y="4001929"/>
            <a:ext cx="8051721" cy="191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Machine learning engineer developing AI models, backend architecture, and system integrations for real-time threat detection.</a:t>
            </a:r>
            <a:endParaRPr lang="en-US" sz="900" dirty="0"/>
          </a:p>
        </p:txBody>
      </p:sp>
      <p:sp>
        <p:nvSpPr>
          <p:cNvPr id="17" name="Shape 10"/>
          <p:cNvSpPr/>
          <p:nvPr/>
        </p:nvSpPr>
        <p:spPr>
          <a:xfrm>
            <a:off x="5905262" y="4440317"/>
            <a:ext cx="8306276" cy="1435656"/>
          </a:xfrm>
          <a:prstGeom prst="roundRect">
            <a:avLst>
              <a:gd name="adj" fmla="val 350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540" y="4567595"/>
            <a:ext cx="358973" cy="358973"/>
          </a:xfrm>
          <a:prstGeom prst="rect">
            <a:avLst/>
          </a:prstGeom>
        </p:spPr>
      </p:pic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243" y="4646057"/>
            <a:ext cx="161568" cy="20193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6032540" y="5046226"/>
            <a:ext cx="1636752" cy="17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Source Serif 4 Semi Bold" pitchFamily="34" charset="0"/>
                <a:ea typeface="Source Serif 4 Semi Bold" pitchFamily="34" charset="-122"/>
                <a:cs typeface="Source Serif 4 Semi Bold" pitchFamily="34" charset="-120"/>
              </a:rPr>
              <a:t>Mahboubeh Cheraghian</a:t>
            </a:r>
            <a:endParaRPr lang="en-US" sz="1100" dirty="0"/>
          </a:p>
        </p:txBody>
      </p:sp>
      <p:sp>
        <p:nvSpPr>
          <p:cNvPr id="21" name="Text 12"/>
          <p:cNvSpPr/>
          <p:nvPr/>
        </p:nvSpPr>
        <p:spPr>
          <a:xfrm>
            <a:off x="6032540" y="5293995"/>
            <a:ext cx="8051721" cy="191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b="1" dirty="0">
                <a:solidFill>
                  <a:srgbClr val="272525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Lovable Design</a:t>
            </a:r>
            <a:endParaRPr lang="en-US" sz="900" dirty="0"/>
          </a:p>
        </p:txBody>
      </p:sp>
      <p:sp>
        <p:nvSpPr>
          <p:cNvPr id="22" name="Text 13"/>
          <p:cNvSpPr/>
          <p:nvPr/>
        </p:nvSpPr>
        <p:spPr>
          <a:xfrm>
            <a:off x="6032540" y="5557242"/>
            <a:ext cx="8051721" cy="191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UX/UI designer crafting intuitive user experiences and building functional prototypes that make complex AI accessible.</a:t>
            </a:r>
            <a:endParaRPr lang="en-US" sz="900" dirty="0"/>
          </a:p>
        </p:txBody>
      </p:sp>
      <p:sp>
        <p:nvSpPr>
          <p:cNvPr id="23" name="Shape 14"/>
          <p:cNvSpPr/>
          <p:nvPr/>
        </p:nvSpPr>
        <p:spPr>
          <a:xfrm>
            <a:off x="5905262" y="5995630"/>
            <a:ext cx="8306276" cy="1435656"/>
          </a:xfrm>
          <a:prstGeom prst="roundRect">
            <a:avLst>
              <a:gd name="adj" fmla="val 350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2540" y="6122908"/>
            <a:ext cx="358973" cy="358973"/>
          </a:xfrm>
          <a:prstGeom prst="rect">
            <a:avLst/>
          </a:prstGeom>
        </p:spPr>
      </p:pic>
      <p:pic>
        <p:nvPicPr>
          <p:cNvPr id="25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1243" y="6201370"/>
            <a:ext cx="161568" cy="201930"/>
          </a:xfrm>
          <a:prstGeom prst="rect">
            <a:avLst/>
          </a:prstGeom>
        </p:spPr>
      </p:pic>
      <p:sp>
        <p:nvSpPr>
          <p:cNvPr id="26" name="Text 15"/>
          <p:cNvSpPr/>
          <p:nvPr/>
        </p:nvSpPr>
        <p:spPr>
          <a:xfrm>
            <a:off x="6032540" y="6601539"/>
            <a:ext cx="1408033" cy="175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Source Serif 4 Semi Bold" pitchFamily="34" charset="0"/>
                <a:ea typeface="Source Serif 4 Semi Bold" pitchFamily="34" charset="-122"/>
                <a:cs typeface="Source Serif 4 Semi Bold" pitchFamily="34" charset="-120"/>
              </a:rPr>
              <a:t>Saleh Dinkhah</a:t>
            </a:r>
            <a:endParaRPr lang="en-US" sz="1100" dirty="0"/>
          </a:p>
        </p:txBody>
      </p:sp>
      <p:sp>
        <p:nvSpPr>
          <p:cNvPr id="27" name="Text 16"/>
          <p:cNvSpPr/>
          <p:nvPr/>
        </p:nvSpPr>
        <p:spPr>
          <a:xfrm>
            <a:off x="6032540" y="6849308"/>
            <a:ext cx="8051721" cy="191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b="1" dirty="0">
                <a:solidFill>
                  <a:srgbClr val="272525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Research </a:t>
            </a:r>
            <a:endParaRPr lang="en-US" sz="900" dirty="0"/>
          </a:p>
        </p:txBody>
      </p:sp>
      <p:sp>
        <p:nvSpPr>
          <p:cNvPr id="28" name="Text 17"/>
          <p:cNvSpPr/>
          <p:nvPr/>
        </p:nvSpPr>
        <p:spPr>
          <a:xfrm>
            <a:off x="6032540" y="7112556"/>
            <a:ext cx="8051721" cy="191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Human trafficking awareness specialist conducting comprehensive background analysis and research validation for detection algorithms.</a:t>
            </a:r>
            <a:endParaRPr lang="en-US" sz="900" dirty="0"/>
          </a:p>
        </p:txBody>
      </p:sp>
      <p:sp>
        <p:nvSpPr>
          <p:cNvPr id="29" name="Text 18"/>
          <p:cNvSpPr/>
          <p:nvPr/>
        </p:nvSpPr>
        <p:spPr>
          <a:xfrm>
            <a:off x="5905262" y="7565827"/>
            <a:ext cx="8306276" cy="191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Our multidisciplinary approach combines deep domain expertise with cutting-edge technology to create meaningful impact in combating human trafficking.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2025-09-21T03:29:57Z</dcterms:created>
  <dcterms:modified xsi:type="dcterms:W3CDTF">2025-09-21T03:29:57Z</dcterms:modified>
</cp:coreProperties>
</file>