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5" r:id="rId3"/>
    <p:sldId id="266" r:id="rId4"/>
    <p:sldId id="267" r:id="rId5"/>
    <p:sldId id="260" r:id="rId6"/>
    <p:sldId id="262" r:id="rId7"/>
    <p:sldId id="269" r:id="rId8"/>
    <p:sldId id="268" r:id="rId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15FE-A672-4746-891B-D04698BA5666}" type="datetimeFigureOut">
              <a:rPr lang="fr-FR" smtClean="0"/>
              <a:t>04/04/17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BDA7-701F-E44A-9301-8B7875B3AA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27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15FE-A672-4746-891B-D04698BA5666}" type="datetimeFigureOut">
              <a:rPr lang="fr-FR" smtClean="0"/>
              <a:t>04/04/17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BDA7-701F-E44A-9301-8B7875B3AA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6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15FE-A672-4746-891B-D04698BA5666}" type="datetimeFigureOut">
              <a:rPr lang="fr-FR" smtClean="0"/>
              <a:t>04/04/17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BDA7-701F-E44A-9301-8B7875B3AA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75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15FE-A672-4746-891B-D04698BA5666}" type="datetimeFigureOut">
              <a:rPr lang="fr-FR" smtClean="0"/>
              <a:t>04/04/17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BDA7-701F-E44A-9301-8B7875B3AA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7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15FE-A672-4746-891B-D04698BA5666}" type="datetimeFigureOut">
              <a:rPr lang="fr-FR" smtClean="0"/>
              <a:t>04/04/17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BDA7-701F-E44A-9301-8B7875B3AA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80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15FE-A672-4746-891B-D04698BA5666}" type="datetimeFigureOut">
              <a:rPr lang="fr-FR" smtClean="0"/>
              <a:t>04/04/17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BDA7-701F-E44A-9301-8B7875B3AA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35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15FE-A672-4746-891B-D04698BA5666}" type="datetimeFigureOut">
              <a:rPr lang="fr-FR" smtClean="0"/>
              <a:t>04/04/17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BDA7-701F-E44A-9301-8B7875B3AA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99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15FE-A672-4746-891B-D04698BA5666}" type="datetimeFigureOut">
              <a:rPr lang="fr-FR" smtClean="0"/>
              <a:t>04/04/17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BDA7-701F-E44A-9301-8B7875B3AA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25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15FE-A672-4746-891B-D04698BA5666}" type="datetimeFigureOut">
              <a:rPr lang="fr-FR" smtClean="0"/>
              <a:t>04/04/17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BDA7-701F-E44A-9301-8B7875B3AA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33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15FE-A672-4746-891B-D04698BA5666}" type="datetimeFigureOut">
              <a:rPr lang="fr-FR" smtClean="0"/>
              <a:t>04/04/17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BDA7-701F-E44A-9301-8B7875B3AA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2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15FE-A672-4746-891B-D04698BA5666}" type="datetimeFigureOut">
              <a:rPr lang="fr-FR" smtClean="0"/>
              <a:t>04/04/17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BDA7-701F-E44A-9301-8B7875B3AA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14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15FE-A672-4746-891B-D04698BA5666}" type="datetimeFigureOut">
              <a:rPr lang="fr-FR" smtClean="0"/>
              <a:t>04/04/17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8BDA7-701F-E44A-9301-8B7875B3AA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57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/>
          </a:bodyPr>
          <a:lstStyle/>
          <a:p>
            <a:r>
              <a:rPr lang="fr-FR" sz="7200" dirty="0" smtClean="0"/>
              <a:t>Bi2VC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378200"/>
            <a:ext cx="6400800" cy="1752600"/>
          </a:xfrm>
        </p:spPr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NLP to help </a:t>
            </a:r>
            <a:r>
              <a:rPr lang="fr-FR" dirty="0" err="1" smtClean="0"/>
              <a:t>VCs</a:t>
            </a:r>
            <a:r>
              <a:rPr lang="fr-FR" dirty="0" smtClean="0"/>
              <a:t> &amp; startups &amp; </a:t>
            </a:r>
            <a:r>
              <a:rPr lang="fr-FR" dirty="0" err="1" smtClean="0"/>
              <a:t>big</a:t>
            </a:r>
            <a:r>
              <a:rPr lang="fr-FR" dirty="0" smtClean="0"/>
              <a:t> </a:t>
            </a:r>
            <a:r>
              <a:rPr lang="fr-FR" dirty="0" err="1" smtClean="0"/>
              <a:t>companies</a:t>
            </a:r>
            <a:r>
              <a:rPr lang="fr-FR" dirty="0" smtClean="0"/>
              <a:t> to </a:t>
            </a:r>
            <a:r>
              <a:rPr lang="fr-FR" dirty="0" err="1" smtClean="0"/>
              <a:t>invest</a:t>
            </a:r>
            <a:r>
              <a:rPr lang="fr-FR" dirty="0" smtClean="0"/>
              <a:t> </a:t>
            </a:r>
            <a:r>
              <a:rPr lang="fr-FR" dirty="0" smtClean="0"/>
              <a:t>or </a:t>
            </a:r>
            <a:r>
              <a:rPr lang="fr-FR" dirty="0" err="1" smtClean="0"/>
              <a:t>crowedsource</a:t>
            </a:r>
            <a:r>
              <a:rPr lang="fr-FR" dirty="0" smtClean="0"/>
              <a:t> </a:t>
            </a:r>
            <a:r>
              <a:rPr lang="fr-FR" dirty="0" smtClean="0"/>
              <a:t>in </a:t>
            </a:r>
            <a:r>
              <a:rPr lang="fr-FR" dirty="0" smtClean="0"/>
              <a:t>technologies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134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Total adressable </a:t>
            </a:r>
            <a:r>
              <a:rPr lang="fr-FR" dirty="0" err="1" smtClean="0"/>
              <a:t>market</a:t>
            </a:r>
            <a:r>
              <a:rPr lang="fr-FR" dirty="0" smtClean="0"/>
              <a:t> in France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821765" y="1417639"/>
            <a:ext cx="7694706" cy="485765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18238" y="2569882"/>
            <a:ext cx="1792940" cy="11056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643530" y="2943412"/>
            <a:ext cx="19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940 VC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1643530" y="4216398"/>
            <a:ext cx="2584823" cy="1401483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900517" y="4425577"/>
            <a:ext cx="197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3,1 </a:t>
            </a:r>
            <a:r>
              <a:rPr lang="fr-FR" dirty="0" smtClean="0"/>
              <a:t>million of </a:t>
            </a:r>
            <a:r>
              <a:rPr lang="fr-FR" dirty="0" err="1" smtClean="0"/>
              <a:t>small</a:t>
            </a:r>
            <a:r>
              <a:rPr lang="fr-FR" dirty="0" smtClean="0"/>
              <a:t> </a:t>
            </a:r>
            <a:r>
              <a:rPr lang="fr-FR" dirty="0" err="1" smtClean="0"/>
              <a:t>companies</a:t>
            </a:r>
            <a:r>
              <a:rPr lang="fr-FR" dirty="0" smtClean="0"/>
              <a:t> (20% of </a:t>
            </a:r>
            <a:r>
              <a:rPr lang="fr-FR" dirty="0" err="1" smtClean="0"/>
              <a:t>them</a:t>
            </a:r>
            <a:r>
              <a:rPr lang="fr-FR" dirty="0" smtClean="0"/>
              <a:t> are startups)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693461" y="2017058"/>
            <a:ext cx="1792940" cy="11056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541060" y="2265688"/>
            <a:ext cx="197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dirty="0" smtClean="0"/>
              <a:t>575300 researchers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5588000" y="3323487"/>
            <a:ext cx="1792940" cy="11056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468472" y="3720353"/>
            <a:ext cx="19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8</a:t>
            </a:r>
            <a:r>
              <a:rPr lang="fr-FR" dirty="0" smtClean="0"/>
              <a:t>00 </a:t>
            </a:r>
            <a:r>
              <a:rPr lang="fr-FR" dirty="0" err="1" smtClean="0"/>
              <a:t>incubators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4691530" y="4667624"/>
            <a:ext cx="1792940" cy="11056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601882" y="5033967"/>
            <a:ext cx="19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40 </a:t>
            </a:r>
            <a:r>
              <a:rPr lang="fr-FR" dirty="0" err="1" smtClean="0"/>
              <a:t>big</a:t>
            </a:r>
            <a:r>
              <a:rPr lang="fr-FR" dirty="0" smtClean="0"/>
              <a:t> </a:t>
            </a:r>
            <a:r>
              <a:rPr lang="fr-FR" dirty="0" err="1" smtClean="0"/>
              <a:t>companies</a:t>
            </a:r>
            <a:endParaRPr lang="fr-FR" dirty="0" smtClean="0"/>
          </a:p>
        </p:txBody>
      </p:sp>
      <p:sp>
        <p:nvSpPr>
          <p:cNvPr id="17" name="Ellipse 16"/>
          <p:cNvSpPr/>
          <p:nvPr/>
        </p:nvSpPr>
        <p:spPr>
          <a:xfrm>
            <a:off x="3436470" y="3275106"/>
            <a:ext cx="1792940" cy="11056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367742" y="3541061"/>
            <a:ext cx="197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16K Business angles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5677647" y="2128193"/>
            <a:ext cx="1792940" cy="11056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5605931" y="2411206"/>
            <a:ext cx="197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quelques</a:t>
            </a:r>
            <a:r>
              <a:rPr lang="fr-FR" dirty="0" smtClean="0"/>
              <a:t> journaux </a:t>
            </a:r>
            <a:r>
              <a:rPr lang="fr-FR" dirty="0" err="1" smtClean="0"/>
              <a:t>tech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749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Quantification of the </a:t>
            </a:r>
            <a:r>
              <a:rPr lang="fr-FR" dirty="0" err="1" smtClean="0"/>
              <a:t>market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732117" y="1417638"/>
            <a:ext cx="7634941" cy="476801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18238" y="2569882"/>
            <a:ext cx="1792940" cy="11056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643530" y="2799540"/>
            <a:ext cx="197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5.5 </a:t>
            </a:r>
            <a:r>
              <a:rPr lang="fr-FR" dirty="0" smtClean="0"/>
              <a:t>billions by VC </a:t>
            </a:r>
            <a:r>
              <a:rPr lang="fr-FR" dirty="0" err="1" smtClean="0"/>
              <a:t>investment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1643530" y="4216398"/>
            <a:ext cx="2584823" cy="1401483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900517" y="4425577"/>
            <a:ext cx="197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3,1 </a:t>
            </a:r>
            <a:r>
              <a:rPr lang="fr-FR" dirty="0" smtClean="0"/>
              <a:t>million </a:t>
            </a:r>
            <a:r>
              <a:rPr lang="fr-FR" dirty="0" err="1" smtClean="0"/>
              <a:t>small</a:t>
            </a:r>
            <a:r>
              <a:rPr lang="fr-FR" dirty="0" smtClean="0"/>
              <a:t> </a:t>
            </a:r>
            <a:r>
              <a:rPr lang="fr-FR" dirty="0" err="1" smtClean="0"/>
              <a:t>companies</a:t>
            </a:r>
            <a:r>
              <a:rPr lang="fr-FR" dirty="0" smtClean="0"/>
              <a:t> (20% of </a:t>
            </a:r>
            <a:r>
              <a:rPr lang="fr-FR" dirty="0" err="1" smtClean="0"/>
              <a:t>them</a:t>
            </a:r>
            <a:r>
              <a:rPr lang="fr-FR" dirty="0" smtClean="0"/>
              <a:t> are startups)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693461" y="2017058"/>
            <a:ext cx="1792940" cy="11056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541060" y="2265688"/>
            <a:ext cx="197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47,5 </a:t>
            </a:r>
            <a:r>
              <a:rPr lang="fr-FR" dirty="0" smtClean="0"/>
              <a:t>billions in R&amp;D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5486401" y="3338428"/>
            <a:ext cx="1999129" cy="11056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513295" y="3585884"/>
            <a:ext cx="197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8</a:t>
            </a:r>
            <a:r>
              <a:rPr lang="fr-FR" dirty="0" smtClean="0"/>
              <a:t>00 </a:t>
            </a:r>
            <a:r>
              <a:rPr lang="fr-FR" dirty="0" err="1" smtClean="0"/>
              <a:t>incubators</a:t>
            </a:r>
            <a:r>
              <a:rPr lang="fr-FR" dirty="0" smtClean="0"/>
              <a:t> and </a:t>
            </a:r>
            <a:r>
              <a:rPr lang="fr-FR" dirty="0" err="1" smtClean="0"/>
              <a:t>accelerator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4691530" y="4667624"/>
            <a:ext cx="1792940" cy="11056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601882" y="4809852"/>
            <a:ext cx="197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2.7 billions </a:t>
            </a:r>
            <a:r>
              <a:rPr lang="fr-FR" dirty="0" err="1" smtClean="0"/>
              <a:t>invested</a:t>
            </a:r>
            <a:r>
              <a:rPr lang="fr-FR" dirty="0" smtClean="0"/>
              <a:t> by </a:t>
            </a:r>
            <a:r>
              <a:rPr lang="fr-FR" dirty="0" err="1" smtClean="0"/>
              <a:t>big</a:t>
            </a:r>
            <a:r>
              <a:rPr lang="fr-FR" dirty="0" smtClean="0"/>
              <a:t> </a:t>
            </a:r>
            <a:r>
              <a:rPr lang="fr-FR" dirty="0" err="1" smtClean="0"/>
              <a:t>companies</a:t>
            </a:r>
            <a:endParaRPr lang="fr-FR" dirty="0" smtClean="0"/>
          </a:p>
        </p:txBody>
      </p:sp>
      <p:sp>
        <p:nvSpPr>
          <p:cNvPr id="17" name="Ellipse 16"/>
          <p:cNvSpPr/>
          <p:nvPr/>
        </p:nvSpPr>
        <p:spPr>
          <a:xfrm>
            <a:off x="3436470" y="3275106"/>
            <a:ext cx="1792940" cy="11056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367742" y="3541061"/>
            <a:ext cx="197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112 millions by busines </a:t>
            </a:r>
            <a:r>
              <a:rPr lang="fr-FR" dirty="0" err="1" smtClean="0"/>
              <a:t>angels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5677646" y="2083370"/>
            <a:ext cx="1792940" cy="11056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5587999" y="2415098"/>
            <a:ext cx="19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 a lot?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314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771"/>
            <a:ext cx="9144000" cy="864814"/>
          </a:xfrm>
        </p:spPr>
        <p:txBody>
          <a:bodyPr>
            <a:normAutofit/>
          </a:bodyPr>
          <a:lstStyle/>
          <a:p>
            <a:r>
              <a:rPr lang="fr-FR" dirty="0" err="1" smtClean="0"/>
              <a:t>Assumption</a:t>
            </a:r>
            <a:r>
              <a:rPr lang="fr-FR" dirty="0" smtClean="0"/>
              <a:t> </a:t>
            </a:r>
            <a:r>
              <a:rPr lang="fr-FR" dirty="0" err="1" smtClean="0"/>
              <a:t>tested</a:t>
            </a:r>
            <a:endParaRPr lang="fr-FR" dirty="0"/>
          </a:p>
        </p:txBody>
      </p:sp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6748096"/>
              </p:ext>
            </p:extLst>
          </p:nvPr>
        </p:nvGraphicFramePr>
        <p:xfrm>
          <a:off x="29883" y="895589"/>
          <a:ext cx="9114116" cy="59019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91764"/>
                <a:gridCol w="1553882"/>
                <a:gridCol w="1404471"/>
                <a:gridCol w="1150471"/>
                <a:gridCol w="1394509"/>
                <a:gridCol w="1519019"/>
              </a:tblGrid>
              <a:tr h="96149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Customer segments/ User case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VCs</a:t>
                      </a:r>
                      <a:r>
                        <a:rPr lang="fr-FR" dirty="0" smtClean="0"/>
                        <a:t>/BA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Les journaux /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incubateurs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Startups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Big</a:t>
                      </a:r>
                      <a:r>
                        <a:rPr lang="fr-FR" dirty="0" smtClean="0"/>
                        <a:t>/consulting </a:t>
                      </a:r>
                      <a:r>
                        <a:rPr lang="fr-FR" dirty="0" err="1" smtClean="0"/>
                        <a:t>companies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Universities</a:t>
                      </a:r>
                      <a:endParaRPr lang="fr-FR" dirty="0"/>
                    </a:p>
                  </a:txBody>
                  <a:tcPr/>
                </a:tc>
              </a:tr>
              <a:tr h="68461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Sourcing</a:t>
                      </a:r>
                      <a:r>
                        <a:rPr lang="fr-FR" dirty="0" smtClean="0"/>
                        <a:t>/</a:t>
                      </a:r>
                      <a:r>
                        <a:rPr lang="fr-FR" dirty="0" err="1" smtClean="0"/>
                        <a:t>crowedsourcing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Tested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through</a:t>
                      </a:r>
                      <a:r>
                        <a:rPr lang="fr-FR" baseline="0" dirty="0" smtClean="0"/>
                        <a:t> interviews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Waiting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for interviews</a:t>
                      </a:r>
                    </a:p>
                    <a:p>
                      <a:pPr algn="ctr"/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(AFP)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Interviewing</a:t>
                      </a:r>
                      <a:r>
                        <a:rPr lang="fr-FR" dirty="0" smtClean="0"/>
                        <a:t> couple</a:t>
                      </a:r>
                      <a:r>
                        <a:rPr lang="fr-FR" baseline="0" dirty="0" smtClean="0"/>
                        <a:t> consultants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</a:tr>
              <a:tr h="68461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Predic</a:t>
                      </a:r>
                      <a:r>
                        <a:rPr lang="fr-FR" baseline="0" dirty="0" err="1" smtClean="0"/>
                        <a:t>t</a:t>
                      </a:r>
                      <a:r>
                        <a:rPr lang="fr-FR" baseline="0" dirty="0" smtClean="0"/>
                        <a:t> trends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prototyping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err="1" smtClean="0">
                          <a:solidFill>
                            <a:schemeClr val="tx1"/>
                          </a:solidFill>
                        </a:rPr>
                        <a:t>prototyping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err="1" smtClean="0"/>
                        <a:t>prototyping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Tested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through</a:t>
                      </a:r>
                      <a:r>
                        <a:rPr lang="fr-FR" baseline="0" dirty="0" smtClean="0"/>
                        <a:t> interviews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?</a:t>
                      </a:r>
                      <a:endParaRPr lang="fr-FR" dirty="0"/>
                    </a:p>
                  </a:txBody>
                  <a:tcPr/>
                </a:tc>
              </a:tr>
              <a:tr h="96149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Find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tech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authors</a:t>
                      </a:r>
                      <a:r>
                        <a:rPr lang="fr-FR" dirty="0" smtClean="0"/>
                        <a:t> /</a:t>
                      </a:r>
                      <a:r>
                        <a:rPr lang="fr-FR" dirty="0" err="1" smtClean="0"/>
                        <a:t>tech</a:t>
                      </a:r>
                      <a:r>
                        <a:rPr lang="fr-FR" dirty="0" smtClean="0"/>
                        <a:t> patents and </a:t>
                      </a:r>
                      <a:r>
                        <a:rPr lang="fr-FR" dirty="0" err="1" smtClean="0"/>
                        <a:t>tech</a:t>
                      </a:r>
                      <a:r>
                        <a:rPr lang="fr-FR" dirty="0" smtClean="0"/>
                        <a:t> licences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err="1" smtClean="0"/>
                        <a:t>prototyping</a:t>
                      </a:r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err="1" smtClean="0"/>
                        <a:t>prototyping</a:t>
                      </a:r>
                      <a:endParaRPr lang="fr-FR" dirty="0" smtClean="0"/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Tested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through</a:t>
                      </a:r>
                      <a:r>
                        <a:rPr lang="fr-FR" baseline="0" dirty="0" smtClean="0"/>
                        <a:t> interviews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err="1" smtClean="0"/>
                        <a:t>prototyping</a:t>
                      </a:r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</a:tr>
              <a:tr h="96149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Know more about </a:t>
                      </a:r>
                      <a:r>
                        <a:rPr lang="fr-FR" dirty="0" err="1" smtClean="0"/>
                        <a:t>competition</a:t>
                      </a:r>
                      <a:r>
                        <a:rPr lang="fr-FR" dirty="0" smtClean="0"/>
                        <a:t> and </a:t>
                      </a:r>
                      <a:r>
                        <a:rPr lang="fr-FR" dirty="0" err="1" smtClean="0"/>
                        <a:t>ecosystem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err="1" smtClean="0"/>
                        <a:t>prototyping</a:t>
                      </a:r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Tested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through</a:t>
                      </a:r>
                      <a:r>
                        <a:rPr lang="fr-FR" baseline="0" dirty="0" smtClean="0"/>
                        <a:t> interviews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err="1" smtClean="0"/>
                        <a:t>prototyping</a:t>
                      </a:r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</a:tr>
              <a:tr h="6846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Match </a:t>
                      </a:r>
                      <a:r>
                        <a:rPr lang="fr-FR" dirty="0" err="1" smtClean="0"/>
                        <a:t>between</a:t>
                      </a:r>
                      <a:r>
                        <a:rPr lang="fr-FR" dirty="0" smtClean="0"/>
                        <a:t> VC &amp;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tech</a:t>
                      </a:r>
                      <a:r>
                        <a:rPr lang="fr-FR" baseline="0" dirty="0" smtClean="0"/>
                        <a:t> Startups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Tested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through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market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study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Tested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through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market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study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Venture capital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Venture </a:t>
            </a:r>
            <a:r>
              <a:rPr lang="fr-FR" dirty="0" err="1" smtClean="0"/>
              <a:t>capitalist</a:t>
            </a:r>
            <a:r>
              <a:rPr lang="fr-FR" dirty="0" smtClean="0"/>
              <a:t> </a:t>
            </a:r>
            <a:r>
              <a:rPr lang="fr-FR" dirty="0" err="1" smtClean="0"/>
              <a:t>seed</a:t>
            </a:r>
            <a:r>
              <a:rPr lang="fr-FR" dirty="0" smtClean="0"/>
              <a:t> ou </a:t>
            </a:r>
            <a:r>
              <a:rPr lang="fr-FR" dirty="0" err="1" smtClean="0"/>
              <a:t>early</a:t>
            </a:r>
            <a:r>
              <a:rPr lang="fr-FR" dirty="0" smtClean="0"/>
              <a:t> </a:t>
            </a:r>
            <a:r>
              <a:rPr lang="fr-FR" dirty="0" smtClean="0"/>
              <a:t>stage (</a:t>
            </a:r>
            <a:r>
              <a:rPr lang="fr-FR" dirty="0" err="1" smtClean="0"/>
              <a:t>Ventech</a:t>
            </a:r>
            <a:r>
              <a:rPr lang="fr-FR" dirty="0" smtClean="0"/>
              <a:t>)</a:t>
            </a:r>
            <a:endParaRPr lang="fr-FR" dirty="0" smtClean="0"/>
          </a:p>
          <a:p>
            <a:pPr lvl="1"/>
            <a:r>
              <a:rPr lang="fr-FR" dirty="0" err="1"/>
              <a:t>E</a:t>
            </a:r>
            <a:r>
              <a:rPr lang="fr-FR" dirty="0" err="1" smtClean="0"/>
              <a:t>xperiences</a:t>
            </a:r>
            <a:endParaRPr lang="fr-FR" dirty="0" smtClean="0"/>
          </a:p>
          <a:p>
            <a:pPr lvl="1"/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invest</a:t>
            </a:r>
            <a:r>
              <a:rPr lang="fr-FR" dirty="0" smtClean="0"/>
              <a:t> in </a:t>
            </a:r>
            <a:r>
              <a:rPr lang="fr-FR" dirty="0" err="1" smtClean="0"/>
              <a:t>tech</a:t>
            </a:r>
            <a:r>
              <a:rPr lang="fr-FR" dirty="0" smtClean="0"/>
              <a:t> startups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big</a:t>
            </a:r>
            <a:r>
              <a:rPr lang="fr-FR" dirty="0" smtClean="0"/>
              <a:t> return </a:t>
            </a:r>
          </a:p>
          <a:p>
            <a:pPr marL="457200" lvl="1" indent="0" algn="just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err="1" smtClean="0"/>
              <a:t>Sourcing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essentialy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network or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 business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. </a:t>
            </a:r>
            <a:endParaRPr lang="fr-FR" dirty="0"/>
          </a:p>
          <a:p>
            <a:pPr marL="457200" lvl="1" indent="0">
              <a:buNone/>
            </a:pP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: Partner.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080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Big</a:t>
            </a:r>
            <a:r>
              <a:rPr lang="fr-FR" dirty="0" smtClean="0"/>
              <a:t>/consulting </a:t>
            </a:r>
            <a:r>
              <a:rPr lang="fr-FR" dirty="0" err="1" smtClean="0"/>
              <a:t>companies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90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FR" sz="2800" dirty="0"/>
          </a:p>
          <a:p>
            <a:r>
              <a:rPr lang="fr-FR" sz="2800" dirty="0" err="1" smtClean="0"/>
              <a:t>They</a:t>
            </a:r>
            <a:r>
              <a:rPr lang="fr-FR" sz="2800" dirty="0" smtClean="0"/>
              <a:t> </a:t>
            </a:r>
            <a:r>
              <a:rPr lang="fr-FR" sz="2800" dirty="0" err="1" smtClean="0"/>
              <a:t>own</a:t>
            </a:r>
            <a:r>
              <a:rPr lang="fr-FR" sz="2800" dirty="0" smtClean="0"/>
              <a:t> a lot of </a:t>
            </a:r>
            <a:r>
              <a:rPr lang="fr-FR" sz="2800" dirty="0" smtClean="0"/>
              <a:t>money (</a:t>
            </a:r>
            <a:r>
              <a:rPr lang="fr-FR" sz="2800" dirty="0" err="1" smtClean="0"/>
              <a:t>iLab</a:t>
            </a:r>
            <a:r>
              <a:rPr lang="fr-FR" sz="2800" dirty="0" smtClean="0"/>
              <a:t>)</a:t>
            </a:r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err="1" smtClean="0"/>
              <a:t>They</a:t>
            </a:r>
            <a:r>
              <a:rPr lang="fr-FR" sz="2800" dirty="0" smtClean="0"/>
              <a:t> are </a:t>
            </a:r>
            <a:r>
              <a:rPr lang="fr-FR" sz="2800" dirty="0" err="1" smtClean="0"/>
              <a:t>looking</a:t>
            </a:r>
            <a:r>
              <a:rPr lang="fr-FR" sz="2800" dirty="0" smtClean="0"/>
              <a:t> for </a:t>
            </a:r>
            <a:r>
              <a:rPr lang="fr-FR" sz="2800" dirty="0" err="1" smtClean="0"/>
              <a:t>investing</a:t>
            </a:r>
            <a:r>
              <a:rPr lang="fr-FR" sz="2800" dirty="0" smtClean="0"/>
              <a:t> or </a:t>
            </a:r>
            <a:r>
              <a:rPr lang="fr-FR" sz="2800" dirty="0" err="1" smtClean="0"/>
              <a:t>acquiring</a:t>
            </a:r>
            <a:r>
              <a:rPr lang="fr-FR" sz="2800" dirty="0" smtClean="0"/>
              <a:t> startups </a:t>
            </a:r>
            <a:r>
              <a:rPr lang="fr-FR" sz="2800" dirty="0" err="1" smtClean="0"/>
              <a:t>based</a:t>
            </a:r>
            <a:r>
              <a:rPr lang="fr-FR" sz="2800" dirty="0" smtClean="0"/>
              <a:t> on </a:t>
            </a:r>
            <a:r>
              <a:rPr lang="fr-FR" sz="2800" dirty="0" err="1" smtClean="0"/>
              <a:t>their</a:t>
            </a:r>
            <a:r>
              <a:rPr lang="fr-FR" sz="2800" dirty="0" smtClean="0"/>
              <a:t> </a:t>
            </a:r>
            <a:r>
              <a:rPr lang="fr-FR" sz="2800" dirty="0" err="1" smtClean="0"/>
              <a:t>investment</a:t>
            </a:r>
            <a:r>
              <a:rPr lang="fr-FR" sz="2800" dirty="0" smtClean="0"/>
              <a:t> </a:t>
            </a:r>
            <a:r>
              <a:rPr lang="fr-FR" sz="2800" dirty="0" err="1" smtClean="0"/>
              <a:t>strategies</a:t>
            </a:r>
            <a:r>
              <a:rPr lang="fr-FR" sz="2800" dirty="0" smtClean="0"/>
              <a:t> </a:t>
            </a:r>
          </a:p>
          <a:p>
            <a:endParaRPr lang="fr-FR" sz="2800" dirty="0" smtClean="0"/>
          </a:p>
          <a:p>
            <a:r>
              <a:rPr lang="fr-FR" sz="2800" dirty="0" err="1" smtClean="0"/>
              <a:t>They</a:t>
            </a:r>
            <a:r>
              <a:rPr lang="fr-FR" sz="2800" dirty="0" smtClean="0"/>
              <a:t> are </a:t>
            </a:r>
            <a:r>
              <a:rPr lang="fr-FR" sz="2800" dirty="0" err="1" smtClean="0"/>
              <a:t>trying</a:t>
            </a:r>
            <a:r>
              <a:rPr lang="fr-FR" sz="2800" dirty="0" smtClean="0"/>
              <a:t> to </a:t>
            </a:r>
            <a:r>
              <a:rPr lang="fr-FR" sz="2800" dirty="0" err="1" smtClean="0"/>
              <a:t>acquire</a:t>
            </a:r>
            <a:r>
              <a:rPr lang="fr-FR" sz="2800" dirty="0" smtClean="0"/>
              <a:t> </a:t>
            </a:r>
            <a:r>
              <a:rPr lang="fr-FR" sz="2800" dirty="0" err="1" smtClean="0"/>
              <a:t>high</a:t>
            </a:r>
            <a:r>
              <a:rPr lang="fr-FR" sz="2800" dirty="0" smtClean="0"/>
              <a:t> </a:t>
            </a:r>
            <a:r>
              <a:rPr lang="fr-FR" sz="2800" dirty="0" err="1" smtClean="0"/>
              <a:t>risk</a:t>
            </a:r>
            <a:r>
              <a:rPr lang="fr-FR" sz="2800" dirty="0" smtClean="0"/>
              <a:t> technologies </a:t>
            </a:r>
            <a:r>
              <a:rPr lang="fr-FR" sz="2800" dirty="0" smtClean="0"/>
              <a:t>for </a:t>
            </a:r>
            <a:r>
              <a:rPr lang="fr-FR" sz="2800" dirty="0" err="1" smtClean="0"/>
              <a:t>their</a:t>
            </a:r>
            <a:r>
              <a:rPr lang="fr-FR" sz="2800" dirty="0" smtClean="0"/>
              <a:t> patent or collaboration </a:t>
            </a:r>
            <a:r>
              <a:rPr lang="fr-FR" sz="2800" dirty="0" err="1" smtClean="0"/>
              <a:t>with</a:t>
            </a:r>
            <a:r>
              <a:rPr lang="fr-FR" sz="2800" dirty="0" smtClean="0"/>
              <a:t> startups.</a:t>
            </a:r>
            <a:endParaRPr lang="fr-FR" sz="2800" dirty="0" smtClean="0"/>
          </a:p>
          <a:p>
            <a:endParaRPr lang="fr-FR" sz="2800" dirty="0"/>
          </a:p>
          <a:p>
            <a:pPr marL="0" indent="0" algn="ctr">
              <a:buNone/>
            </a:pPr>
            <a:r>
              <a:rPr lang="fr-FR" sz="2800" dirty="0" err="1" smtClean="0"/>
              <a:t>Same</a:t>
            </a:r>
            <a:r>
              <a:rPr lang="fr-FR" sz="2800" dirty="0" smtClean="0"/>
              <a:t> </a:t>
            </a:r>
            <a:r>
              <a:rPr lang="fr-FR" sz="2800" dirty="0" err="1" smtClean="0"/>
              <a:t>than</a:t>
            </a:r>
            <a:r>
              <a:rPr lang="fr-FR" sz="2800" dirty="0" smtClean="0"/>
              <a:t> </a:t>
            </a:r>
            <a:r>
              <a:rPr lang="fr-FR" sz="2800" dirty="0" err="1" smtClean="0"/>
              <a:t>VCs</a:t>
            </a:r>
            <a:r>
              <a:rPr lang="fr-FR" sz="2800" dirty="0" smtClean="0"/>
              <a:t>, </a:t>
            </a:r>
            <a:r>
              <a:rPr lang="fr-FR" sz="2800" dirty="0" err="1" smtClean="0"/>
              <a:t>they</a:t>
            </a:r>
            <a:r>
              <a:rPr lang="fr-FR" sz="2800" dirty="0" smtClean="0"/>
              <a:t> source </a:t>
            </a:r>
            <a:r>
              <a:rPr lang="fr-FR" sz="2800" dirty="0" err="1" smtClean="0"/>
              <a:t>essentially</a:t>
            </a:r>
            <a:r>
              <a:rPr lang="fr-FR" sz="2800" dirty="0" smtClean="0"/>
              <a:t> via </a:t>
            </a:r>
            <a:r>
              <a:rPr lang="fr-FR" sz="2800" dirty="0" err="1" smtClean="0"/>
              <a:t>their</a:t>
            </a:r>
            <a:r>
              <a:rPr lang="fr-FR" sz="2800" dirty="0" smtClean="0"/>
              <a:t> </a:t>
            </a:r>
            <a:r>
              <a:rPr lang="fr-FR" sz="2800" dirty="0" smtClean="0"/>
              <a:t>network (</a:t>
            </a:r>
            <a:r>
              <a:rPr lang="fr-FR" sz="2800" dirty="0" err="1" smtClean="0"/>
              <a:t>independant</a:t>
            </a:r>
            <a:r>
              <a:rPr lang="fr-FR" sz="2800" dirty="0" smtClean="0"/>
              <a:t> free lancers) or </a:t>
            </a:r>
            <a:r>
              <a:rPr lang="fr-FR" sz="2800" dirty="0" err="1" smtClean="0"/>
              <a:t>they</a:t>
            </a:r>
            <a:r>
              <a:rPr lang="fr-FR" sz="2800" dirty="0" smtClean="0"/>
              <a:t> have </a:t>
            </a:r>
            <a:r>
              <a:rPr lang="fr-FR" sz="2800" dirty="0" err="1" smtClean="0"/>
              <a:t>their</a:t>
            </a:r>
            <a:r>
              <a:rPr lang="fr-FR" sz="2800" dirty="0" smtClean="0"/>
              <a:t> </a:t>
            </a:r>
            <a:r>
              <a:rPr lang="fr-FR" sz="2800" dirty="0" err="1" smtClean="0"/>
              <a:t>own</a:t>
            </a:r>
            <a:r>
              <a:rPr lang="fr-FR" sz="2800" dirty="0" smtClean="0"/>
              <a:t> innovation lab.</a:t>
            </a:r>
          </a:p>
          <a:p>
            <a:pPr marL="0" indent="0" algn="ctr">
              <a:buNone/>
            </a:pPr>
            <a:r>
              <a:rPr lang="fr-FR" sz="2800" dirty="0" err="1" smtClean="0"/>
              <a:t>Decision</a:t>
            </a:r>
            <a:r>
              <a:rPr lang="fr-FR" sz="2800" dirty="0" smtClean="0"/>
              <a:t> </a:t>
            </a:r>
            <a:r>
              <a:rPr lang="fr-FR" sz="2800" dirty="0" err="1" smtClean="0"/>
              <a:t>process</a:t>
            </a:r>
            <a:r>
              <a:rPr lang="fr-FR" sz="2800" dirty="0" smtClean="0"/>
              <a:t> : CEO or CIO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1386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Newspaper</a:t>
            </a:r>
            <a:r>
              <a:rPr lang="fr-FR" dirty="0" smtClean="0"/>
              <a:t> </a:t>
            </a:r>
            <a:r>
              <a:rPr lang="fr-FR" dirty="0" err="1" smtClean="0"/>
              <a:t>companies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They</a:t>
            </a:r>
            <a:r>
              <a:rPr lang="fr-FR" dirty="0" smtClean="0"/>
              <a:t> have </a:t>
            </a:r>
            <a:r>
              <a:rPr lang="fr-FR" dirty="0" err="1" smtClean="0"/>
              <a:t>very</a:t>
            </a:r>
            <a:r>
              <a:rPr lang="fr-FR" dirty="0" smtClean="0"/>
              <a:t> few </a:t>
            </a:r>
            <a:r>
              <a:rPr lang="fr-FR" dirty="0" err="1" smtClean="0"/>
              <a:t>knowledge</a:t>
            </a:r>
            <a:r>
              <a:rPr lang="fr-FR" dirty="0" smtClean="0"/>
              <a:t> on Tech &amp; Science</a:t>
            </a:r>
          </a:p>
          <a:p>
            <a:endParaRPr lang="fr-FR" dirty="0"/>
          </a:p>
          <a:p>
            <a:r>
              <a:rPr lang="fr-FR" dirty="0" smtClean="0"/>
              <a:t>Piste to </a:t>
            </a:r>
            <a:r>
              <a:rPr lang="fr-FR" dirty="0" err="1" smtClean="0"/>
              <a:t>develop</a:t>
            </a:r>
            <a:r>
              <a:rPr lang="fr-FR" dirty="0" smtClean="0"/>
              <a:t> </a:t>
            </a:r>
            <a:r>
              <a:rPr lang="mr-IN" dirty="0" smtClean="0"/>
              <a:t>…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357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err="1" smtClean="0"/>
              <a:t>Difficulty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 good team 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Prototype </a:t>
            </a:r>
            <a:r>
              <a:rPr lang="fr-FR" dirty="0" smtClean="0"/>
              <a:t>online user </a:t>
            </a:r>
            <a:r>
              <a:rPr lang="fr-FR" dirty="0" smtClean="0"/>
              <a:t>cases </a:t>
            </a:r>
            <a:endParaRPr lang="fr-FR" dirty="0" smtClean="0"/>
          </a:p>
          <a:p>
            <a:pPr algn="just"/>
            <a:r>
              <a:rPr lang="fr-FR" dirty="0" err="1" smtClean="0"/>
              <a:t>Started</a:t>
            </a:r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internship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VC and test </a:t>
            </a:r>
            <a:r>
              <a:rPr lang="fr-FR" dirty="0" err="1" smtClean="0"/>
              <a:t>at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time </a:t>
            </a:r>
            <a:r>
              <a:rPr lang="fr-FR" dirty="0" err="1" smtClean="0"/>
              <a:t>other</a:t>
            </a:r>
            <a:r>
              <a:rPr lang="fr-FR" dirty="0" smtClean="0"/>
              <a:t> user </a:t>
            </a:r>
            <a:r>
              <a:rPr lang="fr-FR" dirty="0" smtClean="0"/>
              <a:t>cases (patent?)</a:t>
            </a:r>
            <a:endParaRPr lang="fr-FR" dirty="0" smtClean="0"/>
          </a:p>
          <a:p>
            <a:pPr algn="just"/>
            <a:endParaRPr lang="fr-FR" dirty="0" smtClean="0"/>
          </a:p>
          <a:p>
            <a:pPr algn="just"/>
            <a:r>
              <a:rPr lang="fr-FR" dirty="0" err="1" smtClean="0"/>
              <a:t>Personal</a:t>
            </a:r>
            <a:r>
              <a:rPr lang="fr-FR" dirty="0" smtClean="0"/>
              <a:t> </a:t>
            </a:r>
            <a:r>
              <a:rPr lang="fr-FR" dirty="0" err="1" smtClean="0"/>
              <a:t>reflexion</a:t>
            </a:r>
            <a:r>
              <a:rPr lang="fr-FR" dirty="0" smtClean="0"/>
              <a:t>: entrepreneur and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psychology</a:t>
            </a:r>
            <a:r>
              <a:rPr lang="fr-FR" dirty="0" smtClean="0"/>
              <a:t>.</a:t>
            </a:r>
            <a:endParaRPr lang="fr-FR" dirty="0" smtClean="0"/>
          </a:p>
          <a:p>
            <a:pPr algn="just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976057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352</Words>
  <Application>Microsoft Macintosh PowerPoint</Application>
  <PresentationFormat>Présentation à l'écran 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Bi2VC</vt:lpstr>
      <vt:lpstr>Total adressable market in France</vt:lpstr>
      <vt:lpstr>Quantification of the market</vt:lpstr>
      <vt:lpstr>Assumption tested</vt:lpstr>
      <vt:lpstr>Venture capital</vt:lpstr>
      <vt:lpstr>Big/consulting companies</vt:lpstr>
      <vt:lpstr>Newspaper companies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 scénario d’usages</dc:title>
  <dc:creator>Xingmiao Chen</dc:creator>
  <cp:lastModifiedBy>Xingmiao Chen</cp:lastModifiedBy>
  <cp:revision>245</cp:revision>
  <dcterms:created xsi:type="dcterms:W3CDTF">2017-03-05T20:30:18Z</dcterms:created>
  <dcterms:modified xsi:type="dcterms:W3CDTF">2017-04-04T10:26:40Z</dcterms:modified>
</cp:coreProperties>
</file>