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tml5.validator.n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tml5.validator.n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49875" y="439225"/>
            <a:ext cx="8520600" cy="17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Design Final Project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Michael Iacona, Jacob Manzelmann, Evan Lewis, Andrew Wong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018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RPG Guru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Site geared towards helping people create their own RPG games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Made a page to explaining the steps necessary to developing your own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a tutorial page where users input their information as well as a specific type of RPG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HTML was mostly straightforward and simple to implement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of our issues came from formatting and typing errors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resources such as w3schools.com to learn about the syntax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Another small issue was getting the various pages to come together and work in conjunction with the separate pieces of code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https://html5.validator.nu/</a:t>
            </a:r>
            <a:r>
              <a:rPr lang="en"/>
              <a:t> to check for validation errors, most of which were formatting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of the pages have margins innately set to 5 pixels.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styling for our website consisted of a similar layout for all of the pages, consisting of a tan background color and all content contained within a black border with a blue background.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also a footer for all of the site pages underneath the border.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majority of all text elements are aligned to the center.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navigation bar is located at the bottom right of all pages, which expands when hovered over.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Media queries were used to make the site dynamic if the user intends to use a mobile device to view our 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Instead of having static images on our home page, we used javascript to change images every 4 seconds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Tools used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document.getElementsByClassName().style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setTimeout(function,time);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more immersive and dynamic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90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Form Page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58100"/>
            <a:ext cx="8520600" cy="36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used typical input fields such as name, gender, age, and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a dropdown menu for the user to select and RPG type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&lt;select name= “dropdown&gt;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a text field for the user to add specific comments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&lt;textarea name= “comment”&gt;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wanted to make the form page a little more specific to better categorize our clients based on their interests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https://html5.validator.nu/</a:t>
            </a:r>
            <a:r>
              <a:rPr lang="en"/>
              <a:t> to validate our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Having several different people working on code showed us how important communication 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Writing code neatly makes it easier for other members to understand what each piece is doing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Showed us the issues that can arise by having people write different pieces of code, and eventually putting it all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Learned how many different things must be considered when putting together a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Aesthetics, organization, being user friendly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