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1" y="1409700"/>
            <a:ext cx="10653712" cy="2262781"/>
          </a:xfrm>
        </p:spPr>
        <p:txBody>
          <a:bodyPr/>
          <a:lstStyle/>
          <a:p>
            <a:pPr algn="ctr"/>
            <a:r>
              <a:rPr lang="en-US" b="1" dirty="0" err="1" smtClean="0"/>
              <a:t>Algoritma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147" y="2233612"/>
            <a:ext cx="8131241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628676"/>
            <a:ext cx="6629400" cy="50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Aliran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679" y="2994024"/>
            <a:ext cx="7576177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 Processing Unit (CPU)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CPU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/>
              <a:t> </a:t>
            </a:r>
            <a:r>
              <a:rPr lang="en-US" dirty="0" err="1" smtClean="0"/>
              <a:t>terpenting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computer</a:t>
            </a:r>
          </a:p>
          <a:p>
            <a:pPr algn="just"/>
            <a:r>
              <a:rPr lang="en-US" dirty="0" err="1"/>
              <a:t>S</a:t>
            </a:r>
            <a:r>
              <a:rPr lang="en-US" dirty="0" err="1" smtClean="0"/>
              <a:t>uatu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urutan</a:t>
            </a:r>
            <a:r>
              <a:rPr lang="en-US" dirty="0"/>
              <a:t> </a:t>
            </a:r>
            <a:r>
              <a:rPr lang="en-US" dirty="0" err="1" smtClean="0"/>
              <a:t>instruksi</a:t>
            </a:r>
            <a:endParaRPr lang="en-US" dirty="0"/>
          </a:p>
          <a:p>
            <a:pPr algn="just"/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berfungsi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opcode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pPr algn="just"/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computer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angka-angka</a:t>
            </a:r>
            <a:endParaRPr lang="en-US" dirty="0" smtClean="0"/>
          </a:p>
          <a:p>
            <a:pPr algn="just"/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berbeda</a:t>
            </a:r>
            <a:r>
              <a:rPr lang="en-US" dirty="0" smtClean="0"/>
              <a:t> pula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Memori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smtClean="0"/>
              <a:t>opcode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err="1" smtClean="0"/>
              <a:t>prosesor</a:t>
            </a:r>
            <a:endParaRPr lang="en-US" dirty="0" smtClean="0"/>
          </a:p>
          <a:p>
            <a:pPr algn="just"/>
            <a:r>
              <a:rPr lang="en-US" dirty="0" err="1"/>
              <a:t>M</a:t>
            </a:r>
            <a:r>
              <a:rPr lang="en-US" dirty="0" err="1" smtClean="0"/>
              <a:t>enyimpan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secara</a:t>
            </a:r>
            <a:r>
              <a:rPr lang="en-US" dirty="0"/>
              <a:t>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mengalir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err="1" smtClean="0"/>
              <a:t>diputus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i="1" dirty="0" err="1" smtClean="0"/>
              <a:t>Nonvolatail</a:t>
            </a:r>
            <a:r>
              <a:rPr lang="en-US" b="1" i="1" dirty="0" smtClean="0"/>
              <a:t> memory</a:t>
            </a:r>
          </a:p>
          <a:p>
            <a:pPr algn="just"/>
            <a:r>
              <a:rPr lang="en-US" dirty="0" err="1"/>
              <a:t>M</a:t>
            </a:r>
            <a:r>
              <a:rPr lang="en-US" dirty="0" err="1" smtClean="0"/>
              <a:t>emori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smtClean="0"/>
              <a:t>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 smtClean="0"/>
              <a:t>mengalir</a:t>
            </a:r>
            <a:r>
              <a:rPr lang="en-US" dirty="0"/>
              <a:t> </a:t>
            </a:r>
            <a:r>
              <a:rPr lang="en-US" dirty="0" err="1" smtClean="0"/>
              <a:t>diputus</a:t>
            </a:r>
            <a:r>
              <a:rPr lang="en-US" dirty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 err="1"/>
              <a:t>Volatail</a:t>
            </a:r>
            <a:r>
              <a:rPr lang="en-US" b="1" i="1" dirty="0"/>
              <a:t> </a:t>
            </a:r>
            <a:r>
              <a:rPr lang="en-US" b="1" i="1" dirty="0" smtClean="0"/>
              <a:t>memory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3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Access Memory (RAM)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</a:t>
            </a:r>
            <a:r>
              <a:rPr lang="en-US" dirty="0" err="1" smtClean="0"/>
              <a:t>emori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Acak</a:t>
            </a:r>
            <a:endParaRPr lang="en-US" dirty="0" smtClean="0"/>
          </a:p>
          <a:p>
            <a:pPr algn="just"/>
            <a:r>
              <a:rPr lang="en-US" dirty="0"/>
              <a:t>RAM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memori</a:t>
            </a:r>
            <a:r>
              <a:rPr lang="en-US" dirty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/>
              <a:t>CPU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data</a:t>
            </a:r>
          </a:p>
          <a:p>
            <a:pPr algn="just"/>
            <a:r>
              <a:rPr lang="en-US" dirty="0"/>
              <a:t>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RAM </a:t>
            </a:r>
            <a:r>
              <a:rPr lang="en-US" dirty="0" err="1" smtClean="0"/>
              <a:t>mudah</a:t>
            </a:r>
            <a:r>
              <a:rPr lang="en-US" dirty="0"/>
              <a:t> </a:t>
            </a:r>
            <a:r>
              <a:rPr lang="en-US" dirty="0" err="1" smtClean="0"/>
              <a:t>hilang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listriknya</a:t>
            </a:r>
            <a:r>
              <a:rPr lang="en-US" dirty="0"/>
              <a:t> </a:t>
            </a:r>
            <a:r>
              <a:rPr lang="en-US" dirty="0" err="1" smtClean="0"/>
              <a:t>terputus</a:t>
            </a:r>
            <a:endParaRPr lang="en-US" dirty="0" smtClean="0"/>
          </a:p>
          <a:p>
            <a:pPr algn="just"/>
            <a:r>
              <a:rPr lang="en-US" dirty="0"/>
              <a:t>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dikategorikan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RAM </a:t>
            </a:r>
            <a:r>
              <a:rPr lang="en-US" dirty="0" err="1"/>
              <a:t>statis</a:t>
            </a:r>
            <a:r>
              <a:rPr lang="en-US" dirty="0"/>
              <a:t> yang</a:t>
            </a:r>
            <a:br>
              <a:rPr lang="en-US" dirty="0"/>
            </a:b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SRAM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RAM </a:t>
            </a:r>
            <a:r>
              <a:rPr lang="en-US" dirty="0" err="1"/>
              <a:t>dinamik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DRAM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Only Memory (ROM)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ROM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smtClean="0"/>
              <a:t>Nonvolatile memory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muatannya</a:t>
            </a:r>
            <a:endParaRPr lang="en-US" dirty="0" smtClean="0"/>
          </a:p>
          <a:p>
            <a:pPr algn="just"/>
            <a:r>
              <a:rPr lang="en-US" dirty="0" smtClean="0"/>
              <a:t>ROM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RAM</a:t>
            </a:r>
          </a:p>
          <a:p>
            <a:pPr algn="just"/>
            <a:r>
              <a:rPr lang="nn-NO" dirty="0"/>
              <a:t>Fungsi ROM yang utama </a:t>
            </a:r>
            <a:r>
              <a:rPr lang="nn-NO" dirty="0" smtClean="0"/>
              <a:t>di dalam </a:t>
            </a:r>
            <a:r>
              <a:rPr lang="nn-NO" dirty="0"/>
              <a:t>suatu sistem adalah </a:t>
            </a:r>
            <a:r>
              <a:rPr lang="nn-NO" dirty="0" smtClean="0"/>
              <a:t>menjaga kode </a:t>
            </a:r>
            <a:r>
              <a:rPr lang="nn-NO" dirty="0"/>
              <a:t>atau data yang </a:t>
            </a:r>
            <a:r>
              <a:rPr lang="nn-NO" dirty="0" smtClean="0"/>
              <a:t>diperlukan</a:t>
            </a:r>
          </a:p>
          <a:p>
            <a:pPr algn="just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firmware.</a:t>
            </a:r>
            <a:br>
              <a:rPr lang="en-US" dirty="0"/>
            </a:br>
            <a:r>
              <a:rPr lang="en-US" dirty="0"/>
              <a:t>Firmware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lunak</a:t>
            </a:r>
            <a:r>
              <a:rPr lang="en-US" dirty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penempatan</a:t>
            </a:r>
            <a:r>
              <a:rPr lang="en-US" dirty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/>
              <a:t>Input/Output</a:t>
            </a:r>
            <a:r>
              <a:rPr lang="en-US" dirty="0"/>
              <a:t> (I/O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ROM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 smtClean="0"/>
              <a:t>juga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/>
              <a:t>One Time </a:t>
            </a:r>
            <a:r>
              <a:rPr lang="en-US" i="1" dirty="0" smtClean="0"/>
              <a:t>Programmable </a:t>
            </a:r>
            <a:r>
              <a:rPr lang="en-US" dirty="0" smtClean="0"/>
              <a:t>(OTP)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 smtClean="0"/>
              <a:t>berhubungan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dihubungkannya</a:t>
            </a:r>
            <a:endParaRPr lang="en-US" dirty="0"/>
          </a:p>
          <a:p>
            <a:pPr algn="just"/>
            <a:r>
              <a:rPr lang="en-US" dirty="0" err="1"/>
              <a:t>P</a:t>
            </a:r>
            <a:r>
              <a:rPr lang="en-US" dirty="0" err="1" smtClean="0"/>
              <a:t>iranti</a:t>
            </a:r>
            <a:r>
              <a:rPr lang="en-US" dirty="0" smtClean="0"/>
              <a:t> peripheral</a:t>
            </a:r>
          </a:p>
          <a:p>
            <a:pPr algn="just"/>
            <a:r>
              <a:rPr lang="en-US" dirty="0" err="1" smtClean="0"/>
              <a:t>Piranti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komunikasi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prosesor</a:t>
            </a:r>
            <a:r>
              <a:rPr lang="en-US" dirty="0"/>
              <a:t> yang </a:t>
            </a:r>
            <a:r>
              <a:rPr lang="en-US" dirty="0" err="1" smtClean="0"/>
              <a:t>diatur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/>
              <a:t>protocol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algn="just"/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b="1" dirty="0" err="1" smtClean="0"/>
              <a:t>memproses</a:t>
            </a:r>
            <a:r>
              <a:rPr lang="en-US" b="1" dirty="0" smtClean="0"/>
              <a:t> data</a:t>
            </a:r>
            <a:r>
              <a:rPr lang="en-US" dirty="0" smtClean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prosesnya</a:t>
            </a:r>
            <a:r>
              <a:rPr lang="en-US" dirty="0" smtClean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/>
              <a:t> </a:t>
            </a:r>
            <a:r>
              <a:rPr lang="en-US" b="1" dirty="0" err="1" smtClean="0"/>
              <a:t>elektronis</a:t>
            </a:r>
            <a:r>
              <a:rPr lang="en-US" dirty="0" smtClean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smtClean="0"/>
              <a:t>Central Processing </a:t>
            </a:r>
            <a:r>
              <a:rPr lang="en-US" dirty="0"/>
              <a:t>Unit (CPU)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 smtClean="0"/>
              <a:t>menyusun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persona</a:t>
            </a:r>
          </a:p>
          <a:p>
            <a:pPr algn="just"/>
            <a:r>
              <a:rPr lang="sv-SE" dirty="0" smtClean="0"/>
              <a:t>Sinyal </a:t>
            </a:r>
            <a:r>
              <a:rPr lang="sv-SE" dirty="0"/>
              <a:t>yang dikirimkan </a:t>
            </a:r>
            <a:r>
              <a:rPr lang="sv-SE" dirty="0" smtClean="0"/>
              <a:t>dari suatu </a:t>
            </a:r>
            <a:r>
              <a:rPr lang="sv-SE" dirty="0"/>
              <a:t>pemancar (transmitter) </a:t>
            </a:r>
            <a:r>
              <a:rPr lang="sv-SE" dirty="0" smtClean="0"/>
              <a:t>ke penerima </a:t>
            </a:r>
            <a:r>
              <a:rPr lang="sv-SE" dirty="0"/>
              <a:t>(receiver</a:t>
            </a:r>
            <a:r>
              <a:rPr lang="sv-SE" dirty="0" smtClean="0"/>
              <a:t>) berupa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smtClean="0"/>
              <a:t>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err="1" smtClean="0"/>
              <a:t>desimal</a:t>
            </a:r>
            <a:r>
              <a:rPr lang="en-US" dirty="0"/>
              <a:t>,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oktal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heksadesimal</a:t>
            </a:r>
            <a:endParaRPr lang="en-US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b="1" dirty="0" err="1" smtClean="0"/>
              <a:t>desimal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/>
              <a:t>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endParaRPr lang="en-US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b="1" dirty="0" err="1" smtClean="0"/>
              <a:t>biner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yang paling </a:t>
            </a:r>
            <a:r>
              <a:rPr lang="en-US" dirty="0" err="1" smtClean="0"/>
              <a:t>banyak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digital</a:t>
            </a:r>
          </a:p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b="1" dirty="0" err="1"/>
              <a:t>oktal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heksadesimal</a:t>
            </a:r>
            <a:r>
              <a:rPr lang="en-US" b="1" dirty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memperpendek</a:t>
            </a:r>
            <a:r>
              <a:rPr lang="en-US" dirty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tadinya</a:t>
            </a:r>
            <a:r>
              <a:rPr lang="en-US" dirty="0" smtClean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system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3126010"/>
            <a:ext cx="10134600" cy="1280890"/>
          </a:xfrm>
        </p:spPr>
        <p:txBody>
          <a:bodyPr/>
          <a:lstStyle/>
          <a:p>
            <a:r>
              <a:rPr lang="en-US" dirty="0" smtClean="0"/>
              <a:t>DASAR - DASAR </a:t>
            </a:r>
            <a:r>
              <a:rPr lang="en-US" dirty="0"/>
              <a:t>PEMROGRAMAN KOMPUTER</a:t>
            </a:r>
          </a:p>
        </p:txBody>
      </p:sp>
    </p:spTree>
    <p:extLst>
      <p:ext uri="{BB962C8B-B14F-4D97-AF65-F5344CB8AC3E}">
        <p14:creationId xmlns:p14="http://schemas.microsoft.com/office/powerpoint/2010/main" val="25123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 smtClean="0"/>
              <a:t>disusun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/>
              <a:t>10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lambang</a:t>
            </a:r>
            <a:endParaRPr lang="en-US" dirty="0" smtClean="0"/>
          </a:p>
          <a:p>
            <a:pPr algn="just"/>
            <a:r>
              <a:rPr lang="en-US" dirty="0" err="1"/>
              <a:t>L</a:t>
            </a:r>
            <a:r>
              <a:rPr lang="en-US" dirty="0" err="1" smtClean="0"/>
              <a:t>ambang</a:t>
            </a:r>
            <a:r>
              <a:rPr lang="en-US" dirty="0" smtClean="0"/>
              <a:t>-lambing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digit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mengekspresikan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kuantitas</a:t>
            </a:r>
            <a:endParaRPr lang="en-US" dirty="0" smtClean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basis 10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radiks</a:t>
            </a:r>
            <a:r>
              <a:rPr lang="en-US" dirty="0" smtClean="0"/>
              <a:t> </a:t>
            </a:r>
            <a:r>
              <a:rPr lang="en-US" dirty="0"/>
              <a:t>10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10 </a:t>
            </a:r>
            <a:r>
              <a:rPr lang="en-US" dirty="0" smtClean="0"/>
              <a:t>digit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subskrip</a:t>
            </a:r>
            <a:r>
              <a:rPr lang="en-US" dirty="0"/>
              <a:t> des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smtClean="0"/>
              <a:t>10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D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60" y="3850167"/>
            <a:ext cx="4057303" cy="344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61" y="5121274"/>
            <a:ext cx="4057302" cy="3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/>
              <a:t>digital </a:t>
            </a:r>
            <a:r>
              <a:rPr lang="en-US" dirty="0" err="1" smtClean="0"/>
              <a:t>hanya</a:t>
            </a:r>
            <a:r>
              <a:rPr lang="en-US" dirty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algn="just"/>
            <a:r>
              <a:rPr lang="en-US" dirty="0" err="1"/>
              <a:t>Logika</a:t>
            </a:r>
            <a:r>
              <a:rPr lang="en-US" dirty="0"/>
              <a:t> 0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hidup</a:t>
            </a:r>
            <a:endParaRPr lang="en-US" dirty="0" smtClean="0"/>
          </a:p>
          <a:p>
            <a:pPr algn="just"/>
            <a:r>
              <a:rPr lang="en-US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digital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computer</a:t>
            </a:r>
          </a:p>
          <a:p>
            <a:pPr algn="just"/>
            <a:r>
              <a:rPr lang="en-US" dirty="0"/>
              <a:t>Digit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dirty="0" smtClean="0"/>
              <a:t>binary </a:t>
            </a:r>
            <a:r>
              <a:rPr lang="en-US" dirty="0"/>
              <a:t>digit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bit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53" y="4806950"/>
            <a:ext cx="4110718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Oktal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46300"/>
            <a:ext cx="8915400" cy="3777622"/>
          </a:xfrm>
        </p:spPr>
        <p:txBody>
          <a:bodyPr/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 smtClean="0"/>
              <a:t>oktal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basis </a:t>
            </a:r>
            <a:r>
              <a:rPr lang="en-US" dirty="0" err="1" smtClean="0"/>
              <a:t>delapan</a:t>
            </a:r>
            <a:endParaRPr lang="en-US" dirty="0"/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/>
              <a:t>delapan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adanya</a:t>
            </a:r>
            <a:r>
              <a:rPr lang="en-US" dirty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/>
              <a:t>subskrip</a:t>
            </a:r>
            <a:r>
              <a:rPr lang="en-US" dirty="0"/>
              <a:t> </a:t>
            </a:r>
            <a:r>
              <a:rPr lang="en-US" dirty="0" err="1"/>
              <a:t>okt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8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/>
              <a:t>huruf</a:t>
            </a:r>
            <a:r>
              <a:rPr lang="en-US" dirty="0"/>
              <a:t> O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6" y="3175000"/>
            <a:ext cx="4235451" cy="32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6" y="4735512"/>
            <a:ext cx="4235451" cy="3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v-SE" dirty="0"/>
              <a:t>Sistem bilangan </a:t>
            </a:r>
            <a:r>
              <a:rPr lang="sv-SE" dirty="0" smtClean="0"/>
              <a:t>heksadesimal merupakan </a:t>
            </a:r>
            <a:r>
              <a:rPr lang="sv-SE" dirty="0"/>
              <a:t>sistem bilangan </a:t>
            </a:r>
            <a:r>
              <a:rPr lang="sv-SE" dirty="0" smtClean="0"/>
              <a:t>basis</a:t>
            </a:r>
            <a:r>
              <a:rPr lang="sv-SE" dirty="0"/>
              <a:t> </a:t>
            </a:r>
            <a:r>
              <a:rPr lang="sv-SE" dirty="0" smtClean="0"/>
              <a:t>enam belas</a:t>
            </a:r>
          </a:p>
          <a:p>
            <a:pPr algn="just"/>
            <a:r>
              <a:rPr lang="en-US" dirty="0" err="1"/>
              <a:t>M</a:t>
            </a:r>
            <a:r>
              <a:rPr lang="en-US" dirty="0" err="1" smtClean="0"/>
              <a:t>erepresentasikan</a:t>
            </a:r>
            <a:r>
              <a:rPr lang="en-US" dirty="0" smtClean="0"/>
              <a:t> data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format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err="1" smtClean="0"/>
              <a:t>heksadesimal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format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praktis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algn="just"/>
            <a:r>
              <a:rPr lang="en-US" dirty="0" err="1"/>
              <a:t>Penerapan</a:t>
            </a:r>
            <a:r>
              <a:rPr lang="en-US" dirty="0"/>
              <a:t> format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err="1" smtClean="0"/>
              <a:t>heksadesimal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sv-SE" dirty="0"/>
              <a:t>Pada sistem bilangan </a:t>
            </a:r>
            <a:r>
              <a:rPr lang="sv-SE" dirty="0" smtClean="0"/>
              <a:t>ini terdapat </a:t>
            </a:r>
            <a:r>
              <a:rPr lang="sv-SE" dirty="0"/>
              <a:t>enam belas lambang, yaitu</a:t>
            </a:r>
            <a:r>
              <a:rPr lang="sv-SE" dirty="0" smtClean="0"/>
              <a:t>: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4" y="4922837"/>
            <a:ext cx="4194176" cy="3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4110"/>
            <a:ext cx="9740899" cy="1280890"/>
          </a:xfrm>
        </p:spPr>
        <p:txBody>
          <a:bodyPr/>
          <a:lstStyle/>
          <a:p>
            <a:pPr algn="ctr"/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9740898" cy="3777622"/>
          </a:xfrm>
        </p:spPr>
        <p:txBody>
          <a:bodyPr/>
          <a:lstStyle/>
          <a:p>
            <a:pPr algn="just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orang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smtClean="0"/>
              <a:t>bantu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 smtClean="0"/>
              <a:t>pekerjaannya</a:t>
            </a:r>
            <a:r>
              <a:rPr lang="en-US" dirty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endParaRPr lang="en-US" dirty="0"/>
          </a:p>
          <a:p>
            <a:pPr algn="just"/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 smtClean="0"/>
              <a:t>banyak</a:t>
            </a:r>
            <a:r>
              <a:rPr lang="en-US" dirty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endParaRPr lang="en-US" dirty="0" smtClean="0"/>
          </a:p>
          <a:p>
            <a:pPr algn="just"/>
            <a:r>
              <a:rPr lang="en-US" dirty="0" err="1" smtClean="0"/>
              <a:t>Komputer</a:t>
            </a:r>
            <a:r>
              <a:rPr lang="en-US" dirty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mengerjakan</a:t>
            </a:r>
            <a:r>
              <a:rPr lang="en-US" dirty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smtClean="0"/>
              <a:t>program yang </a:t>
            </a:r>
            <a:r>
              <a:rPr lang="en-US" dirty="0" err="1" smtClean="0"/>
              <a:t>diberikan</a:t>
            </a:r>
            <a:r>
              <a:rPr lang="en-US" dirty="0" smtClean="0"/>
              <a:t> (programmable)</a:t>
            </a:r>
          </a:p>
          <a:p>
            <a:pPr algn="just"/>
            <a:r>
              <a:rPr lang="en-US" dirty="0" smtClean="0"/>
              <a:t>Programmer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 algn="just"/>
            <a:r>
              <a:rPr lang="it-IT" dirty="0"/>
              <a:t>I</a:t>
            </a:r>
            <a:r>
              <a:rPr lang="it-IT" dirty="0" smtClean="0"/>
              <a:t>nstruksi </a:t>
            </a:r>
            <a:r>
              <a:rPr lang="it-IT" dirty="0"/>
              <a:t>secara </a:t>
            </a:r>
            <a:r>
              <a:rPr lang="it-IT" dirty="0" smtClean="0"/>
              <a:t>logic</a:t>
            </a:r>
          </a:p>
          <a:p>
            <a:pPr algn="just"/>
            <a:r>
              <a:rPr lang="en-US" dirty="0" smtClean="0"/>
              <a:t>Program </a:t>
            </a:r>
            <a:r>
              <a:rPr lang="en-US" dirty="0" err="1" smtClean="0"/>
              <a:t>harus</a:t>
            </a:r>
            <a:r>
              <a:rPr lang="en-US" dirty="0" smtClean="0"/>
              <a:t> user friendly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Seorang</a:t>
            </a:r>
            <a:r>
              <a:rPr lang="en-US" dirty="0" smtClean="0"/>
              <a:t> programmer </a:t>
            </a:r>
            <a:r>
              <a:rPr lang="en-US" dirty="0" err="1" smtClean="0"/>
              <a:t>harus</a:t>
            </a:r>
            <a:r>
              <a:rPr lang="en-US" dirty="0"/>
              <a:t> </a:t>
            </a:r>
            <a:r>
              <a:rPr lang="en-US" dirty="0" err="1" smtClean="0"/>
              <a:t>menguasai</a:t>
            </a:r>
            <a:r>
              <a:rPr lang="en-US" dirty="0" smtClean="0"/>
              <a:t> Bahasa</a:t>
            </a:r>
          </a:p>
          <a:p>
            <a:pPr algn="just"/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: C/C++, C#, Java, </a:t>
            </a:r>
            <a:r>
              <a:rPr lang="en-US" dirty="0" err="1" smtClean="0"/>
              <a:t>Golang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algn="just"/>
            <a:r>
              <a:rPr lang="en-US" dirty="0" err="1"/>
              <a:t>M</a:t>
            </a:r>
            <a:r>
              <a:rPr lang="en-US" dirty="0" err="1" smtClean="0"/>
              <a:t>emahami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diperintahkan</a:t>
            </a:r>
            <a:endParaRPr lang="en-US" dirty="0" smtClean="0"/>
          </a:p>
          <a:p>
            <a:pPr algn="just"/>
            <a:r>
              <a:rPr lang="en-US" dirty="0"/>
              <a:t>Bahasa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diikuti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b="1" dirty="0" err="1" smtClean="0"/>
              <a:t>memproses</a:t>
            </a:r>
            <a:r>
              <a:rPr lang="en-US" dirty="0"/>
              <a:t>, </a:t>
            </a:r>
            <a:r>
              <a:rPr lang="en-US" b="1" dirty="0" err="1" smtClean="0"/>
              <a:t>menyimpan</a:t>
            </a:r>
            <a:r>
              <a:rPr lang="en-US" dirty="0" smtClean="0"/>
              <a:t>, </a:t>
            </a:r>
            <a:r>
              <a:rPr lang="en-US" dirty="0" err="1"/>
              <a:t>serta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</a:p>
          <a:p>
            <a:pPr algn="just"/>
            <a:r>
              <a:rPr lang="en-US" dirty="0" smtClean="0"/>
              <a:t>Data-data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 smtClean="0"/>
              <a:t>titik</a:t>
            </a:r>
            <a:r>
              <a:rPr lang="en-US" dirty="0"/>
              <a:t> </a:t>
            </a:r>
            <a:r>
              <a:rPr lang="en-US" dirty="0" err="1" smtClean="0"/>
              <a:t>warna</a:t>
            </a:r>
            <a:r>
              <a:rPr lang="en-US" dirty="0"/>
              <a:t>,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 smtClean="0"/>
              <a:t>bunyi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  <a:p>
            <a:pPr algn="just"/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bentuk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dan</a:t>
            </a:r>
            <a:r>
              <a:rPr lang="en-US" dirty="0"/>
              <a:t> 0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dirty="0" smtClean="0"/>
              <a:t>bit</a:t>
            </a:r>
          </a:p>
          <a:p>
            <a:pPr algn="just"/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/>
              <a:t>, </a:t>
            </a:r>
            <a:r>
              <a:rPr lang="en-US" dirty="0" err="1"/>
              <a:t>pengurangan</a:t>
            </a:r>
            <a:r>
              <a:rPr lang="en-US" dirty="0"/>
              <a:t>,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pembagian</a:t>
            </a:r>
            <a:endParaRPr lang="en-US" dirty="0" smtClean="0"/>
          </a:p>
          <a:p>
            <a:pPr algn="just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 browsing</a:t>
            </a:r>
            <a:br>
              <a:rPr lang="en-US" dirty="0"/>
            </a:b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, </a:t>
            </a:r>
            <a:r>
              <a:rPr lang="en-US" dirty="0" err="1" smtClean="0"/>
              <a:t>melibatkan</a:t>
            </a:r>
            <a:r>
              <a:rPr lang="en-US" dirty="0"/>
              <a:t> </a:t>
            </a:r>
            <a:r>
              <a:rPr lang="en-US" dirty="0" err="1" smtClean="0"/>
              <a:t>perpindahan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pemprosesan</a:t>
            </a:r>
            <a:r>
              <a:rPr lang="en-US" dirty="0"/>
              <a:t> </a:t>
            </a:r>
            <a:r>
              <a:rPr lang="en-US" dirty="0" err="1" smtClean="0"/>
              <a:t>angka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2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296" y="1701800"/>
            <a:ext cx="6222944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/>
              <a:t> </a:t>
            </a:r>
            <a:r>
              <a:rPr lang="en-US" dirty="0" err="1" smtClean="0"/>
              <a:t>komponen</a:t>
            </a:r>
            <a:r>
              <a:rPr lang="en-US" dirty="0"/>
              <a:t>,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 smtClean="0"/>
              <a:t>besar</a:t>
            </a:r>
            <a:r>
              <a:rPr lang="en-US" dirty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/>
              <a:t>keras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 smtClean="0"/>
              <a:t>perangkat</a:t>
            </a:r>
            <a:r>
              <a:rPr lang="en-US" b="1" dirty="0"/>
              <a:t> </a:t>
            </a:r>
            <a:r>
              <a:rPr lang="en-US" b="1" dirty="0" err="1" smtClean="0"/>
              <a:t>lunak</a:t>
            </a:r>
            <a:endParaRPr lang="en-US" b="1" dirty="0" smtClean="0"/>
          </a:p>
          <a:p>
            <a:pPr algn="just"/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prosesor</a:t>
            </a:r>
            <a:r>
              <a:rPr lang="en-US" dirty="0"/>
              <a:t>, </a:t>
            </a:r>
            <a:r>
              <a:rPr lang="en-US" dirty="0" err="1" smtClean="0"/>
              <a:t>prosesor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 smtClean="0"/>
              <a:t>mengeksekusi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 </a:t>
            </a:r>
            <a:r>
              <a:rPr lang="en-US" dirty="0" smtClean="0"/>
              <a:t>computer</a:t>
            </a:r>
          </a:p>
          <a:p>
            <a:pPr algn="just"/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b="1" dirty="0" err="1"/>
              <a:t>Memori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menyimpan</a:t>
            </a:r>
            <a:r>
              <a:rPr lang="en-US" dirty="0"/>
              <a:t> program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prosesor</a:t>
            </a:r>
            <a:r>
              <a:rPr lang="en-US" dirty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endParaRPr lang="en-US" dirty="0" smtClean="0"/>
          </a:p>
          <a:p>
            <a:pPr algn="just"/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juga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menyimpanan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mempertukarkan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I/O</a:t>
            </a: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624110"/>
            <a:ext cx="9651999" cy="1280890"/>
          </a:xfrm>
        </p:spPr>
        <p:txBody>
          <a:bodyPr/>
          <a:lstStyle/>
          <a:p>
            <a:pPr algn="ctr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277" y="2070100"/>
            <a:ext cx="5788981" cy="44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M</a:t>
            </a:r>
            <a:r>
              <a:rPr lang="en-US" dirty="0" err="1" smtClean="0"/>
              <a:t>engendalikan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computer</a:t>
            </a:r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ijalankan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computer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dihidupkan</a:t>
            </a:r>
            <a:endParaRPr lang="en-US" dirty="0" smtClean="0"/>
          </a:p>
          <a:p>
            <a:pPr algn="just"/>
            <a:r>
              <a:rPr lang="en-US" dirty="0" err="1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algn="just"/>
            <a:r>
              <a:rPr lang="en-US" dirty="0" err="1"/>
              <a:t>B</a:t>
            </a:r>
            <a:r>
              <a:rPr lang="en-US" dirty="0" err="1" smtClean="0"/>
              <a:t>ersifat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computer</a:t>
            </a:r>
          </a:p>
          <a:p>
            <a:pPr algn="just"/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/>
              <a:t> </a:t>
            </a:r>
            <a:r>
              <a:rPr lang="en-US" b="1" i="1" dirty="0" smtClean="0"/>
              <a:t>firmware</a:t>
            </a:r>
          </a:p>
          <a:p>
            <a:pPr algn="just"/>
            <a:r>
              <a:rPr lang="en-US" b="1" i="1" dirty="0"/>
              <a:t>Firmware</a:t>
            </a:r>
            <a:r>
              <a:rPr lang="en-US" i="1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meletakan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b="1" i="1" dirty="0" smtClean="0"/>
              <a:t>bootloader</a:t>
            </a:r>
            <a:r>
              <a:rPr lang="en-US" i="1" dirty="0" smtClean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prosesor</a:t>
            </a:r>
            <a:r>
              <a:rPr lang="en-US" dirty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disk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nonvolatile </a:t>
            </a:r>
            <a:r>
              <a:rPr lang="en-US" dirty="0" smtClean="0"/>
              <a:t>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menempatkannya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memori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</TotalTime>
  <Words>727</Words>
  <Application>Microsoft Office PowerPoint</Application>
  <PresentationFormat>Custom</PresentationFormat>
  <Paragraphs>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Algoritma dan Pemrograman</vt:lpstr>
      <vt:lpstr>DASAR - DASAR PEMROGRAMAN KOMPUTER</vt:lpstr>
      <vt:lpstr>Pendahuluan</vt:lpstr>
      <vt:lpstr>Programmer</vt:lpstr>
      <vt:lpstr>Perangkat Keras Komputer</vt:lpstr>
      <vt:lpstr>Bagian-bagian Komputer  </vt:lpstr>
      <vt:lpstr>Bagian-bagian Komputer </vt:lpstr>
      <vt:lpstr>Perangkat keras sebuah sistem komputer</vt:lpstr>
      <vt:lpstr>Perangkat Lunak</vt:lpstr>
      <vt:lpstr>Perangkat Lunak</vt:lpstr>
      <vt:lpstr>Arsitektur Komputer  </vt:lpstr>
      <vt:lpstr>Aliran data pada sebuah komputer</vt:lpstr>
      <vt:lpstr>Central Processing Unit (CPU)  </vt:lpstr>
      <vt:lpstr>Memori</vt:lpstr>
      <vt:lpstr>Random Access Memory (RAM)  </vt:lpstr>
      <vt:lpstr>Read Only Memory (ROM)  </vt:lpstr>
      <vt:lpstr>Input/Output  </vt:lpstr>
      <vt:lpstr>Cara Kerja Komputer</vt:lpstr>
      <vt:lpstr>Sistem Bilangan</vt:lpstr>
      <vt:lpstr>Bilangan Desimal  </vt:lpstr>
      <vt:lpstr>Bilangan Biner</vt:lpstr>
      <vt:lpstr>Bilangan Oktal</vt:lpstr>
      <vt:lpstr>Bilangan Heksadesimal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Geeksfarm</dc:creator>
  <cp:lastModifiedBy>mia</cp:lastModifiedBy>
  <cp:revision>53</cp:revision>
  <dcterms:created xsi:type="dcterms:W3CDTF">2017-06-06T21:47:24Z</dcterms:created>
  <dcterms:modified xsi:type="dcterms:W3CDTF">2018-04-25T04:38:32Z</dcterms:modified>
</cp:coreProperties>
</file>