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3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13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11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7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2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8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9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4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9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B301-341C-4063-A83D-A4658C861B3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Шишлянников М. и </a:t>
            </a:r>
            <a:r>
              <a:rPr lang="ru-RU" dirty="0" err="1" smtClean="0"/>
              <a:t>Пфиценмаер</a:t>
            </a:r>
            <a:r>
              <a:rPr lang="ru-RU" dirty="0" smtClean="0"/>
              <a:t> 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3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4783013"/>
          </a:xfrm>
        </p:spPr>
        <p:txBody>
          <a:bodyPr/>
          <a:lstStyle/>
          <a:p>
            <a:r>
              <a:rPr lang="ru-RU" sz="2800" dirty="0" smtClean="0"/>
              <a:t>Создание </a:t>
            </a:r>
            <a:r>
              <a:rPr lang="ru-RU" sz="2800" dirty="0" smtClean="0"/>
              <a:t>улучшенной версии игры </a:t>
            </a:r>
            <a:r>
              <a:rPr lang="en-US" sz="2800" dirty="0" smtClean="0">
                <a:latin typeface="Berlin Sans FB" panose="020E0602020502020306" pitchFamily="34" charset="0"/>
              </a:rPr>
              <a:t>Flappy </a:t>
            </a:r>
            <a:r>
              <a:rPr lang="en-US" sz="2800" dirty="0" smtClean="0">
                <a:latin typeface="Berlin Sans FB" panose="020E0602020502020306" pitchFamily="34" charset="0"/>
              </a:rPr>
              <a:t>Bird</a:t>
            </a:r>
            <a:r>
              <a:rPr lang="ru-RU" sz="2800" dirty="0" smtClean="0"/>
              <a:t> на языке программирования </a:t>
            </a:r>
            <a:r>
              <a:rPr lang="en-US" sz="2800" dirty="0" smtClean="0">
                <a:latin typeface="Berlin Sans FB" panose="020E0602020502020306" pitchFamily="34" charset="0"/>
              </a:rPr>
              <a:t>Python</a:t>
            </a:r>
            <a:r>
              <a:rPr lang="ru-RU" sz="2800" dirty="0" smtClean="0"/>
              <a:t> с использованием средств библиотеки </a:t>
            </a:r>
            <a:r>
              <a:rPr lang="en-US" sz="2800" dirty="0" err="1" smtClean="0">
                <a:latin typeface="Berlin Sans FB" panose="020E0602020502020306" pitchFamily="34" charset="0"/>
              </a:rPr>
              <a:t>pygame</a:t>
            </a:r>
            <a:r>
              <a:rPr lang="ru-RU" sz="28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                   								  </a:t>
            </a:r>
            <a:endParaRPr lang="ru-RU" dirty="0"/>
          </a:p>
        </p:txBody>
      </p:sp>
      <p:pic>
        <p:nvPicPr>
          <p:cNvPr id="9" name="Picture 2" descr="https://i.pinimg.com/736x/3f/0c/97/3f0c97293433a597918be1b1baac683e--meme-factory-flappy-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86" y="2671040"/>
            <a:ext cx="3829540" cy="418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ru-RU" dirty="0" smtClean="0"/>
              <a:t>Скриншоты: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														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4547"/>
            <a:ext cx="2177288" cy="41109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74" y="1265159"/>
            <a:ext cx="2185929" cy="4070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189" y="1265159"/>
            <a:ext cx="2170099" cy="41109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204" y="1224547"/>
            <a:ext cx="2214173" cy="41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08" y="1270001"/>
            <a:ext cx="8596668" cy="392880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Возможность смены </a:t>
            </a:r>
            <a:r>
              <a:rPr lang="ru-RU" sz="2000" dirty="0" err="1" smtClean="0"/>
              <a:t>скинов</a:t>
            </a:r>
            <a:r>
              <a:rPr lang="ru-RU" sz="2000" dirty="0" smtClean="0"/>
              <a:t> для заднего фона, птички, колонн.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9" y="4203031"/>
            <a:ext cx="1314022" cy="23360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7" y="1764481"/>
            <a:ext cx="1314534" cy="23369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68" y="5059331"/>
            <a:ext cx="1526937" cy="1077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60" y="3418974"/>
            <a:ext cx="1528345" cy="10788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68" y="1764481"/>
            <a:ext cx="1531326" cy="10809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58" y="1662881"/>
            <a:ext cx="777008" cy="4781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46" y="1662881"/>
            <a:ext cx="784768" cy="48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sz="2800" dirty="0" smtClean="0"/>
              <a:t>Мы использовали </a:t>
            </a:r>
            <a:r>
              <a:rPr lang="en-US" sz="2800" dirty="0" err="1" smtClean="0"/>
              <a:t>PyCharm</a:t>
            </a:r>
            <a:r>
              <a:rPr lang="ru-RU" sz="2800" dirty="0" smtClean="0"/>
              <a:t> для написания программы.</a:t>
            </a:r>
          </a:p>
          <a:p>
            <a:r>
              <a:rPr lang="ru-RU" sz="2800" dirty="0" smtClean="0"/>
              <a:t>Использовали средства библиотеки </a:t>
            </a:r>
            <a:r>
              <a:rPr lang="en-US" sz="2800" dirty="0" err="1" smtClean="0"/>
              <a:t>pygame</a:t>
            </a:r>
            <a:r>
              <a:rPr lang="en-US" sz="2800" dirty="0" smtClean="0"/>
              <a:t>, sys</a:t>
            </a:r>
            <a:endParaRPr lang="ru-RU" sz="2800" dirty="0" smtClean="0"/>
          </a:p>
          <a:p>
            <a:r>
              <a:rPr lang="ru-RU" sz="2800" dirty="0" smtClean="0"/>
              <a:t>Использовали готовые </a:t>
            </a:r>
            <a:r>
              <a:rPr lang="ru-RU" sz="2800" dirty="0" smtClean="0"/>
              <a:t>изображения, а также нарисованные собственноручно, </a:t>
            </a:r>
            <a:r>
              <a:rPr lang="ru-RU" sz="2800" dirty="0" smtClean="0"/>
              <a:t>для создания спрайтов и кнопок</a:t>
            </a:r>
          </a:p>
          <a:p>
            <a:r>
              <a:rPr lang="ru-RU" sz="2800" dirty="0" smtClean="0"/>
              <a:t>Использовались терпение и труд разработчиков</a:t>
            </a:r>
            <a:endParaRPr lang="ru-RU" sz="28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69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03516"/>
          </a:xfrm>
        </p:spPr>
        <p:txBody>
          <a:bodyPr/>
          <a:lstStyle/>
          <a:p>
            <a:r>
              <a:rPr lang="en-US" sz="2800" dirty="0" smtClean="0"/>
              <a:t>Class Bird</a:t>
            </a:r>
            <a:r>
              <a:rPr lang="ru-RU" sz="2800" dirty="0" smtClean="0"/>
              <a:t> – класс самой </a:t>
            </a:r>
            <a:r>
              <a:rPr lang="ru-RU" sz="2800" dirty="0" smtClean="0"/>
              <a:t>птички</a:t>
            </a:r>
          </a:p>
          <a:p>
            <a:r>
              <a:rPr lang="en-US" sz="2800" dirty="0" smtClean="0"/>
              <a:t>Class Main – </a:t>
            </a:r>
            <a:r>
              <a:rPr lang="ru-RU" sz="2800" dirty="0" smtClean="0"/>
              <a:t>класс запуска самой игры</a:t>
            </a:r>
          </a:p>
          <a:p>
            <a:r>
              <a:rPr lang="en-US" sz="2800" dirty="0" smtClean="0"/>
              <a:t>Class Menu – </a:t>
            </a:r>
            <a:r>
              <a:rPr lang="ru-RU" sz="2800" dirty="0" smtClean="0"/>
              <a:t>класс запуска меню</a:t>
            </a:r>
          </a:p>
          <a:p>
            <a:r>
              <a:rPr lang="en-US" sz="2800" dirty="0" smtClean="0"/>
              <a:t>Class Shop – </a:t>
            </a:r>
            <a:r>
              <a:rPr lang="ru-RU" sz="2800" dirty="0" smtClean="0"/>
              <a:t>класс запуска магазина</a:t>
            </a:r>
            <a:endParaRPr lang="en-US" sz="2800" dirty="0" smtClean="0"/>
          </a:p>
          <a:p>
            <a:r>
              <a:rPr lang="en-US" sz="2800" dirty="0" smtClean="0"/>
              <a:t>Class Column</a:t>
            </a:r>
            <a:r>
              <a:rPr lang="ru-RU" sz="2800" dirty="0" smtClean="0"/>
              <a:t> – класс реализации колонн и их случайного появления</a:t>
            </a:r>
            <a:endParaRPr lang="en-US" sz="2800" dirty="0" smtClean="0"/>
          </a:p>
          <a:p>
            <a:r>
              <a:rPr lang="ru-RU" sz="2800" dirty="0" smtClean="0"/>
              <a:t>Классы для начала и окончания игры</a:t>
            </a:r>
          </a:p>
          <a:p>
            <a:r>
              <a:rPr lang="en-US" sz="2800" dirty="0" smtClean="0"/>
              <a:t>Class Floor</a:t>
            </a:r>
            <a:r>
              <a:rPr lang="ru-RU" sz="2800" dirty="0" smtClean="0"/>
              <a:t> – класс для реализации пола</a:t>
            </a:r>
            <a:endParaRPr lang="en-US" sz="2800" dirty="0" smtClean="0"/>
          </a:p>
          <a:p>
            <a:r>
              <a:rPr lang="en-US" sz="2800" dirty="0" smtClean="0"/>
              <a:t>Class Background</a:t>
            </a:r>
            <a:r>
              <a:rPr lang="ru-RU" sz="2800" dirty="0" smtClean="0"/>
              <a:t> – класс для реализации заднего фона</a:t>
            </a:r>
            <a:endParaRPr lang="en-US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71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 в игру?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Возможность играть не только за птичку, но и за известных персонажей.</a:t>
            </a:r>
          </a:p>
          <a:p>
            <a:r>
              <a:rPr lang="ru-RU" sz="3200" dirty="0" smtClean="0"/>
              <a:t>Реализовать собирание монеток для покупки различных бонусов при игре(например, вторая жизнь).</a:t>
            </a:r>
          </a:p>
          <a:p>
            <a:r>
              <a:rPr lang="ru-RU" sz="3200" dirty="0" smtClean="0"/>
              <a:t>Добавить </a:t>
            </a:r>
            <a:r>
              <a:rPr lang="ru-RU" sz="3200" dirty="0" err="1" smtClean="0"/>
              <a:t>читы</a:t>
            </a:r>
            <a:r>
              <a:rPr lang="ru-RU" sz="3200" dirty="0" smtClean="0"/>
              <a:t>, активирующиеся при нажатии </a:t>
            </a:r>
            <a:r>
              <a:rPr lang="ru-RU" sz="3200" dirty="0" smtClean="0"/>
              <a:t>определенной </a:t>
            </a:r>
            <a:r>
              <a:rPr lang="ru-RU" sz="3200" dirty="0" smtClean="0"/>
              <a:t>секретной комбинации клавиш.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691294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180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Trebuchet MS</vt:lpstr>
      <vt:lpstr>Wingdings 3</vt:lpstr>
      <vt:lpstr>Грань</vt:lpstr>
      <vt:lpstr>Проект на Python</vt:lpstr>
      <vt:lpstr>Суть:</vt:lpstr>
      <vt:lpstr>Скриншоты:                 </vt:lpstr>
      <vt:lpstr>Особенности</vt:lpstr>
      <vt:lpstr>Что использовалось?</vt:lpstr>
      <vt:lpstr>Основные классы. </vt:lpstr>
      <vt:lpstr>Что можно добавить в игру?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Python</dc:title>
  <dc:creator>Пользователь</dc:creator>
  <cp:lastModifiedBy>Pficenmaer_Eduard</cp:lastModifiedBy>
  <cp:revision>6</cp:revision>
  <dcterms:created xsi:type="dcterms:W3CDTF">2024-01-18T17:53:55Z</dcterms:created>
  <dcterms:modified xsi:type="dcterms:W3CDTF">2024-01-23T12:24:22Z</dcterms:modified>
</cp:coreProperties>
</file>