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2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5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34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8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B301-341C-4063-A83D-A4658C861B3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3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805" y="1782698"/>
            <a:ext cx="12191999" cy="1646302"/>
          </a:xfrm>
        </p:spPr>
        <p:txBody>
          <a:bodyPr/>
          <a:lstStyle/>
          <a:p>
            <a:pPr algn="l"/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Проект на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Телеграмм-бот «</a:t>
            </a:r>
            <a:r>
              <a:rPr lang="ru-R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кинопоиск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4667" y="6396100"/>
            <a:ext cx="5523270" cy="461900"/>
          </a:xfrm>
        </p:spPr>
        <p:txBody>
          <a:bodyPr/>
          <a:lstStyle/>
          <a:p>
            <a:r>
              <a:rPr lang="ru-RU" dirty="0"/>
              <a:t>Подготовили Шишлянников М. и </a:t>
            </a:r>
            <a:r>
              <a:rPr lang="ru-RU" dirty="0" err="1"/>
              <a:t>Пфиценмаер</a:t>
            </a:r>
            <a:r>
              <a:rPr lang="ru-RU" dirty="0"/>
              <a:t> Э.</a:t>
            </a:r>
          </a:p>
        </p:txBody>
      </p:sp>
    </p:spTree>
    <p:extLst>
      <p:ext uri="{BB962C8B-B14F-4D97-AF65-F5344CB8AC3E}">
        <p14:creationId xmlns:p14="http://schemas.microsoft.com/office/powerpoint/2010/main" val="17943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4783013"/>
          </a:xfrm>
        </p:spPr>
        <p:txBody>
          <a:bodyPr/>
          <a:lstStyle/>
          <a:p>
            <a:r>
              <a:rPr lang="ru-RU" sz="2800" dirty="0"/>
              <a:t>Создать телеграмм-бот на </a:t>
            </a:r>
            <a:r>
              <a:rPr lang="en-US" sz="2800" dirty="0"/>
              <a:t>python</a:t>
            </a:r>
            <a:r>
              <a:rPr lang="ru-RU" sz="2800" dirty="0"/>
              <a:t>, с помощью которого можно моментально подобрать фильм по жанру, а также найти интересующий по году выпуска и названию.</a:t>
            </a:r>
            <a:endParaRPr lang="ru-RU" dirty="0"/>
          </a:p>
          <a:p>
            <a:r>
              <a:rPr lang="en-US" dirty="0"/>
              <a:t>                   								 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523C90-A1DE-4F7A-954E-528164E7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7" y="3173185"/>
            <a:ext cx="7989374" cy="22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dirty="0"/>
              <a:t>Скриншоты:</a:t>
            </a:r>
            <a:br>
              <a:rPr lang="ru-RU" dirty="0"/>
            </a:br>
            <a:r>
              <a:rPr lang="ru-RU" dirty="0"/>
              <a:t>															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267F2-24F6-4ABF-9DDF-FC1B06E1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5" y="777376"/>
            <a:ext cx="6591300" cy="8096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411444-C8FE-4466-A17F-CA22228A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4" y="2005906"/>
            <a:ext cx="3785778" cy="29615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D0195D-658F-4C0F-912D-95ED0652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21" y="5386388"/>
            <a:ext cx="2914650" cy="1066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A0168D-CBEE-44EA-97CA-3D744517A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29" y="1844176"/>
            <a:ext cx="4556805" cy="40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402" y="217714"/>
            <a:ext cx="3128312" cy="1320800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08" y="1270001"/>
            <a:ext cx="2822769" cy="39288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Классная </a:t>
            </a:r>
            <a:r>
              <a:rPr lang="ru-RU" sz="2000" dirty="0" err="1"/>
              <a:t>аватарка</a:t>
            </a:r>
            <a:endParaRPr lang="ru-RU" sz="20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72A17-D015-4554-9EA8-36C573A9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85" y="684992"/>
            <a:ext cx="5563408" cy="55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Что использовалось?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4137"/>
            <a:ext cx="8596668" cy="473020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Для создания бота использовался официальный бот телеграмма (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father_bot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Использовалась среда разработки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PyCharm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Использовался язык программирования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Также использовались отдельные библиотеки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</a:t>
            </a:r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Sqlite3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Telebot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Urllib.parse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Использовались труд и терпение разработчиков</a:t>
            </a:r>
            <a:b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ru-RU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75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122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Segoe UI</vt:lpstr>
      <vt:lpstr>Segoe UI Semibold</vt:lpstr>
      <vt:lpstr>Trebuchet MS</vt:lpstr>
      <vt:lpstr>Wingdings 3</vt:lpstr>
      <vt:lpstr>Аспект</vt:lpstr>
      <vt:lpstr>Проект на Python Телеграмм-бот «кинопоиск»</vt:lpstr>
      <vt:lpstr>Суть:</vt:lpstr>
      <vt:lpstr>Скриншоты:                 </vt:lpstr>
      <vt:lpstr>Особенности</vt:lpstr>
      <vt:lpstr>Что использовалось?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Python</dc:title>
  <dc:creator>Пользователь</dc:creator>
  <cp:lastModifiedBy>Эдуард Пфиценмаер</cp:lastModifiedBy>
  <cp:revision>9</cp:revision>
  <dcterms:created xsi:type="dcterms:W3CDTF">2024-01-18T17:53:55Z</dcterms:created>
  <dcterms:modified xsi:type="dcterms:W3CDTF">2024-04-22T17:30:18Z</dcterms:modified>
</cp:coreProperties>
</file>