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62" r:id="rId4"/>
    <p:sldId id="263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2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88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228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35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34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083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1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8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01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54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54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63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8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8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8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72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B301-341C-4063-A83D-A4658C861B3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CC92C2-C029-4648-AF80-ACAFFF0C5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537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3805" y="1782698"/>
            <a:ext cx="12191999" cy="1646302"/>
          </a:xfrm>
        </p:spPr>
        <p:txBody>
          <a:bodyPr/>
          <a:lstStyle/>
          <a:p>
            <a:pPr algn="l"/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Проект на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Телеграмм-бот «</a:t>
            </a:r>
            <a:r>
              <a:rPr lang="ru-RU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кинопоиск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84667" y="6396100"/>
            <a:ext cx="5523270" cy="461900"/>
          </a:xfrm>
        </p:spPr>
        <p:txBody>
          <a:bodyPr/>
          <a:lstStyle/>
          <a:p>
            <a:r>
              <a:rPr lang="ru-RU" dirty="0"/>
              <a:t>Подготовили Шишлянников М. и </a:t>
            </a:r>
            <a:r>
              <a:rPr lang="ru-RU" dirty="0" err="1"/>
              <a:t>Пфиценмаер</a:t>
            </a:r>
            <a:r>
              <a:rPr lang="ru-RU" dirty="0"/>
              <a:t> Э.</a:t>
            </a:r>
          </a:p>
        </p:txBody>
      </p:sp>
    </p:spTree>
    <p:extLst>
      <p:ext uri="{BB962C8B-B14F-4D97-AF65-F5344CB8AC3E}">
        <p14:creationId xmlns:p14="http://schemas.microsoft.com/office/powerpoint/2010/main" val="179432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4783013"/>
          </a:xfrm>
        </p:spPr>
        <p:txBody>
          <a:bodyPr/>
          <a:lstStyle/>
          <a:p>
            <a:r>
              <a:rPr lang="ru-RU" sz="2800" dirty="0"/>
              <a:t>Создать телеграмм-бот на </a:t>
            </a:r>
            <a:r>
              <a:rPr lang="en-US" sz="2800" dirty="0"/>
              <a:t>python</a:t>
            </a:r>
            <a:r>
              <a:rPr lang="ru-RU" sz="2800" dirty="0"/>
              <a:t>, с помощью которого можно моментально подобрать фильм по жанру, а также найти интересующий по году выпуска и названию.</a:t>
            </a:r>
            <a:endParaRPr lang="ru-RU" dirty="0"/>
          </a:p>
          <a:p>
            <a:r>
              <a:rPr lang="en-US" dirty="0"/>
              <a:t>                   								 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523C90-A1DE-4F7A-954E-528164E7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37" y="3173185"/>
            <a:ext cx="7989374" cy="229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ru-RU" dirty="0"/>
              <a:t>Скриншоты:</a:t>
            </a:r>
            <a:br>
              <a:rPr lang="ru-RU" dirty="0"/>
            </a:br>
            <a:r>
              <a:rPr lang="ru-RU" dirty="0"/>
              <a:t>															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1" y="677128"/>
            <a:ext cx="2654444" cy="24558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07" y="1433145"/>
            <a:ext cx="2907685" cy="53369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84" y="0"/>
            <a:ext cx="3120786" cy="57936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32" y="0"/>
            <a:ext cx="295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6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402" y="191338"/>
            <a:ext cx="3128312" cy="1320800"/>
          </a:xfrm>
        </p:spPr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408" y="1270001"/>
            <a:ext cx="2822769" cy="392880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Классная </a:t>
            </a:r>
            <a:r>
              <a:rPr lang="ru-RU" sz="2000" dirty="0" err="1"/>
              <a:t>аватарка</a:t>
            </a:r>
            <a:endParaRPr lang="ru-RU" sz="2000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772A17-D015-4554-9EA8-36C573A91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85" y="684992"/>
            <a:ext cx="5563408" cy="55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Что использовалось?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4137"/>
            <a:ext cx="8596668" cy="4730206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Для создания бота использовался официальный бот телеграмма (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father_bot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</a:t>
            </a:r>
            <a:endParaRPr lang="ru-RU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ru-RU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Использовалась среда разработки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PyCharm</a:t>
            </a:r>
            <a:endParaRPr lang="ru-RU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ru-RU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Использовался язык программирования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ru-RU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ru-RU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Также использовались отдельные библиотеки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 </a:t>
            </a:r>
            <a:r>
              <a:rPr lang="ru-RU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</a:t>
            </a:r>
            <a:r>
              <a:rPr lang="en-US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Sqlite3</a:t>
            </a:r>
            <a:r>
              <a:rPr lang="ru-RU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Telebot</a:t>
            </a:r>
            <a:r>
              <a:rPr lang="ru-RU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Urllib.parse</a:t>
            </a:r>
            <a:r>
              <a:rPr lang="ru-RU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ru-RU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4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Использовались труд и терпение разработчиков</a:t>
            </a:r>
            <a:br>
              <a:rPr lang="ru-RU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ru-RU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ru-RU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для чего вообще он нужен?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i="1" dirty="0" smtClean="0">
                <a:ea typeface="Segoe UI Emoji" panose="020B0502040204020203" pitchFamily="34" charset="0"/>
              </a:rPr>
              <a:t>Переписываясь с другом в телеграмме, договорились посмотреть фильм вечером, но не знаете, что посмотреть? Наш телеграмм-бот поможет найти подходящий фильм по жанру, году, любимому режиссёру!</a:t>
            </a:r>
            <a:br>
              <a:rPr lang="ru-RU" sz="2000" i="1" dirty="0" smtClean="0">
                <a:ea typeface="Segoe UI Emoji" panose="020B0502040204020203" pitchFamily="34" charset="0"/>
              </a:rPr>
            </a:br>
            <a:endParaRPr lang="ru-RU" sz="2000" i="1" dirty="0" smtClean="0">
              <a:ea typeface="Segoe UI Emoji" panose="020B0502040204020203" pitchFamily="34" charset="0"/>
            </a:endParaRPr>
          </a:p>
          <a:p>
            <a:r>
              <a:rPr lang="ru-RU" sz="2000" i="1" dirty="0" smtClean="0">
                <a:ea typeface="Segoe UI Emoji" panose="020B0502040204020203" pitchFamily="34" charset="0"/>
              </a:rPr>
              <a:t>Зайдя в телеграмм, вспомнили какой-то фильм, но не можете вспомнить режиссера или год создания фильма? И теперь эта мысль не дает вам покоя? Наш бот поможет вам найти нужную информацию в максимально короткие сроки! </a:t>
            </a:r>
            <a:endParaRPr lang="ru-RU" sz="2000" i="1" dirty="0"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3814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125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Segoe UI</vt:lpstr>
      <vt:lpstr>Segoe UI Emoji</vt:lpstr>
      <vt:lpstr>Segoe UI Semibold</vt:lpstr>
      <vt:lpstr>Trebuchet MS</vt:lpstr>
      <vt:lpstr>Wingdings 3</vt:lpstr>
      <vt:lpstr>Аспект</vt:lpstr>
      <vt:lpstr>Проект на Python Телеграмм-бот «кинопоиск»</vt:lpstr>
      <vt:lpstr>Суть:</vt:lpstr>
      <vt:lpstr>Скриншоты:                 </vt:lpstr>
      <vt:lpstr>Особенности</vt:lpstr>
      <vt:lpstr>Что использовалось?</vt:lpstr>
      <vt:lpstr>А для чего вообще он нужен?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Python</dc:title>
  <dc:creator>Пользователь</dc:creator>
  <cp:lastModifiedBy>Shishlyannikov</cp:lastModifiedBy>
  <cp:revision>12</cp:revision>
  <dcterms:created xsi:type="dcterms:W3CDTF">2024-01-18T17:53:55Z</dcterms:created>
  <dcterms:modified xsi:type="dcterms:W3CDTF">2024-04-26T12:26:30Z</dcterms:modified>
</cp:coreProperties>
</file>