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Ar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Arvo-regular.fntdata"/><Relationship Id="rId21" Type="http://schemas.openxmlformats.org/officeDocument/2006/relationships/font" Target="fonts/Montserrat-boldItalic.fntdata"/><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 name="Shape 8"/>
        <p:cNvGrpSpPr/>
        <p:nvPr/>
      </p:nvGrpSpPr>
      <p:grpSpPr>
        <a:xfrm>
          <a:off x="0" y="0"/>
          <a:ext cx="0" cy="0"/>
          <a:chOff x="0" y="0"/>
          <a:chExt cx="0" cy="0"/>
        </a:xfrm>
      </p:grpSpPr>
      <p:pic>
        <p:nvPicPr>
          <p:cNvPr descr="LaunchCode_white.png" id="9" name="Shape 9"/>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Shape 5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1" name="Shape 51"/>
        <p:cNvGrpSpPr/>
        <p:nvPr/>
      </p:nvGrpSpPr>
      <p:grpSpPr>
        <a:xfrm>
          <a:off x="0" y="0"/>
          <a:ext cx="0" cy="0"/>
          <a:chOff x="0" y="0"/>
          <a:chExt cx="0" cy="0"/>
        </a:xfrm>
      </p:grpSpPr>
      <p:sp>
        <p:nvSpPr>
          <p:cNvPr id="52" name="Shape 5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Shape 5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Shape 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spTree>
      <p:nvGrpSpPr>
        <p:cNvPr id="10" name="Shape 10"/>
        <p:cNvGrpSpPr/>
        <p:nvPr/>
      </p:nvGrpSpPr>
      <p:grpSpPr>
        <a:xfrm>
          <a:off x="0" y="0"/>
          <a:ext cx="0" cy="0"/>
          <a:chOff x="0" y="0"/>
          <a:chExt cx="0" cy="0"/>
        </a:xfrm>
      </p:grpSpPr>
      <p:sp>
        <p:nvSpPr>
          <p:cNvPr id="11" name="Shape 11"/>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Shape 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txBox="1"/>
          <p:nvPr>
            <p:ph type="title"/>
          </p:nvPr>
        </p:nvSpPr>
        <p:spPr>
          <a:xfrm>
            <a:off x="471900" y="738725"/>
            <a:ext cx="8222100" cy="13275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Shape 16"/>
          <p:cNvSpPr txBox="1"/>
          <p:nvPr>
            <p:ph idx="1" type="body"/>
          </p:nvPr>
        </p:nvSpPr>
        <p:spPr>
          <a:xfrm>
            <a:off x="471900" y="2226650"/>
            <a:ext cx="8222100" cy="24027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Shape 1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Shape 22"/>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Shape 2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Shape 25"/>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Shape 2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Shape 3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Shape 35"/>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Shape 3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Shape 4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Shape 4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46" name="Shape 46"/>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Shape 4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354A5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Activity Planner</a:t>
            </a:r>
            <a:endParaRPr/>
          </a:p>
        </p:txBody>
      </p:sp>
      <p:sp>
        <p:nvSpPr>
          <p:cNvPr id="60" name="Shape 60"/>
          <p:cNvSpPr txBox="1"/>
          <p:nvPr>
            <p:ph idx="1" type="subTitle"/>
          </p:nvPr>
        </p:nvSpPr>
        <p:spPr>
          <a:xfrm>
            <a:off x="311700" y="2834125"/>
            <a:ext cx="8520600" cy="118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Mia Frank</a:t>
            </a:r>
            <a:endParaRPr/>
          </a:p>
          <a:p>
            <a:pPr indent="0" lvl="0" marL="0">
              <a:spcBef>
                <a:spcPts val="0"/>
              </a:spcBef>
              <a:spcAft>
                <a:spcPts val="0"/>
              </a:spcAft>
              <a:buNone/>
            </a:pPr>
            <a:r>
              <a:rPr lang="en"/>
              <a:t>@miafrank on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Description</a:t>
            </a:r>
            <a:endParaRPr/>
          </a:p>
        </p:txBody>
      </p:sp>
      <p:sp>
        <p:nvSpPr>
          <p:cNvPr id="66" name="Shape 66"/>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application provide users to plan weightlifting related activity. The idea was sparked by my lack of tracking any data related to weightlifting. </a:t>
            </a:r>
            <a:endParaRPr/>
          </a:p>
          <a:p>
            <a:pPr indent="0" lvl="0" marL="0">
              <a:spcBef>
                <a:spcPts val="1600"/>
              </a:spcBef>
              <a:spcAft>
                <a:spcPts val="0"/>
              </a:spcAft>
              <a:buNone/>
            </a:pPr>
            <a:r>
              <a:rPr lang="en"/>
              <a:t>This allows users to effectively plan down to which date, type of lift , </a:t>
            </a:r>
            <a:r>
              <a:rPr lang="en"/>
              <a:t>repetitions</a:t>
            </a:r>
            <a:r>
              <a:rPr lang="en"/>
              <a:t>, sets to perform and weight to lift.</a:t>
            </a:r>
            <a:endParaRPr/>
          </a:p>
          <a:p>
            <a:pPr indent="0" lvl="0" marL="0">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Features</a:t>
            </a:r>
            <a:endParaRPr/>
          </a:p>
        </p:txBody>
      </p:sp>
      <p:sp>
        <p:nvSpPr>
          <p:cNvPr id="72" name="Shape 72"/>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Anyone can sign up and log in by a unique username and password</a:t>
            </a:r>
            <a:endParaRPr/>
          </a:p>
          <a:p>
            <a:pPr indent="-342900" lvl="0" marL="457200" rtl="0">
              <a:spcBef>
                <a:spcPts val="0"/>
              </a:spcBef>
              <a:spcAft>
                <a:spcPts val="0"/>
              </a:spcAft>
              <a:buSzPts val="1800"/>
              <a:buChar char="●"/>
            </a:pPr>
            <a:r>
              <a:rPr lang="en"/>
              <a:t>Users can create new </a:t>
            </a:r>
            <a:r>
              <a:rPr lang="en"/>
              <a:t>exercise</a:t>
            </a:r>
            <a:r>
              <a:rPr lang="en"/>
              <a:t> plans</a:t>
            </a:r>
            <a:endParaRPr/>
          </a:p>
          <a:p>
            <a:pPr indent="-342900" lvl="0" marL="457200" rtl="0">
              <a:spcBef>
                <a:spcPts val="0"/>
              </a:spcBef>
              <a:spcAft>
                <a:spcPts val="0"/>
              </a:spcAft>
              <a:buSzPts val="1800"/>
              <a:buChar char="●"/>
            </a:pPr>
            <a:r>
              <a:rPr lang="en"/>
              <a:t>Users are able to add Exercises to plans </a:t>
            </a:r>
            <a:endParaRPr/>
          </a:p>
          <a:p>
            <a:pPr indent="-342900" lvl="0" marL="457200" rtl="0">
              <a:spcBef>
                <a:spcPts val="0"/>
              </a:spcBef>
              <a:spcAft>
                <a:spcPts val="0"/>
              </a:spcAft>
              <a:buSzPts val="1800"/>
              <a:buChar char="●"/>
            </a:pPr>
            <a:r>
              <a:rPr lang="en"/>
              <a:t>Enable users to delete plans</a:t>
            </a:r>
            <a:endParaRPr/>
          </a:p>
          <a:p>
            <a:pPr indent="-342900" lvl="0" marL="457200">
              <a:spcBef>
                <a:spcPts val="0"/>
              </a:spcBef>
              <a:spcAft>
                <a:spcPts val="0"/>
              </a:spcAft>
              <a:buSzPts val="1800"/>
              <a:buChar char="●"/>
            </a:pPr>
            <a:r>
              <a:rPr lang="en"/>
              <a:t>Enable users to delete exercises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Planning - User Stories</a:t>
            </a:r>
            <a:endParaRPr/>
          </a:p>
        </p:txBody>
      </p:sp>
      <p:sp>
        <p:nvSpPr>
          <p:cNvPr id="78" name="Shape 78"/>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Users can subscribe for the application and login using email and password</a:t>
            </a:r>
            <a:endParaRPr/>
          </a:p>
          <a:p>
            <a:pPr indent="-342900" lvl="0" marL="457200" rtl="0">
              <a:spcBef>
                <a:spcPts val="0"/>
              </a:spcBef>
              <a:spcAft>
                <a:spcPts val="0"/>
              </a:spcAft>
              <a:buSzPts val="1800"/>
              <a:buChar char="❖"/>
            </a:pPr>
            <a:r>
              <a:rPr lang="en"/>
              <a:t>Users can create new plans for fitness related activity</a:t>
            </a:r>
            <a:endParaRPr/>
          </a:p>
          <a:p>
            <a:pPr indent="-342900" lvl="0" marL="457200" rtl="0">
              <a:spcBef>
                <a:spcPts val="0"/>
              </a:spcBef>
              <a:spcAft>
                <a:spcPts val="0"/>
              </a:spcAft>
              <a:buSzPts val="1800"/>
              <a:buChar char="❖"/>
            </a:pPr>
            <a:r>
              <a:rPr lang="en"/>
              <a:t>Users can add </a:t>
            </a:r>
            <a:r>
              <a:rPr lang="en"/>
              <a:t>exercises</a:t>
            </a:r>
            <a:r>
              <a:rPr lang="en"/>
              <a:t> to plans and how many reps, sets and pounds to perform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Planning - Database</a:t>
            </a:r>
            <a:endParaRPr/>
          </a:p>
        </p:txBody>
      </p:sp>
      <p:sp>
        <p:nvSpPr>
          <p:cNvPr id="84" name="Shape 8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Subscriber </a:t>
            </a:r>
            <a:endParaRPr/>
          </a:p>
          <a:p>
            <a:pPr indent="-342900" lvl="0" marL="457200" rtl="0">
              <a:spcBef>
                <a:spcPts val="0"/>
              </a:spcBef>
              <a:spcAft>
                <a:spcPts val="0"/>
              </a:spcAft>
              <a:buSzPts val="1800"/>
              <a:buChar char="❖"/>
            </a:pPr>
            <a:r>
              <a:rPr lang="en"/>
              <a:t>Exercise Plan</a:t>
            </a:r>
            <a:endParaRPr/>
          </a:p>
          <a:p>
            <a:pPr indent="-342900" lvl="0" marL="457200" rtl="0">
              <a:spcBef>
                <a:spcPts val="0"/>
              </a:spcBef>
              <a:spcAft>
                <a:spcPts val="0"/>
              </a:spcAft>
              <a:buSzPts val="1800"/>
              <a:buChar char="❖"/>
            </a:pPr>
            <a:r>
              <a:rPr lang="en"/>
              <a:t>Exercise</a:t>
            </a:r>
            <a:endParaRPr/>
          </a:p>
          <a:p>
            <a:pPr indent="-317500" lvl="1" marL="914400" rtl="0">
              <a:spcBef>
                <a:spcPts val="0"/>
              </a:spcBef>
              <a:spcAft>
                <a:spcPts val="0"/>
              </a:spcAft>
              <a:buSzPts val="1400"/>
              <a:buChar char="➢"/>
            </a:pPr>
            <a:r>
              <a:rPr lang="en" u="none"/>
              <a:t>Embedded classes into database:</a:t>
            </a:r>
            <a:endParaRPr u="none"/>
          </a:p>
          <a:p>
            <a:pPr indent="-317500" lvl="2" marL="1371600" rtl="0">
              <a:spcBef>
                <a:spcPts val="0"/>
              </a:spcBef>
              <a:spcAft>
                <a:spcPts val="0"/>
              </a:spcAft>
              <a:buSzPts val="1400"/>
              <a:buChar char="■"/>
            </a:pPr>
            <a:r>
              <a:rPr lang="en"/>
              <a:t>Reps</a:t>
            </a:r>
            <a:endParaRPr/>
          </a:p>
          <a:p>
            <a:pPr indent="-317500" lvl="2" marL="1371600" rtl="0">
              <a:spcBef>
                <a:spcPts val="0"/>
              </a:spcBef>
              <a:spcAft>
                <a:spcPts val="0"/>
              </a:spcAft>
              <a:buSzPts val="1400"/>
              <a:buChar char="■"/>
            </a:pPr>
            <a:r>
              <a:rPr lang="en"/>
              <a:t>Sets</a:t>
            </a:r>
            <a:br>
              <a:rPr lang="en"/>
            </a:br>
            <a:r>
              <a:rPr lang="en"/>
              <a:t>Weights</a:t>
            </a:r>
            <a:endParaRPr/>
          </a:p>
          <a:p>
            <a:pPr indent="0" lvl="0" marL="457200" rtl="0">
              <a:spcBef>
                <a:spcPts val="1600"/>
              </a:spcBef>
              <a:spcAft>
                <a:spcPts val="1600"/>
              </a:spcAft>
              <a:buNone/>
            </a:pPr>
            <a:r>
              <a:t/>
            </a:r>
            <a:endParaRPr u="non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Technology Stack</a:t>
            </a:r>
            <a:endParaRPr/>
          </a:p>
        </p:txBody>
      </p:sp>
      <p:sp>
        <p:nvSpPr>
          <p:cNvPr id="90" name="Shape 90"/>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Java 8</a:t>
            </a:r>
            <a:endParaRPr/>
          </a:p>
          <a:p>
            <a:pPr indent="-342900" lvl="0" marL="457200" rtl="0">
              <a:spcBef>
                <a:spcPts val="0"/>
              </a:spcBef>
              <a:spcAft>
                <a:spcPts val="0"/>
              </a:spcAft>
              <a:buSzPts val="1800"/>
              <a:buChar char="●"/>
            </a:pPr>
            <a:r>
              <a:rPr lang="en"/>
              <a:t>Gradle</a:t>
            </a:r>
            <a:endParaRPr/>
          </a:p>
          <a:p>
            <a:pPr indent="-342900" lvl="0" marL="457200" rtl="0">
              <a:spcBef>
                <a:spcPts val="0"/>
              </a:spcBef>
              <a:spcAft>
                <a:spcPts val="0"/>
              </a:spcAft>
              <a:buSzPts val="1800"/>
              <a:buChar char="●"/>
            </a:pPr>
            <a:r>
              <a:rPr lang="en"/>
              <a:t>Thymeleaf</a:t>
            </a:r>
            <a:endParaRPr/>
          </a:p>
          <a:p>
            <a:pPr indent="-342900" lvl="0" marL="457200" rtl="0">
              <a:spcBef>
                <a:spcPts val="0"/>
              </a:spcBef>
              <a:spcAft>
                <a:spcPts val="0"/>
              </a:spcAft>
              <a:buSzPts val="1800"/>
              <a:buChar char="●"/>
            </a:pPr>
            <a:r>
              <a:rPr lang="en"/>
              <a:t>phpMyAdmin</a:t>
            </a:r>
            <a:endParaRPr/>
          </a:p>
          <a:p>
            <a:pPr indent="-342900" lvl="0" marL="457200">
              <a:spcBef>
                <a:spcPts val="0"/>
              </a:spcBef>
              <a:spcAft>
                <a:spcPts val="0"/>
              </a:spcAft>
              <a:buSzPts val="1800"/>
              <a:buChar char="●"/>
            </a:pPr>
            <a:r>
              <a:rPr lang="en"/>
              <a:t>Bootstrap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 Learned</a:t>
            </a:r>
            <a:endParaRPr/>
          </a:p>
        </p:txBody>
      </p:sp>
      <p:sp>
        <p:nvSpPr>
          <p:cNvPr id="101" name="Shape 101"/>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to </a:t>
            </a:r>
            <a:r>
              <a:rPr lang="en"/>
              <a:t>implement Bootstrap</a:t>
            </a:r>
            <a:r>
              <a:rPr lang="en"/>
              <a:t> </a:t>
            </a:r>
            <a:endParaRPr/>
          </a:p>
          <a:p>
            <a:pPr indent="-342900" lvl="0" marL="457200" rtl="0">
              <a:spcBef>
                <a:spcPts val="0"/>
              </a:spcBef>
              <a:spcAft>
                <a:spcPts val="0"/>
              </a:spcAft>
              <a:buSzPts val="1800"/>
              <a:buChar char="●"/>
            </a:pPr>
            <a:r>
              <a:rPr lang="en"/>
              <a:t>Some aspects of Spring Security</a:t>
            </a:r>
            <a:endParaRPr/>
          </a:p>
          <a:p>
            <a:pPr indent="-342900" lvl="0" marL="457200" rtl="0">
              <a:spcBef>
                <a:spcPts val="0"/>
              </a:spcBef>
              <a:spcAft>
                <a:spcPts val="0"/>
              </a:spcAft>
              <a:buSzPts val="1800"/>
              <a:buChar char="●"/>
            </a:pPr>
            <a:r>
              <a:rPr lang="en" u="sng"/>
              <a:t>Class design and </a:t>
            </a:r>
            <a:r>
              <a:rPr b="1" lang="en" u="sng"/>
              <a:t>planning</a:t>
            </a:r>
            <a:r>
              <a:rPr lang="en" u="sng"/>
              <a:t> is crucial!</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What’s Next</a:t>
            </a:r>
            <a:endParaRPr/>
          </a:p>
        </p:txBody>
      </p:sp>
      <p:sp>
        <p:nvSpPr>
          <p:cNvPr id="107" name="Shape 107"/>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“U” “D” in CRUD </a:t>
            </a:r>
            <a:endParaRPr/>
          </a:p>
          <a:p>
            <a:pPr indent="-342900" lvl="0" marL="457200">
              <a:spcBef>
                <a:spcPts val="0"/>
              </a:spcBef>
              <a:spcAft>
                <a:spcPts val="0"/>
              </a:spcAft>
              <a:buSzPts val="1800"/>
              <a:buChar char="●"/>
            </a:pPr>
            <a:r>
              <a:rPr lang="en">
                <a:solidFill>
                  <a:schemeClr val="lt1"/>
                </a:solidFill>
              </a:rPr>
              <a:t>Build similar application using Vaadin(Java framework that allows you to build website without using HTML or CSS)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