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6CDD80-7854-43AA-AB4D-05FA3A7F775B}">
  <a:tblStyle styleId="{3D6CDD80-7854-43AA-AB4D-05FA3A7F77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4.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4.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8.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8.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3.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0.png"/><Relationship Id="rId5" Type="http://schemas.openxmlformats.org/officeDocument/2006/relationships/image" Target="../media/image19.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2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21.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6.png"/><Relationship Id="rId4" Type="http://schemas.openxmlformats.org/officeDocument/2006/relationships/image" Target="../media/image1.jpg"/><Relationship Id="rId5" Type="http://schemas.openxmlformats.org/officeDocument/2006/relationships/image" Target="../media/image20.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7.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3.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{3D6CDD80-7854-43AA-AB4D-05FA3A7F775B}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{3D6CDD80-7854-43AA-AB4D-05FA3A7F775B}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{3D6CDD80-7854-43AA-AB4D-05FA3A7F775B}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{3D6CDD80-7854-43AA-AB4D-05FA3A7F775B}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{3D6CDD80-7854-43AA-AB4D-05FA3A7F775B}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