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1"/>
  </p:notesMasterIdLst>
  <p:handoutMasterIdLst>
    <p:handoutMasterId r:id="rId12"/>
  </p:handoutMasterIdLst>
  <p:sldIdLst>
    <p:sldId id="256" r:id="rId5"/>
    <p:sldId id="330" r:id="rId6"/>
    <p:sldId id="331" r:id="rId7"/>
    <p:sldId id="332" r:id="rId8"/>
    <p:sldId id="334" r:id="rId9"/>
    <p:sldId id="333" r:id="rId1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3725" autoAdjust="0"/>
  </p:normalViewPr>
  <p:slideViewPr>
    <p:cSldViewPr snapToGrid="0">
      <p:cViewPr>
        <p:scale>
          <a:sx n="100" d="100"/>
          <a:sy n="100" d="100"/>
        </p:scale>
        <p:origin x="-2838" y="2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A71881C-9934-4390-83D4-00A1706901B0}" type="datetime1">
              <a:rPr lang="de-DE" smtClean="0"/>
              <a:t>04.12.2023</a:t>
            </a:fld>
            <a:endParaRPr lang="de-DE"/>
          </a:p>
        </p:txBody>
      </p:sp>
      <p:sp>
        <p:nvSpPr>
          <p:cNvPr id="4" name="Fußzeilenplatzhalt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55657-0A12-495F-9FFA-D8F7554E7C39}" type="slidenum">
              <a:rPr lang="de-DE" smtClean="0"/>
              <a:t>‹#›</a:t>
            </a:fld>
            <a:endParaRPr lang="de-DE"/>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E27D2-03F2-438B-AB0C-EA2A702A54A3}" type="datetime1">
              <a:rPr lang="de-DE" smtClean="0"/>
              <a:pPr/>
              <a:t>04.12.2023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2780FBB-F712-42E7-8C2F-226D98798B3F}" type="slidenum">
              <a:rPr lang="de-DE" noProof="0" smtClean="0"/>
              <a:t>‹#›</a:t>
            </a:fld>
            <a:endParaRPr lang="de-DE" noProof="0"/>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E2780FBB-F712-42E7-8C2F-226D98798B3F}" type="slidenum">
              <a:rPr lang="de-DE" smtClean="0"/>
              <a:t>1</a:t>
            </a:fld>
            <a:endParaRPr lang="de-DE"/>
          </a:p>
        </p:txBody>
      </p:sp>
    </p:spTree>
    <p:extLst>
      <p:ext uri="{BB962C8B-B14F-4D97-AF65-F5344CB8AC3E}">
        <p14:creationId xmlns:p14="http://schemas.microsoft.com/office/powerpoint/2010/main" val="135028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E2780FBB-F712-42E7-8C2F-226D98798B3F}" type="slidenum">
              <a:rPr lang="de-DE" smtClean="0"/>
              <a:t>2</a:t>
            </a:fld>
            <a:endParaRPr lang="de-DE"/>
          </a:p>
        </p:txBody>
      </p:sp>
    </p:spTree>
    <p:extLst>
      <p:ext uri="{BB962C8B-B14F-4D97-AF65-F5344CB8AC3E}">
        <p14:creationId xmlns:p14="http://schemas.microsoft.com/office/powerpoint/2010/main" val="217679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useBgFill="1">
        <p:nvSpPr>
          <p:cNvPr id="11" name="Rechteck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Rechteck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3" name="Rechteck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Ellipse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Ellipse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Ellipse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pic>
        <p:nvPicPr>
          <p:cNvPr id="17" name="Bild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el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rtlCol="0"/>
          <a:lstStyle>
            <a:lvl1pPr algn="ctr">
              <a:defRPr>
                <a:solidFill>
                  <a:schemeClr val="bg1"/>
                </a:solidFill>
              </a:defRPr>
            </a:lvl1pPr>
          </a:lstStyle>
          <a:p>
            <a:pPr rtl="0"/>
            <a:r>
              <a:rPr lang="en-US" noProof="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de-DE" noProof="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platzhalter 12">
            <a:extLst>
              <a:ext uri="{FF2B5EF4-FFF2-40B4-BE49-F238E27FC236}">
                <a16:creationId xmlns:a16="http://schemas.microsoft.com/office/drawing/2014/main" id="{2B39487B-EA73-4D7B-93AA-D63B49F4DA7F}"/>
              </a:ext>
            </a:extLst>
          </p:cNvPr>
          <p:cNvSpPr>
            <a:spLocks noGrp="1"/>
          </p:cNvSpPr>
          <p:nvPr>
            <p:ph type="body" sz="quarter" idx="15" hasCustomPrompt="1"/>
          </p:nvPr>
        </p:nvSpPr>
        <p:spPr>
          <a:xfrm>
            <a:off x="1527050" y="3600450"/>
            <a:ext cx="9144000" cy="2451100"/>
          </a:xfrm>
        </p:spPr>
        <p:txBody>
          <a:bodyPr rtlCol="0">
            <a:normAutofit/>
          </a:bodyPr>
          <a:lstStyle>
            <a:lvl1pPr marL="0" indent="0" algn="ctr">
              <a:buNone/>
              <a:defRPr sz="2800">
                <a:solidFill>
                  <a:schemeClr val="bg1"/>
                </a:solidFill>
                <a:effectLst/>
                <a:latin typeface="+mn-lt"/>
              </a:defRPr>
            </a:lvl1pPr>
          </a:lstStyle>
          <a:p>
            <a:pPr lvl="0" rtl="0"/>
            <a:r>
              <a:rPr lang="de-DE" noProof="0"/>
              <a:t>Textmasterformat durch Klicken bearbeiten</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Zusammenfassun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de-DE" noProof="0"/>
              <a:t>01.03.20XX</a:t>
            </a:r>
          </a:p>
        </p:txBody>
      </p:sp>
      <p:sp>
        <p:nvSpPr>
          <p:cNvPr id="3" name="Fußzeilenplatzhalt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de-DE" noProof="0"/>
              <a:t>BEISPIEL FÜR FUSSZEILENTEXT</a:t>
            </a:r>
          </a:p>
        </p:txBody>
      </p:sp>
      <p:sp>
        <p:nvSpPr>
          <p:cNvPr id="4" name="Foliennummernplatzhalt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
        <p:nvSpPr>
          <p:cNvPr id="6" name="Titel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rtlCol="0" anchor="b">
            <a:normAutofit/>
          </a:bodyPr>
          <a:lstStyle/>
          <a:p>
            <a:pPr rtl="0"/>
            <a:r>
              <a:rPr lang="en-US" sz="4400" noProof="0">
                <a:gradFill flip="none" rotWithShape="1">
                  <a:gsLst>
                    <a:gs pos="0">
                      <a:schemeClr val="accent5">
                        <a:alpha val="70000"/>
                      </a:schemeClr>
                    </a:gs>
                    <a:gs pos="100000">
                      <a:schemeClr val="accent1">
                        <a:alpha val="70000"/>
                      </a:schemeClr>
                    </a:gs>
                  </a:gsLst>
                  <a:lin ang="0" scaled="1"/>
                  <a:tileRect/>
                </a:gradFill>
              </a:rPr>
              <a:t>Click to edit Master title style</a:t>
            </a:r>
            <a:endParaRPr lang="de-DE" sz="4400" noProof="0">
              <a:gradFill flip="none" rotWithShape="1">
                <a:gsLst>
                  <a:gs pos="0">
                    <a:schemeClr val="accent5">
                      <a:alpha val="70000"/>
                    </a:schemeClr>
                  </a:gs>
                  <a:gs pos="100000">
                    <a:schemeClr val="accent1">
                      <a:alpha val="70000"/>
                    </a:schemeClr>
                  </a:gs>
                </a:gsLst>
                <a:lin ang="0" scaled="1"/>
                <a:tileRect/>
              </a:gradFill>
            </a:endParaRPr>
          </a:p>
        </p:txBody>
      </p:sp>
      <p:sp>
        <p:nvSpPr>
          <p:cNvPr id="7" name="Inhaltsplatzhalt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rtlCol="0">
            <a:normAutofit/>
          </a:bodyPr>
          <a:lstStyle>
            <a:lvl1pPr marL="0" indent="0">
              <a:buNone/>
              <a:defRPr sz="2200"/>
            </a:lvl1pPr>
          </a:lstStyle>
          <a:p>
            <a:pPr marL="228600" lvl="0" indent="-228600" rtl="0"/>
            <a:r>
              <a:rPr lang="en-US" sz="2000" noProof="0">
                <a:solidFill>
                  <a:schemeClr val="tx2">
                    <a:alpha val="60000"/>
                  </a:schemeClr>
                </a:solidFill>
              </a:rPr>
              <a:t>Click to edit Master text styles</a:t>
            </a:r>
          </a:p>
        </p:txBody>
      </p:sp>
      <p:sp>
        <p:nvSpPr>
          <p:cNvPr id="10" name="Datumsplatzhalt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de-DE" noProof="0">
                <a:solidFill>
                  <a:schemeClr val="tx2">
                    <a:alpha val="60000"/>
                  </a:schemeClr>
                </a:solidFill>
              </a:rPr>
              <a:t>01.03.20XX</a:t>
            </a:r>
          </a:p>
        </p:txBody>
      </p:sp>
      <p:sp>
        <p:nvSpPr>
          <p:cNvPr id="11" name="Fußzeilenplatzhalt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de-DE" noProof="0">
                <a:solidFill>
                  <a:schemeClr val="tx2">
                    <a:alpha val="60000"/>
                  </a:schemeClr>
                </a:solidFill>
              </a:rPr>
              <a:t>Beispiel für Fußzeilentext</a:t>
            </a:r>
          </a:p>
        </p:txBody>
      </p:sp>
      <p:sp>
        <p:nvSpPr>
          <p:cNvPr id="12" name="Foliennummernplatzhalt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28844951-7827-47D4-8276-7DDE1FA7D85A}" type="slidenum">
              <a:rPr lang="de-DE" noProof="0" smtClean="0">
                <a:solidFill>
                  <a:schemeClr val="tx2">
                    <a:alpha val="60000"/>
                  </a:schemeClr>
                </a:solidFill>
              </a:rPr>
              <a:pPr rtl="0"/>
              <a:t>‹#›</a:t>
            </a:fld>
            <a:endParaRPr lang="de-DE" noProof="0">
              <a:solidFill>
                <a:schemeClr val="tx2">
                  <a:alpha val="60000"/>
                </a:schemeClr>
              </a:solidFill>
            </a:endParaRPr>
          </a:p>
        </p:txBody>
      </p:sp>
      <p:sp>
        <p:nvSpPr>
          <p:cNvPr id="14" name="Bildplatzhalt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rtlCol="0"/>
          <a:lstStyle/>
          <a:p>
            <a:pPr rtl="0"/>
            <a:r>
              <a:rPr lang="en-US" noProof="0"/>
              <a:t>Click icon to add picture</a:t>
            </a:r>
            <a:endParaRPr lang="de-DE" noProof="0"/>
          </a:p>
        </p:txBody>
      </p:sp>
      <p:sp>
        <p:nvSpPr>
          <p:cNvPr id="15" name="Bildplatzhalt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rtlCol="0"/>
          <a:lstStyle/>
          <a:p>
            <a:pPr rtl="0"/>
            <a:r>
              <a:rPr lang="en-US" noProof="0"/>
              <a:t>Click icon to add picture</a:t>
            </a:r>
            <a:endParaRPr lang="de-DE" noProof="0"/>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rtlCol="0" anchor="t">
            <a:normAutofit/>
          </a:bodyPr>
          <a:lstStyle/>
          <a:p>
            <a:pPr rtl="0"/>
            <a:r>
              <a:rPr lang="en-US" sz="4400" noProof="0">
                <a:gradFill flip="none" rotWithShape="1">
                  <a:gsLst>
                    <a:gs pos="0">
                      <a:schemeClr val="accent5">
                        <a:alpha val="70000"/>
                      </a:schemeClr>
                    </a:gs>
                    <a:gs pos="100000">
                      <a:schemeClr val="accent1">
                        <a:alpha val="70000"/>
                      </a:schemeClr>
                    </a:gs>
                  </a:gsLst>
                  <a:lin ang="0" scaled="1"/>
                  <a:tileRect/>
                </a:gradFill>
              </a:rPr>
              <a:t>Click to edit Master title style</a:t>
            </a:r>
            <a:endParaRPr lang="de-DE" sz="4400" noProof="0">
              <a:gradFill flip="none" rotWithShape="1">
                <a:gsLst>
                  <a:gs pos="0">
                    <a:schemeClr val="accent5">
                      <a:alpha val="70000"/>
                    </a:schemeClr>
                  </a:gs>
                  <a:gs pos="100000">
                    <a:schemeClr val="accent1">
                      <a:alpha val="70000"/>
                    </a:schemeClr>
                  </a:gs>
                </a:gsLst>
                <a:lin ang="0" scaled="1"/>
                <a:tileRect/>
              </a:gradFill>
            </a:endParaRPr>
          </a:p>
        </p:txBody>
      </p:sp>
      <p:sp>
        <p:nvSpPr>
          <p:cNvPr id="14" name="Bildplatzhalt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rtlCol="0"/>
          <a:lstStyle/>
          <a:p>
            <a:pPr rtl="0"/>
            <a:r>
              <a:rPr lang="en-US" noProof="0"/>
              <a:t>Click icon to add picture</a:t>
            </a:r>
            <a:endParaRPr lang="de-DE" noProof="0"/>
          </a:p>
        </p:txBody>
      </p:sp>
      <p:sp>
        <p:nvSpPr>
          <p:cNvPr id="9" name="Inhaltsplatzhalt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rtlCol="0" anchor="t">
            <a:normAutofit/>
          </a:bodyPr>
          <a:lstStyle>
            <a:lvl1pPr marL="0" indent="0">
              <a:buNone/>
              <a:defRPr sz="2800"/>
            </a:lvl1pPr>
          </a:lstStyle>
          <a:p>
            <a:pPr marL="228600" lvl="0" indent="-228600" rtl="0"/>
            <a:r>
              <a:rPr lang="en-US" sz="1800" noProof="0">
                <a:solidFill>
                  <a:schemeClr val="tx2">
                    <a:alpha val="60000"/>
                  </a:schemeClr>
                </a:solidFill>
              </a:rPr>
              <a:t>Click to edit Master text styles</a:t>
            </a:r>
          </a:p>
        </p:txBody>
      </p:sp>
      <p:sp>
        <p:nvSpPr>
          <p:cNvPr id="2" name="Datumsplatzhalt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rtlCol="0"/>
          <a:lstStyle/>
          <a:p>
            <a:pPr rtl="0"/>
            <a:r>
              <a:rPr lang="de-DE" noProof="0"/>
              <a:t>01.03.20XX</a:t>
            </a:r>
          </a:p>
        </p:txBody>
      </p:sp>
      <p:sp>
        <p:nvSpPr>
          <p:cNvPr id="3" name="Fußzeilenplatzhalt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de-DE" noProof="0"/>
              <a:t>BEISPIEL FÜR FUSSZEILENTEXT</a:t>
            </a:r>
          </a:p>
        </p:txBody>
      </p:sp>
      <p:sp>
        <p:nvSpPr>
          <p:cNvPr id="4" name="Foliennummernplatzhalt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de-DE" noProof="0"/>
              <a:t>01.03.20XX</a:t>
            </a:r>
          </a:p>
        </p:txBody>
      </p:sp>
      <p:sp>
        <p:nvSpPr>
          <p:cNvPr id="3" name="Fußzeilenplatzhalt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de-DE" noProof="0"/>
              <a:t>BEISPIEL FÜR FUSSZEILENTEXT</a:t>
            </a:r>
          </a:p>
        </p:txBody>
      </p:sp>
      <p:sp>
        <p:nvSpPr>
          <p:cNvPr id="4" name="Foliennummernplatzhalt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53B052-A59B-4AE3-A89A-E7748630C15B}"/>
              </a:ext>
            </a:extLst>
          </p:cNvPr>
          <p:cNvSpPr>
            <a:spLocks noGrp="1"/>
          </p:cNvSpPr>
          <p:nvPr>
            <p:ph type="ctrTitle" hasCustomPrompt="1"/>
          </p:nvPr>
        </p:nvSpPr>
        <p:spPr>
          <a:xfrm>
            <a:off x="1524000" y="1122363"/>
            <a:ext cx="9144000" cy="2387600"/>
          </a:xfrm>
        </p:spPr>
        <p:txBody>
          <a:bodyPr rtlCol="0" anchor="b"/>
          <a:lstStyle>
            <a:lvl1pPr algn="ctr">
              <a:defRPr sz="5400"/>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FBDA9EC4-FEA9-41D2-BE8D-F709F01D3750}"/>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4" name="Datumsplatzhalter 3">
            <a:extLst>
              <a:ext uri="{FF2B5EF4-FFF2-40B4-BE49-F238E27FC236}">
                <a16:creationId xmlns:a16="http://schemas.microsoft.com/office/drawing/2014/main" id="{C6E155CF-52F5-4879-B7F3-D05812AC4A6D}"/>
              </a:ext>
            </a:extLst>
          </p:cNvPr>
          <p:cNvSpPr>
            <a:spLocks noGrp="1"/>
          </p:cNvSpPr>
          <p:nvPr>
            <p:ph type="dt" sz="half" idx="10"/>
          </p:nvPr>
        </p:nvSpPr>
        <p:spPr/>
        <p:txBody>
          <a:bodyPr rtlCol="0"/>
          <a:lstStyle/>
          <a:p>
            <a:pPr rtl="0"/>
            <a:r>
              <a:rPr lang="de-DE" noProof="0"/>
              <a:t>01.03.20XX</a:t>
            </a:r>
          </a:p>
        </p:txBody>
      </p:sp>
      <p:sp>
        <p:nvSpPr>
          <p:cNvPr id="5" name="Fußzeilenplatzhalt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rtlCol="0"/>
          <a:lstStyle/>
          <a:p>
            <a:pPr rtl="0"/>
            <a:r>
              <a:rPr lang="de-DE" noProof="0"/>
              <a:t>BEISPIEL FÜR FUSSZEILENTEXT</a:t>
            </a:r>
          </a:p>
        </p:txBody>
      </p:sp>
      <p:sp>
        <p:nvSpPr>
          <p:cNvPr id="6" name="Foliennummernplatzhalt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BBD03-9D57-48E9-8B43-688B72997276}"/>
              </a:ext>
            </a:extLst>
          </p:cNvPr>
          <p:cNvSpPr>
            <a:spLocks noGrp="1"/>
          </p:cNvSpPr>
          <p:nvPr>
            <p:ph type="title" hasCustomPrompt="1"/>
          </p:nvPr>
        </p:nvSpPr>
        <p:spPr>
          <a:xfrm>
            <a:off x="831850" y="1709738"/>
            <a:ext cx="10515600" cy="2852737"/>
          </a:xfrm>
        </p:spPr>
        <p:txBody>
          <a:bodyPr rtlCol="0" anchor="b"/>
          <a:lstStyle>
            <a:lvl1pPr>
              <a:defRPr sz="5400"/>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783F376C-8A2F-4BE5-9669-4A6DA21B771A}"/>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sp>
        <p:nvSpPr>
          <p:cNvPr id="4" name="Datumsplatzhalter 3">
            <a:extLst>
              <a:ext uri="{FF2B5EF4-FFF2-40B4-BE49-F238E27FC236}">
                <a16:creationId xmlns:a16="http://schemas.microsoft.com/office/drawing/2014/main" id="{52654893-212E-4450-8F7A-27256B31F9FB}"/>
              </a:ext>
            </a:extLst>
          </p:cNvPr>
          <p:cNvSpPr>
            <a:spLocks noGrp="1"/>
          </p:cNvSpPr>
          <p:nvPr>
            <p:ph type="dt" sz="half" idx="10"/>
          </p:nvPr>
        </p:nvSpPr>
        <p:spPr/>
        <p:txBody>
          <a:bodyPr rtlCol="0"/>
          <a:lstStyle/>
          <a:p>
            <a:pPr rtl="0"/>
            <a:r>
              <a:rPr lang="de-DE" noProof="0"/>
              <a:t>01.03.20XX</a:t>
            </a:r>
          </a:p>
        </p:txBody>
      </p:sp>
      <p:sp>
        <p:nvSpPr>
          <p:cNvPr id="5" name="Fußzeilenplatzhalt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rtlCol="0"/>
          <a:lstStyle/>
          <a:p>
            <a:pPr rtl="0"/>
            <a:r>
              <a:rPr lang="de-DE" noProof="0"/>
              <a:t>BEISPIEL FÜR FUSSZEILENTEXT</a:t>
            </a:r>
          </a:p>
        </p:txBody>
      </p:sp>
      <p:sp>
        <p:nvSpPr>
          <p:cNvPr id="6" name="Foliennummernplatzhalt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DC8777-C460-4649-8822-CA943386D06D}"/>
              </a:ext>
            </a:extLst>
          </p:cNvPr>
          <p:cNvSpPr>
            <a:spLocks noGrp="1"/>
          </p:cNvSpPr>
          <p:nvPr>
            <p:ph type="title" hasCustomPrompt="1"/>
          </p:nvPr>
        </p:nvSpPr>
        <p:spPr/>
        <p:txBody>
          <a:bodyPr rtlCol="0"/>
          <a:lstStyle>
            <a:lvl1pPr>
              <a:defRPr sz="4800"/>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AFDF69E6-1094-437B-AA7E-0E21B7136CCA}"/>
              </a:ext>
            </a:extLst>
          </p:cNvPr>
          <p:cNvSpPr>
            <a:spLocks noGrp="1"/>
          </p:cNvSpPr>
          <p:nvPr>
            <p:ph sz="half" idx="1" hasCustomPrompt="1"/>
          </p:nvPr>
        </p:nvSpPr>
        <p:spPr>
          <a:xfrm>
            <a:off x="838200" y="2057399"/>
            <a:ext cx="5181600" cy="4119563"/>
          </a:xfrm>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Inhaltsplatzhalter 3">
            <a:extLst>
              <a:ext uri="{FF2B5EF4-FFF2-40B4-BE49-F238E27FC236}">
                <a16:creationId xmlns:a16="http://schemas.microsoft.com/office/drawing/2014/main" id="{C20BC963-4591-4BE3-AE63-4999A13C5054}"/>
              </a:ext>
            </a:extLst>
          </p:cNvPr>
          <p:cNvSpPr>
            <a:spLocks noGrp="1"/>
          </p:cNvSpPr>
          <p:nvPr>
            <p:ph sz="half" idx="2" hasCustomPrompt="1"/>
          </p:nvPr>
        </p:nvSpPr>
        <p:spPr>
          <a:xfrm>
            <a:off x="6172200" y="2057399"/>
            <a:ext cx="5181600" cy="4119563"/>
          </a:xfrm>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Datumsplatzhalter 4">
            <a:extLst>
              <a:ext uri="{FF2B5EF4-FFF2-40B4-BE49-F238E27FC236}">
                <a16:creationId xmlns:a16="http://schemas.microsoft.com/office/drawing/2014/main" id="{C504D5BB-DB84-4266-9B4F-E65CCFE5B310}"/>
              </a:ext>
            </a:extLst>
          </p:cNvPr>
          <p:cNvSpPr>
            <a:spLocks noGrp="1"/>
          </p:cNvSpPr>
          <p:nvPr>
            <p:ph type="dt" sz="half" idx="10"/>
          </p:nvPr>
        </p:nvSpPr>
        <p:spPr/>
        <p:txBody>
          <a:bodyPr rtlCol="0"/>
          <a:lstStyle/>
          <a:p>
            <a:pPr rtl="0"/>
            <a:r>
              <a:rPr lang="de-DE" noProof="0"/>
              <a:t>01.03.20XX</a:t>
            </a:r>
          </a:p>
        </p:txBody>
      </p:sp>
      <p:sp>
        <p:nvSpPr>
          <p:cNvPr id="6" name="Fußzeilenplatzhalt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rtlCol="0"/>
          <a:lstStyle/>
          <a:p>
            <a:pPr rtl="0"/>
            <a:r>
              <a:rPr lang="de-DE" noProof="0"/>
              <a:t>BEISPIEL FÜR FUSSZEILENTEXT</a:t>
            </a:r>
          </a:p>
        </p:txBody>
      </p:sp>
      <p:sp>
        <p:nvSpPr>
          <p:cNvPr id="7" name="Foliennummernplatzhalt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B2DD4C-BFBC-4087-B94C-4DD0690E838E}"/>
              </a:ext>
            </a:extLst>
          </p:cNvPr>
          <p:cNvSpPr>
            <a:spLocks noGrp="1"/>
          </p:cNvSpPr>
          <p:nvPr>
            <p:ph type="title" hasCustomPrompt="1"/>
          </p:nvPr>
        </p:nvSpPr>
        <p:spPr/>
        <p:txBody>
          <a:bodyPr rtlCol="0"/>
          <a:lstStyle/>
          <a:p>
            <a:pPr rtl="0"/>
            <a:r>
              <a:rPr lang="de-DE" noProof="0"/>
              <a:t>Titelmasterformat durch Klicken bearbeiten</a:t>
            </a:r>
          </a:p>
        </p:txBody>
      </p:sp>
      <p:sp>
        <p:nvSpPr>
          <p:cNvPr id="3" name="Datumsplatzhalter 2">
            <a:extLst>
              <a:ext uri="{FF2B5EF4-FFF2-40B4-BE49-F238E27FC236}">
                <a16:creationId xmlns:a16="http://schemas.microsoft.com/office/drawing/2014/main" id="{BEB9D434-8228-4C7F-B520-14121EBC903B}"/>
              </a:ext>
            </a:extLst>
          </p:cNvPr>
          <p:cNvSpPr>
            <a:spLocks noGrp="1"/>
          </p:cNvSpPr>
          <p:nvPr>
            <p:ph type="dt" sz="half" idx="10"/>
          </p:nvPr>
        </p:nvSpPr>
        <p:spPr/>
        <p:txBody>
          <a:bodyPr rtlCol="0"/>
          <a:lstStyle/>
          <a:p>
            <a:pPr rtl="0"/>
            <a:r>
              <a:rPr lang="de-DE" noProof="0"/>
              <a:t>01.03.20XX</a:t>
            </a:r>
          </a:p>
        </p:txBody>
      </p:sp>
      <p:sp>
        <p:nvSpPr>
          <p:cNvPr id="4" name="Fußzeilenplatzhalt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rtlCol="0"/>
          <a:lstStyle/>
          <a:p>
            <a:pPr rtl="0"/>
            <a:r>
              <a:rPr lang="de-DE" noProof="0"/>
              <a:t>BEISPIEL FÜR FUSSZEILENTEXT</a:t>
            </a:r>
          </a:p>
        </p:txBody>
      </p:sp>
      <p:sp>
        <p:nvSpPr>
          <p:cNvPr id="5" name="Foliennummernplatzhalt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010DAA-DDE3-4C9C-8171-385A3DAC81CF}"/>
              </a:ext>
            </a:extLst>
          </p:cNvPr>
          <p:cNvSpPr>
            <a:spLocks noGrp="1"/>
          </p:cNvSpPr>
          <p:nvPr>
            <p:ph type="title" hasCustomPrompt="1"/>
          </p:nvPr>
        </p:nvSpPr>
        <p:spPr>
          <a:xfrm>
            <a:off x="839788" y="685800"/>
            <a:ext cx="3932237" cy="1371600"/>
          </a:xfrm>
        </p:spPr>
        <p:txBody>
          <a:bodyPr rtlCol="0" anchor="b"/>
          <a:lstStyle>
            <a:lvl1pPr>
              <a:defRPr sz="3200"/>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AAF73DB2-BD72-4F5E-9CA2-197343A0908A}"/>
              </a:ext>
            </a:extLst>
          </p:cNvPr>
          <p:cNvSpPr>
            <a:spLocks noGrp="1"/>
          </p:cNvSpPr>
          <p:nvPr>
            <p:ph idx="1" hasCustomPrompt="1"/>
          </p:nvPr>
        </p:nvSpPr>
        <p:spPr>
          <a:xfrm>
            <a:off x="5183188" y="685801"/>
            <a:ext cx="6172200" cy="51752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Textplatzhalter 3">
            <a:extLst>
              <a:ext uri="{FF2B5EF4-FFF2-40B4-BE49-F238E27FC236}">
                <a16:creationId xmlns:a16="http://schemas.microsoft.com/office/drawing/2014/main" id="{71F01536-2B0A-42A2-827E-2EB2C324A5FE}"/>
              </a:ext>
            </a:extLst>
          </p:cNvPr>
          <p:cNvSpPr>
            <a:spLocks noGrp="1"/>
          </p:cNvSpPr>
          <p:nvPr>
            <p:ph type="body" sz="half" idx="2" hasCustomPrompt="1"/>
          </p:nvPr>
        </p:nvSpPr>
        <p:spPr>
          <a:xfrm>
            <a:off x="839788" y="2209800"/>
            <a:ext cx="3932237" cy="36591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5" name="Datumsplatzhalter 4">
            <a:extLst>
              <a:ext uri="{FF2B5EF4-FFF2-40B4-BE49-F238E27FC236}">
                <a16:creationId xmlns:a16="http://schemas.microsoft.com/office/drawing/2014/main" id="{1722CD09-61EF-4733-831C-5B133DAE1F4C}"/>
              </a:ext>
            </a:extLst>
          </p:cNvPr>
          <p:cNvSpPr>
            <a:spLocks noGrp="1"/>
          </p:cNvSpPr>
          <p:nvPr>
            <p:ph type="dt" sz="half" idx="10"/>
          </p:nvPr>
        </p:nvSpPr>
        <p:spPr/>
        <p:txBody>
          <a:bodyPr rtlCol="0"/>
          <a:lstStyle/>
          <a:p>
            <a:pPr rtl="0"/>
            <a:r>
              <a:rPr lang="de-DE" noProof="0"/>
              <a:t>01.03.20XX</a:t>
            </a:r>
          </a:p>
        </p:txBody>
      </p:sp>
      <p:sp>
        <p:nvSpPr>
          <p:cNvPr id="6" name="Fußzeilenplatzhalt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rtlCol="0"/>
          <a:lstStyle/>
          <a:p>
            <a:pPr rtl="0"/>
            <a:r>
              <a:rPr lang="de-DE" noProof="0"/>
              <a:t>BEISPIEL FÜR FUSSZEILENTEXT</a:t>
            </a:r>
          </a:p>
        </p:txBody>
      </p:sp>
      <p:sp>
        <p:nvSpPr>
          <p:cNvPr id="7" name="Foliennummernplatzhalt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CCFA6E-F719-4613-8815-591471E722E5}"/>
              </a:ext>
            </a:extLst>
          </p:cNvPr>
          <p:cNvSpPr>
            <a:spLocks noGrp="1"/>
          </p:cNvSpPr>
          <p:nvPr>
            <p:ph type="title" hasCustomPrompt="1"/>
          </p:nvPr>
        </p:nvSpPr>
        <p:spPr>
          <a:xfrm>
            <a:off x="839788" y="685800"/>
            <a:ext cx="3932237" cy="1371600"/>
          </a:xfrm>
        </p:spPr>
        <p:txBody>
          <a:bodyPr rtlCol="0" anchor="b"/>
          <a:lstStyle>
            <a:lvl1pPr>
              <a:defRPr sz="3200"/>
            </a:lvl1pPr>
          </a:lstStyle>
          <a:p>
            <a:pPr rtl="0"/>
            <a:r>
              <a:rPr lang="de-DE" noProof="0"/>
              <a:t>Titelmasterformat durch Klicken bearbeiten</a:t>
            </a:r>
          </a:p>
        </p:txBody>
      </p:sp>
      <p:sp>
        <p:nvSpPr>
          <p:cNvPr id="3" name="Bildplatzhalter 2">
            <a:extLst>
              <a:ext uri="{FF2B5EF4-FFF2-40B4-BE49-F238E27FC236}">
                <a16:creationId xmlns:a16="http://schemas.microsoft.com/office/drawing/2014/main" id="{654384F3-CDE0-4329-B76D-45AAC94B04A8}"/>
              </a:ext>
            </a:extLst>
          </p:cNvPr>
          <p:cNvSpPr>
            <a:spLocks noGrp="1"/>
          </p:cNvSpPr>
          <p:nvPr>
            <p:ph type="pic" idx="1" hasCustomPrompt="1"/>
          </p:nvPr>
        </p:nvSpPr>
        <p:spPr>
          <a:xfrm>
            <a:off x="5183188" y="685801"/>
            <a:ext cx="6172200" cy="51752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Klicken Sie, um ein Bild hinzuzufügen.</a:t>
            </a:r>
          </a:p>
        </p:txBody>
      </p:sp>
      <p:sp>
        <p:nvSpPr>
          <p:cNvPr id="4" name="Textplatzhalter 3">
            <a:extLst>
              <a:ext uri="{FF2B5EF4-FFF2-40B4-BE49-F238E27FC236}">
                <a16:creationId xmlns:a16="http://schemas.microsoft.com/office/drawing/2014/main" id="{79A9D7EB-40DA-460F-A48A-3E6D5E5612E7}"/>
              </a:ext>
            </a:extLst>
          </p:cNvPr>
          <p:cNvSpPr>
            <a:spLocks noGrp="1"/>
          </p:cNvSpPr>
          <p:nvPr>
            <p:ph type="body" sz="half" idx="2" hasCustomPrompt="1"/>
          </p:nvPr>
        </p:nvSpPr>
        <p:spPr>
          <a:xfrm>
            <a:off x="839788" y="2209800"/>
            <a:ext cx="3932237" cy="36591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5" name="Datumsplatzhalter 4">
            <a:extLst>
              <a:ext uri="{FF2B5EF4-FFF2-40B4-BE49-F238E27FC236}">
                <a16:creationId xmlns:a16="http://schemas.microsoft.com/office/drawing/2014/main" id="{1E56944C-E229-457E-868E-C48FF47DA37A}"/>
              </a:ext>
            </a:extLst>
          </p:cNvPr>
          <p:cNvSpPr>
            <a:spLocks noGrp="1"/>
          </p:cNvSpPr>
          <p:nvPr>
            <p:ph type="dt" sz="half" idx="10"/>
          </p:nvPr>
        </p:nvSpPr>
        <p:spPr/>
        <p:txBody>
          <a:bodyPr rtlCol="0"/>
          <a:lstStyle/>
          <a:p>
            <a:pPr rtl="0"/>
            <a:r>
              <a:rPr lang="de-DE" noProof="0"/>
              <a:t>01.03.20XX</a:t>
            </a:r>
          </a:p>
        </p:txBody>
      </p:sp>
      <p:sp>
        <p:nvSpPr>
          <p:cNvPr id="6" name="Fußzeilenplatzhalt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rtlCol="0"/>
          <a:lstStyle/>
          <a:p>
            <a:pPr rtl="0"/>
            <a:r>
              <a:rPr lang="de-DE" noProof="0"/>
              <a:t>BEISPIEL FÜR FUSSZEILENTEXT</a:t>
            </a:r>
          </a:p>
        </p:txBody>
      </p:sp>
      <p:sp>
        <p:nvSpPr>
          <p:cNvPr id="7" name="Foliennummernplatzhalt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gesordnung">
    <p:spTree>
      <p:nvGrpSpPr>
        <p:cNvPr id="1" name=""/>
        <p:cNvGrpSpPr/>
        <p:nvPr/>
      </p:nvGrpSpPr>
      <p:grpSpPr>
        <a:xfrm>
          <a:off x="0" y="0"/>
          <a:ext cx="0" cy="0"/>
          <a:chOff x="0" y="0"/>
          <a:chExt cx="0" cy="0"/>
        </a:xfrm>
      </p:grpSpPr>
      <p:sp useBgFill="1">
        <p:nvSpPr>
          <p:cNvPr id="5" name="Rechteck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Rahmen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6" name="Titel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rtlCol="0" anchor="t">
            <a:normAutofit/>
          </a:bodyPr>
          <a:lstStyle/>
          <a:p>
            <a:pPr rtl="0"/>
            <a:r>
              <a:rPr lang="en-US" sz="4400" noProof="0">
                <a:gradFill flip="none" rotWithShape="1">
                  <a:gsLst>
                    <a:gs pos="0">
                      <a:schemeClr val="accent5">
                        <a:alpha val="70000"/>
                      </a:schemeClr>
                    </a:gs>
                    <a:gs pos="100000">
                      <a:schemeClr val="accent1">
                        <a:alpha val="70000"/>
                      </a:schemeClr>
                    </a:gs>
                  </a:gsLst>
                  <a:lin ang="0" scaled="1"/>
                  <a:tileRect/>
                </a:gradFill>
              </a:rPr>
              <a:t>Click to edit Master title style</a:t>
            </a:r>
            <a:endParaRPr lang="de-DE" sz="4400" noProof="0">
              <a:gradFill flip="none" rotWithShape="1">
                <a:gsLst>
                  <a:gs pos="0">
                    <a:schemeClr val="accent5">
                      <a:alpha val="70000"/>
                    </a:schemeClr>
                  </a:gs>
                  <a:gs pos="100000">
                    <a:schemeClr val="accent1">
                      <a:alpha val="70000"/>
                    </a:schemeClr>
                  </a:gs>
                </a:gsLst>
                <a:lin ang="0" scaled="1"/>
                <a:tileRect/>
              </a:gradFill>
            </a:endParaRPr>
          </a:p>
        </p:txBody>
      </p:sp>
      <p:sp>
        <p:nvSpPr>
          <p:cNvPr id="7" name="Inhaltsplatzhalt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rtlCol="0" anchor="t">
            <a:normAutofit/>
          </a:bodyPr>
          <a:lstStyle>
            <a:lvl1pPr marL="0" indent="0">
              <a:buNone/>
              <a:defRPr sz="2800"/>
            </a:lvl1pPr>
          </a:lstStyle>
          <a:p>
            <a:pPr marL="228600" lvl="0" indent="-228600" rtl="0"/>
            <a:r>
              <a:rPr lang="en-US" sz="1800" noProof="0">
                <a:solidFill>
                  <a:schemeClr val="tx2">
                    <a:alpha val="60000"/>
                  </a:schemeClr>
                </a:solidFill>
              </a:rPr>
              <a:t>Click to edit Master text styles</a:t>
            </a:r>
          </a:p>
        </p:txBody>
      </p:sp>
      <p:sp>
        <p:nvSpPr>
          <p:cNvPr id="14" name="Bildplatzhalt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rtlCol="0"/>
          <a:lstStyle/>
          <a:p>
            <a:pPr rtl="0"/>
            <a:r>
              <a:rPr lang="en-US" noProof="0"/>
              <a:t>Click icon to add picture</a:t>
            </a:r>
            <a:endParaRPr lang="de-DE" noProof="0"/>
          </a:p>
        </p:txBody>
      </p:sp>
      <p:sp>
        <p:nvSpPr>
          <p:cNvPr id="15" name="Bildplatzhalt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rtlCol="0"/>
          <a:lstStyle/>
          <a:p>
            <a:pPr rtl="0"/>
            <a:r>
              <a:rPr lang="en-US" noProof="0"/>
              <a:t>Click icon to add picture</a:t>
            </a:r>
            <a:endParaRPr lang="de-DE" noProof="0"/>
          </a:p>
        </p:txBody>
      </p:sp>
      <p:sp>
        <p:nvSpPr>
          <p:cNvPr id="16" name="Bildplatzhalt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rtlCol="0"/>
          <a:lstStyle/>
          <a:p>
            <a:pPr rtl="0"/>
            <a:r>
              <a:rPr lang="en-US" noProof="0"/>
              <a:t>Click icon to add picture</a:t>
            </a:r>
            <a:endParaRPr lang="de-DE" noProof="0"/>
          </a:p>
        </p:txBody>
      </p:sp>
      <p:sp>
        <p:nvSpPr>
          <p:cNvPr id="17" name="Bildplatzhalt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rtlCol="0"/>
          <a:lstStyle/>
          <a:p>
            <a:pPr rtl="0"/>
            <a:r>
              <a:rPr lang="en-US" noProof="0"/>
              <a:t>Click icon to add picture</a:t>
            </a:r>
            <a:endParaRPr lang="de-DE" noProof="0"/>
          </a:p>
        </p:txBody>
      </p:sp>
      <p:sp>
        <p:nvSpPr>
          <p:cNvPr id="2" name="Datumsplatzhalt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de-DE" noProof="0"/>
              <a:t>01.03.20XX</a:t>
            </a:r>
          </a:p>
        </p:txBody>
      </p:sp>
      <p:sp>
        <p:nvSpPr>
          <p:cNvPr id="3" name="Fußzeilenplatzhalt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de-DE" noProof="0"/>
              <a:t>BEISPIEL FÜR FUSSZEILENTEXT</a:t>
            </a:r>
          </a:p>
        </p:txBody>
      </p:sp>
      <p:sp>
        <p:nvSpPr>
          <p:cNvPr id="4" name="Foliennummernplatzhalt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inführung">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rtlCol="0" anchor="b">
            <a:normAutofit/>
          </a:bodyPr>
          <a:lstStyle/>
          <a:p>
            <a:pPr rtl="0"/>
            <a:r>
              <a:rPr lang="en-US" sz="4400" noProof="0">
                <a:gradFill flip="none" rotWithShape="1">
                  <a:gsLst>
                    <a:gs pos="0">
                      <a:schemeClr val="accent5">
                        <a:alpha val="70000"/>
                      </a:schemeClr>
                    </a:gs>
                    <a:gs pos="100000">
                      <a:schemeClr val="accent1">
                        <a:alpha val="70000"/>
                      </a:schemeClr>
                    </a:gs>
                  </a:gsLst>
                  <a:lin ang="0" scaled="1"/>
                  <a:tileRect/>
                </a:gradFill>
              </a:rPr>
              <a:t>Click to edit Master title style</a:t>
            </a:r>
            <a:endParaRPr lang="de-DE" sz="4400" noProof="0">
              <a:gradFill flip="none" rotWithShape="1">
                <a:gsLst>
                  <a:gs pos="0">
                    <a:schemeClr val="accent5">
                      <a:alpha val="70000"/>
                    </a:schemeClr>
                  </a:gs>
                  <a:gs pos="100000">
                    <a:schemeClr val="accent1">
                      <a:alpha val="70000"/>
                    </a:schemeClr>
                  </a:gs>
                </a:gsLst>
                <a:lin ang="0" scaled="1"/>
                <a:tileRect/>
              </a:gradFill>
            </a:endParaRPr>
          </a:p>
        </p:txBody>
      </p:sp>
      <p:sp>
        <p:nvSpPr>
          <p:cNvPr id="17" name="Inhaltsplatzhalt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rtlCol="0">
            <a:noAutofit/>
          </a:bodyPr>
          <a:lstStyle>
            <a:lvl1pPr marL="0" indent="0">
              <a:lnSpc>
                <a:spcPct val="100000"/>
              </a:lnSpc>
              <a:buNone/>
              <a:defRPr sz="2000"/>
            </a:lvl1pPr>
          </a:lstStyle>
          <a:p>
            <a:pPr marL="228600" lvl="0" indent="-228600" rtl="0"/>
            <a:r>
              <a:rPr lang="en-US" sz="1800" noProof="0">
                <a:solidFill>
                  <a:schemeClr val="tx2">
                    <a:alpha val="60000"/>
                  </a:schemeClr>
                </a:solidFill>
              </a:rPr>
              <a:t>Click to edit Master text styles</a:t>
            </a:r>
          </a:p>
        </p:txBody>
      </p:sp>
      <p:sp>
        <p:nvSpPr>
          <p:cNvPr id="29" name="Datumsplatzhalt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rtlCol="0"/>
          <a:lstStyle>
            <a:lvl1pPr>
              <a:defRPr>
                <a:solidFill>
                  <a:schemeClr val="tx2">
                    <a:alpha val="60000"/>
                  </a:schemeClr>
                </a:solidFill>
              </a:defRPr>
            </a:lvl1pPr>
          </a:lstStyle>
          <a:p>
            <a:pPr rtl="0"/>
            <a:r>
              <a:rPr lang="de-DE" noProof="0"/>
              <a:t>01.03.20XX</a:t>
            </a:r>
          </a:p>
        </p:txBody>
      </p:sp>
      <p:sp>
        <p:nvSpPr>
          <p:cNvPr id="24" name="Bildplatzhalt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rtlCol="0"/>
          <a:lstStyle/>
          <a:p>
            <a:pPr rtl="0"/>
            <a:r>
              <a:rPr lang="en-US" noProof="0"/>
              <a:t>Click icon to add picture</a:t>
            </a:r>
            <a:endParaRPr lang="de-DE" noProof="0"/>
          </a:p>
        </p:txBody>
      </p:sp>
      <p:sp>
        <p:nvSpPr>
          <p:cNvPr id="25" name="Bildplatzhalt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rtlCol="0"/>
          <a:lstStyle/>
          <a:p>
            <a:pPr rtl="0"/>
            <a:r>
              <a:rPr lang="en-US" noProof="0"/>
              <a:t>Click icon to add picture</a:t>
            </a:r>
            <a:endParaRPr lang="de-DE" noProof="0"/>
          </a:p>
        </p:txBody>
      </p:sp>
      <p:sp>
        <p:nvSpPr>
          <p:cNvPr id="26" name="Bildplatzhalt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rtlCol="0"/>
          <a:lstStyle/>
          <a:p>
            <a:pPr rtl="0"/>
            <a:r>
              <a:rPr lang="en-US" noProof="0"/>
              <a:t>Click icon to add picture</a:t>
            </a:r>
            <a:endParaRPr lang="de-DE" noProof="0"/>
          </a:p>
        </p:txBody>
      </p:sp>
      <p:sp>
        <p:nvSpPr>
          <p:cNvPr id="30" name="Fußzeilenplatzhalt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rtlCol="0"/>
          <a:lstStyle>
            <a:lvl1pPr algn="l">
              <a:defRPr>
                <a:solidFill>
                  <a:schemeClr val="tx2">
                    <a:alpha val="60000"/>
                  </a:schemeClr>
                </a:solidFill>
              </a:defRPr>
            </a:lvl1pPr>
          </a:lstStyle>
          <a:p>
            <a:pPr rtl="0"/>
            <a:r>
              <a:rPr lang="de-DE" noProof="0"/>
              <a:t>BEISPIEL FÜR FUSSZEILENTEXT</a:t>
            </a:r>
          </a:p>
        </p:txBody>
      </p:sp>
      <p:sp>
        <p:nvSpPr>
          <p:cNvPr id="31" name="Foliennummernplatzhalt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bschnittsumbruch">
    <p:spTree>
      <p:nvGrpSpPr>
        <p:cNvPr id="1" name=""/>
        <p:cNvGrpSpPr/>
        <p:nvPr/>
      </p:nvGrpSpPr>
      <p:grpSpPr>
        <a:xfrm>
          <a:off x="0" y="0"/>
          <a:ext cx="0" cy="0"/>
          <a:chOff x="0" y="0"/>
          <a:chExt cx="0" cy="0"/>
        </a:xfrm>
      </p:grpSpPr>
      <p:sp useBgFill="1">
        <p:nvSpPr>
          <p:cNvPr id="5" name="Rechteck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6" name="Rechteck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Rechteck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useBgFill="1">
        <p:nvSpPr>
          <p:cNvPr id="8" name="Freihandform: Form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Rahmen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solidFill>
                <a:schemeClr val="tx1"/>
              </a:solidFill>
            </a:endParaRPr>
          </a:p>
        </p:txBody>
      </p:sp>
      <p:sp>
        <p:nvSpPr>
          <p:cNvPr id="10" name="Titel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rtlCol="0"/>
          <a:lstStyle>
            <a:lvl1pPr>
              <a:defRPr>
                <a:solidFill>
                  <a:schemeClr val="bg1"/>
                </a:solidFill>
              </a:defRPr>
            </a:lvl1pPr>
          </a:lstStyle>
          <a:p>
            <a:pPr algn="l" rtl="0"/>
            <a:r>
              <a:rPr lang="en-US" noProof="0">
                <a:solidFill>
                  <a:srgbClr val="FFFFFF"/>
                </a:solidFill>
                <a:ea typeface="Cambria" panose="02040503050406030204" pitchFamily="18" charset="0"/>
                <a:cs typeface="Sabon Next LT" panose="020B0502040204020203" pitchFamily="2" charset="0"/>
              </a:rPr>
              <a:t>Click to edit Master title style</a:t>
            </a:r>
            <a:endParaRPr lang="de-DE" noProof="0">
              <a:solidFill>
                <a:srgbClr val="FFFFFF"/>
              </a:solidFill>
              <a:ea typeface="Cambria" panose="02040503050406030204" pitchFamily="18" charset="0"/>
              <a:cs typeface="Sabon Next LT" panose="020B0502040204020203" pitchFamily="2" charset="0"/>
            </a:endParaRPr>
          </a:p>
        </p:txBody>
      </p:sp>
      <p:sp>
        <p:nvSpPr>
          <p:cNvPr id="18" name="Bildplatzhalt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rtlCol="0"/>
          <a:lstStyle/>
          <a:p>
            <a:pPr rtl="0"/>
            <a:r>
              <a:rPr lang="en-US" noProof="0"/>
              <a:t>Click icon to add picture</a:t>
            </a:r>
            <a:endParaRPr lang="de-DE" noProof="0"/>
          </a:p>
        </p:txBody>
      </p:sp>
      <p:sp>
        <p:nvSpPr>
          <p:cNvPr id="20" name="Bildplatzhalt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rtlCol="0"/>
          <a:lstStyle/>
          <a:p>
            <a:pPr rtl="0"/>
            <a:r>
              <a:rPr lang="en-US" noProof="0"/>
              <a:t>Click icon to add picture</a:t>
            </a:r>
            <a:endParaRPr lang="de-DE" noProof="0"/>
          </a:p>
        </p:txBody>
      </p:sp>
      <p:sp>
        <p:nvSpPr>
          <p:cNvPr id="13" name="Textplatzhalter 12">
            <a:extLst>
              <a:ext uri="{FF2B5EF4-FFF2-40B4-BE49-F238E27FC236}">
                <a16:creationId xmlns:a16="http://schemas.microsoft.com/office/drawing/2014/main" id="{6DD090CA-24E8-46A7-889A-A4FDD00A33E5}"/>
              </a:ext>
            </a:extLst>
          </p:cNvPr>
          <p:cNvSpPr>
            <a:spLocks noGrp="1"/>
          </p:cNvSpPr>
          <p:nvPr>
            <p:ph type="body" sz="quarter" idx="15" hasCustomPrompt="1"/>
          </p:nvPr>
        </p:nvSpPr>
        <p:spPr>
          <a:xfrm>
            <a:off x="838200" y="3600450"/>
            <a:ext cx="5322888" cy="2451100"/>
          </a:xfrm>
        </p:spPr>
        <p:txBody>
          <a:bodyPr rtlCol="0">
            <a:normAutofit/>
          </a:bodyPr>
          <a:lstStyle>
            <a:lvl1pPr marL="0" indent="0">
              <a:buNone/>
              <a:defRPr sz="2800">
                <a:solidFill>
                  <a:schemeClr val="bg1"/>
                </a:solidFill>
                <a:latin typeface="+mn-lt"/>
              </a:defRPr>
            </a:lvl1pPr>
          </a:lstStyle>
          <a:p>
            <a:pPr lvl="0" rtl="0"/>
            <a:r>
              <a:rPr lang="de-DE" noProof="0"/>
              <a:t>Textmasterformat durch Klicken bearbeiten</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elle Diagrammzeitachs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B98991-AEF1-4F19-AAB8-436EAD58C282}"/>
              </a:ext>
            </a:extLst>
          </p:cNvPr>
          <p:cNvSpPr>
            <a:spLocks noGrp="1"/>
          </p:cNvSpPr>
          <p:nvPr>
            <p:ph type="title" hasCustomPrompt="1"/>
          </p:nvPr>
        </p:nvSpPr>
        <p:spPr/>
        <p:txBody>
          <a:bodyPr rtlCol="0"/>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0D25B44F-E7DA-40C6-8B44-71EAB6BDFC98}"/>
              </a:ext>
            </a:extLst>
          </p:cNvPr>
          <p:cNvSpPr>
            <a:spLocks noGrp="1"/>
          </p:cNvSpPr>
          <p:nvPr>
            <p:ph idx="1" hasCustomPrompt="1"/>
          </p:nvPr>
        </p:nvSpPr>
        <p:spPr/>
        <p:txBody>
          <a:bodyPr rtlCol="0"/>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A1F71817-A045-48C0-975B-CBEF88E9561E}"/>
              </a:ext>
            </a:extLst>
          </p:cNvPr>
          <p:cNvSpPr>
            <a:spLocks noGrp="1"/>
          </p:cNvSpPr>
          <p:nvPr>
            <p:ph type="dt" sz="half" idx="10"/>
          </p:nvPr>
        </p:nvSpPr>
        <p:spPr/>
        <p:txBody>
          <a:bodyPr rtlCol="0"/>
          <a:lstStyle/>
          <a:p>
            <a:pPr rtl="0"/>
            <a:r>
              <a:rPr lang="de-DE" noProof="0"/>
              <a:t>01.03.20XX</a:t>
            </a:r>
          </a:p>
        </p:txBody>
      </p:sp>
      <p:sp>
        <p:nvSpPr>
          <p:cNvPr id="5" name="Fußzeilenplatzhalt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rtlCol="0"/>
          <a:lstStyle/>
          <a:p>
            <a:pPr rtl="0"/>
            <a:r>
              <a:rPr lang="de-DE" noProof="0"/>
              <a:t>BEISPIEL FÜR FUSSZEILENTEXT</a:t>
            </a:r>
          </a:p>
        </p:txBody>
      </p:sp>
      <p:sp>
        <p:nvSpPr>
          <p:cNvPr id="6" name="Foliennummernplatzhalt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useBgFill="1">
        <p:nvSpPr>
          <p:cNvPr id="12" name="Rechteck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useBgFill="1">
        <p:nvSpPr>
          <p:cNvPr id="13" name="Rechteck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Rahmen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Bildplatzhalt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rtlCol="0"/>
          <a:lstStyle/>
          <a:p>
            <a:pPr rtl="0"/>
            <a:r>
              <a:rPr lang="en-US" noProof="0"/>
              <a:t>Click icon to add picture</a:t>
            </a:r>
            <a:endParaRPr lang="de-DE" noProof="0" dirty="0"/>
          </a:p>
        </p:txBody>
      </p:sp>
      <p:sp>
        <p:nvSpPr>
          <p:cNvPr id="6" name="Titel 5">
            <a:extLst>
              <a:ext uri="{FF2B5EF4-FFF2-40B4-BE49-F238E27FC236}">
                <a16:creationId xmlns:a16="http://schemas.microsoft.com/office/drawing/2014/main" id="{FDC036CF-E92D-4E80-8E6B-1B06EDDFD7CF}"/>
              </a:ext>
            </a:extLst>
          </p:cNvPr>
          <p:cNvSpPr>
            <a:spLocks noGrp="1"/>
          </p:cNvSpPr>
          <p:nvPr>
            <p:ph type="title" hasCustomPrompt="1"/>
          </p:nvPr>
        </p:nvSpPr>
        <p:spPr>
          <a:xfrm>
            <a:off x="838200" y="1271016"/>
            <a:ext cx="4800600" cy="3749040"/>
          </a:xfrm>
        </p:spPr>
        <p:txBody>
          <a:bodyPr rtlCol="0" anchor="b" anchorCtr="0"/>
          <a:lstStyle>
            <a:lvl1pPr>
              <a:defRPr>
                <a:solidFill>
                  <a:schemeClr val="bg1"/>
                </a:solidFill>
                <a:effectLst>
                  <a:outerShdw blurRad="38100" dist="38100" dir="2700000" algn="tl">
                    <a:srgbClr val="000000">
                      <a:alpha val="43137"/>
                    </a:srgbClr>
                  </a:outerShdw>
                </a:effectLst>
              </a:defRPr>
            </a:lvl1pPr>
          </a:lstStyle>
          <a:p>
            <a:pPr rtl="0"/>
            <a:r>
              <a:rPr lang="de-DE" noProof="0" dirty="0"/>
              <a:t>Titelmasterformat durch Klicken bearbeiten</a:t>
            </a:r>
          </a:p>
        </p:txBody>
      </p:sp>
      <p:sp>
        <p:nvSpPr>
          <p:cNvPr id="26" name="Textplatzhalt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rtlCol="0">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rtl="0"/>
            <a:r>
              <a:rPr lang="de-DE" noProof="0"/>
              <a:t>Untertitel durch Klicken hinzufügen</a:t>
            </a:r>
          </a:p>
        </p:txBody>
      </p:sp>
      <p:sp>
        <p:nvSpPr>
          <p:cNvPr id="2" name="Datumsplatzhalt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de-DE" noProof="0"/>
              <a:t>01.03.20XX</a:t>
            </a:r>
          </a:p>
        </p:txBody>
      </p:sp>
      <p:sp>
        <p:nvSpPr>
          <p:cNvPr id="3" name="Fußzeilenplatzhalt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de-DE" noProof="0"/>
              <a:t>BEISPIEL FÜR FUSSZEILENTEXT</a:t>
            </a:r>
          </a:p>
        </p:txBody>
      </p:sp>
      <p:sp>
        <p:nvSpPr>
          <p:cNvPr id="4" name="Foliennummernplatzhalt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B2DD4C-BFBC-4087-B94C-4DD0690E838E}"/>
              </a:ext>
            </a:extLst>
          </p:cNvPr>
          <p:cNvSpPr>
            <a:spLocks noGrp="1"/>
          </p:cNvSpPr>
          <p:nvPr>
            <p:ph type="title" hasCustomPrompt="1"/>
          </p:nvPr>
        </p:nvSpPr>
        <p:spPr/>
        <p:txBody>
          <a:bodyPr rtlCol="0"/>
          <a:lstStyle/>
          <a:p>
            <a:pPr rtl="0"/>
            <a:r>
              <a:rPr lang="de-DE" noProof="0"/>
              <a:t>Titelmasterformat durch Klicken bearbeiten</a:t>
            </a:r>
          </a:p>
        </p:txBody>
      </p:sp>
      <p:sp>
        <p:nvSpPr>
          <p:cNvPr id="15" name="Bildplatzhalt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rtlCol="0"/>
          <a:lstStyle/>
          <a:p>
            <a:pPr rtl="0"/>
            <a:r>
              <a:rPr lang="en-US" noProof="0"/>
              <a:t>Click icon to add picture</a:t>
            </a:r>
            <a:endParaRPr lang="de-DE" noProof="0"/>
          </a:p>
        </p:txBody>
      </p:sp>
      <p:sp>
        <p:nvSpPr>
          <p:cNvPr id="16" name="Bildplatzhalt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rtlCol="0"/>
          <a:lstStyle/>
          <a:p>
            <a:pPr rtl="0"/>
            <a:r>
              <a:rPr lang="en-US" noProof="0"/>
              <a:t>Click icon to add picture</a:t>
            </a:r>
            <a:endParaRPr lang="de-DE" noProof="0"/>
          </a:p>
        </p:txBody>
      </p:sp>
      <p:sp>
        <p:nvSpPr>
          <p:cNvPr id="17" name="Bildplatzhalt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rtlCol="0"/>
          <a:lstStyle/>
          <a:p>
            <a:pPr rtl="0"/>
            <a:r>
              <a:rPr lang="en-US" noProof="0"/>
              <a:t>Click icon to add picture</a:t>
            </a:r>
            <a:endParaRPr lang="de-DE" noProof="0"/>
          </a:p>
        </p:txBody>
      </p:sp>
      <p:sp>
        <p:nvSpPr>
          <p:cNvPr id="18" name="Bildplatzhalt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rtlCol="0"/>
          <a:lstStyle/>
          <a:p>
            <a:pPr rtl="0"/>
            <a:r>
              <a:rPr lang="en-US" noProof="0"/>
              <a:t>Click icon to add picture</a:t>
            </a:r>
            <a:endParaRPr lang="de-DE" noProof="0"/>
          </a:p>
        </p:txBody>
      </p:sp>
      <p:sp>
        <p:nvSpPr>
          <p:cNvPr id="20" name="Textplatzhalt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Name</a:t>
            </a:r>
          </a:p>
        </p:txBody>
      </p:sp>
      <p:sp>
        <p:nvSpPr>
          <p:cNvPr id="23" name="Textplatzhalt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Titel</a:t>
            </a:r>
          </a:p>
        </p:txBody>
      </p:sp>
      <p:sp>
        <p:nvSpPr>
          <p:cNvPr id="24" name="Textplatzhalt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Name</a:t>
            </a:r>
          </a:p>
        </p:txBody>
      </p:sp>
      <p:sp>
        <p:nvSpPr>
          <p:cNvPr id="25" name="Textplatzhalt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Titel</a:t>
            </a:r>
          </a:p>
        </p:txBody>
      </p:sp>
      <p:sp>
        <p:nvSpPr>
          <p:cNvPr id="26" name="Textplatzhalt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Name</a:t>
            </a:r>
          </a:p>
        </p:txBody>
      </p:sp>
      <p:sp>
        <p:nvSpPr>
          <p:cNvPr id="27" name="Textplatzhalt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Titel</a:t>
            </a:r>
          </a:p>
        </p:txBody>
      </p:sp>
      <p:sp>
        <p:nvSpPr>
          <p:cNvPr id="28" name="Textplatzhalt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Name</a:t>
            </a:r>
          </a:p>
        </p:txBody>
      </p:sp>
      <p:sp>
        <p:nvSpPr>
          <p:cNvPr id="29" name="Textplatzhalt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Titel</a:t>
            </a:r>
          </a:p>
        </p:txBody>
      </p:sp>
      <p:sp>
        <p:nvSpPr>
          <p:cNvPr id="3" name="Datumsplatzhalter 2">
            <a:extLst>
              <a:ext uri="{FF2B5EF4-FFF2-40B4-BE49-F238E27FC236}">
                <a16:creationId xmlns:a16="http://schemas.microsoft.com/office/drawing/2014/main" id="{BEB9D434-8228-4C7F-B520-14121EBC903B}"/>
              </a:ext>
            </a:extLst>
          </p:cNvPr>
          <p:cNvSpPr>
            <a:spLocks noGrp="1"/>
          </p:cNvSpPr>
          <p:nvPr>
            <p:ph type="dt" sz="half" idx="10"/>
          </p:nvPr>
        </p:nvSpPr>
        <p:spPr/>
        <p:txBody>
          <a:bodyPr rtlCol="0"/>
          <a:lstStyle/>
          <a:p>
            <a:pPr rtl="0"/>
            <a:r>
              <a:rPr lang="de-DE" noProof="0"/>
              <a:t>01.03.20XX</a:t>
            </a:r>
          </a:p>
        </p:txBody>
      </p:sp>
      <p:sp>
        <p:nvSpPr>
          <p:cNvPr id="4" name="Fußzeilenplatzhalt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rtlCol="0"/>
          <a:lstStyle/>
          <a:p>
            <a:pPr rtl="0"/>
            <a:r>
              <a:rPr lang="de-DE" noProof="0"/>
              <a:t>BEISPIEL FÜR FUSSZEILENTEXT</a:t>
            </a:r>
          </a:p>
        </p:txBody>
      </p:sp>
      <p:sp>
        <p:nvSpPr>
          <p:cNvPr id="5" name="Foliennummernplatzhalt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2 Spalte (Vergleichsfolie)">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AEEFF5CA-4662-4430-80C7-99CD7D66C9CF}"/>
              </a:ext>
            </a:extLst>
          </p:cNvPr>
          <p:cNvSpPr>
            <a:spLocks noGrp="1"/>
          </p:cNvSpPr>
          <p:nvPr>
            <p:ph sz="half" idx="2" hasCustomPrompt="1"/>
          </p:nvPr>
        </p:nvSpPr>
        <p:spPr>
          <a:xfrm>
            <a:off x="839788" y="2560320"/>
            <a:ext cx="5157787" cy="3446463"/>
          </a:xfrm>
          <a:solidFill>
            <a:schemeClr val="bg1"/>
          </a:solidFill>
        </p:spPr>
        <p:txBody>
          <a:bodyPr rtlCol="0">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Inhaltsplatzhalter 5">
            <a:extLst>
              <a:ext uri="{FF2B5EF4-FFF2-40B4-BE49-F238E27FC236}">
                <a16:creationId xmlns:a16="http://schemas.microsoft.com/office/drawing/2014/main" id="{4DF7633C-C24D-4947-979C-132B3AC405A8}"/>
              </a:ext>
            </a:extLst>
          </p:cNvPr>
          <p:cNvSpPr>
            <a:spLocks noGrp="1"/>
          </p:cNvSpPr>
          <p:nvPr>
            <p:ph sz="quarter" idx="4" hasCustomPrompt="1"/>
          </p:nvPr>
        </p:nvSpPr>
        <p:spPr>
          <a:xfrm>
            <a:off x="6172200" y="2560320"/>
            <a:ext cx="5183188" cy="3446463"/>
          </a:xfrm>
        </p:spPr>
        <p:txBody>
          <a:bodyPr rtlCol="0">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CE8A46E1-3934-4807-900F-CA7A4D8D66B3}"/>
              </a:ext>
            </a:extLst>
          </p:cNvPr>
          <p:cNvSpPr>
            <a:spLocks noGrp="1"/>
          </p:cNvSpPr>
          <p:nvPr>
            <p:ph type="dt" sz="half" idx="10"/>
          </p:nvPr>
        </p:nvSpPr>
        <p:spPr/>
        <p:txBody>
          <a:bodyPr rtlCol="0"/>
          <a:lstStyle/>
          <a:p>
            <a:pPr rtl="0"/>
            <a:r>
              <a:rPr lang="de-DE" noProof="0"/>
              <a:t>01.03.20XX</a:t>
            </a:r>
          </a:p>
        </p:txBody>
      </p:sp>
      <p:sp>
        <p:nvSpPr>
          <p:cNvPr id="8" name="Fußzeilenplatzhalt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rtlCol="0"/>
          <a:lstStyle/>
          <a:p>
            <a:pPr rtl="0"/>
            <a:r>
              <a:rPr lang="de-DE" noProof="0"/>
              <a:t>BEISPIEL FÜR FUSSZEILENTEXT</a:t>
            </a:r>
          </a:p>
        </p:txBody>
      </p:sp>
      <p:sp>
        <p:nvSpPr>
          <p:cNvPr id="9" name="Foliennummernplatzhalt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
        <p:nvSpPr>
          <p:cNvPr id="10" name="Titel 9">
            <a:extLst>
              <a:ext uri="{FF2B5EF4-FFF2-40B4-BE49-F238E27FC236}">
                <a16:creationId xmlns:a16="http://schemas.microsoft.com/office/drawing/2014/main" id="{351C83D0-CBAB-4E41-89AB-89FF36D38A0A}"/>
              </a:ext>
            </a:extLst>
          </p:cNvPr>
          <p:cNvSpPr>
            <a:spLocks noGrp="1"/>
          </p:cNvSpPr>
          <p:nvPr>
            <p:ph type="title" hasCustomPrompt="1"/>
          </p:nvPr>
        </p:nvSpPr>
        <p:spPr/>
        <p:txBody>
          <a:bodyPr rtlCol="0"/>
          <a:lstStyle/>
          <a:p>
            <a:pPr rtl="0"/>
            <a:r>
              <a:rPr lang="de-DE" noProof="0"/>
              <a:t>Titelmasterformat durch Klicken bearbeiten</a:t>
            </a:r>
          </a:p>
        </p:txBody>
      </p:sp>
      <p:sp>
        <p:nvSpPr>
          <p:cNvPr id="11" name="Textplatzhalter 2">
            <a:extLst>
              <a:ext uri="{FF2B5EF4-FFF2-40B4-BE49-F238E27FC236}">
                <a16:creationId xmlns:a16="http://schemas.microsoft.com/office/drawing/2014/main" id="{9C302BB0-D231-4195-8083-264C01DF99B8}"/>
              </a:ext>
            </a:extLst>
          </p:cNvPr>
          <p:cNvSpPr>
            <a:spLocks noGrp="1"/>
          </p:cNvSpPr>
          <p:nvPr>
            <p:ph type="body" idx="1" hasCustomPrompt="1"/>
          </p:nvPr>
        </p:nvSpPr>
        <p:spPr>
          <a:xfrm>
            <a:off x="839787" y="2011680"/>
            <a:ext cx="5157787"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13" name="Textplatzhalter 4">
            <a:extLst>
              <a:ext uri="{FF2B5EF4-FFF2-40B4-BE49-F238E27FC236}">
                <a16:creationId xmlns:a16="http://schemas.microsoft.com/office/drawing/2014/main" id="{5B2A70FA-99E0-466C-AC57-33C48353BBDB}"/>
              </a:ext>
            </a:extLst>
          </p:cNvPr>
          <p:cNvSpPr>
            <a:spLocks noGrp="1"/>
          </p:cNvSpPr>
          <p:nvPr>
            <p:ph type="body" sz="quarter" idx="13" hasCustomPrompt="1"/>
          </p:nvPr>
        </p:nvSpPr>
        <p:spPr>
          <a:xfrm>
            <a:off x="6169027" y="2011680"/>
            <a:ext cx="5183187"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3 Sp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DC85CC-8D2B-4219-A2A4-1625A02DFECD}"/>
              </a:ext>
            </a:extLst>
          </p:cNvPr>
          <p:cNvSpPr>
            <a:spLocks noGrp="1"/>
          </p:cNvSpPr>
          <p:nvPr>
            <p:ph type="title" hasCustomPrompt="1"/>
          </p:nvPr>
        </p:nvSpPr>
        <p:spPr>
          <a:xfrm>
            <a:off x="839788" y="685800"/>
            <a:ext cx="10515600" cy="1325880"/>
          </a:xfrm>
        </p:spPr>
        <p:txBody>
          <a:bodyPr rtlCol="0"/>
          <a:lstStyle/>
          <a:p>
            <a:pPr rtl="0"/>
            <a:r>
              <a:rPr lang="de-DE" noProof="0"/>
              <a:t>Titelmasterformat durch Klicken bearbeiten</a:t>
            </a:r>
          </a:p>
        </p:txBody>
      </p:sp>
      <p:sp>
        <p:nvSpPr>
          <p:cNvPr id="3" name="Textplatzhalter 2">
            <a:extLst>
              <a:ext uri="{FF2B5EF4-FFF2-40B4-BE49-F238E27FC236}">
                <a16:creationId xmlns:a16="http://schemas.microsoft.com/office/drawing/2014/main" id="{DD6143C8-1CF7-440E-99A3-0527314598C6}"/>
              </a:ext>
            </a:extLst>
          </p:cNvPr>
          <p:cNvSpPr>
            <a:spLocks noGrp="1"/>
          </p:cNvSpPr>
          <p:nvPr>
            <p:ph type="body" idx="1" hasCustomPrompt="1"/>
          </p:nvPr>
        </p:nvSpPr>
        <p:spPr>
          <a:xfrm>
            <a:off x="839788"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4" name="Inhaltsplatzhalter 3">
            <a:extLst>
              <a:ext uri="{FF2B5EF4-FFF2-40B4-BE49-F238E27FC236}">
                <a16:creationId xmlns:a16="http://schemas.microsoft.com/office/drawing/2014/main" id="{AEEFF5CA-4662-4430-80C7-99CD7D66C9CF}"/>
              </a:ext>
            </a:extLst>
          </p:cNvPr>
          <p:cNvSpPr>
            <a:spLocks noGrp="1"/>
          </p:cNvSpPr>
          <p:nvPr>
            <p:ph sz="half" idx="2" hasCustomPrompt="1"/>
          </p:nvPr>
        </p:nvSpPr>
        <p:spPr>
          <a:xfrm>
            <a:off x="839788"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876CB5B7-DC23-41CE-872B-E25BD64F84A5}"/>
              </a:ext>
            </a:extLst>
          </p:cNvPr>
          <p:cNvSpPr>
            <a:spLocks noGrp="1"/>
          </p:cNvSpPr>
          <p:nvPr>
            <p:ph type="body" sz="quarter" idx="3" hasCustomPrompt="1"/>
          </p:nvPr>
        </p:nvSpPr>
        <p:spPr>
          <a:xfrm>
            <a:off x="4404360"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6" name="Inhaltsplatzhalter 5">
            <a:extLst>
              <a:ext uri="{FF2B5EF4-FFF2-40B4-BE49-F238E27FC236}">
                <a16:creationId xmlns:a16="http://schemas.microsoft.com/office/drawing/2014/main" id="{4DF7633C-C24D-4947-979C-132B3AC405A8}"/>
              </a:ext>
            </a:extLst>
          </p:cNvPr>
          <p:cNvSpPr>
            <a:spLocks noGrp="1"/>
          </p:cNvSpPr>
          <p:nvPr>
            <p:ph sz="quarter" idx="4" hasCustomPrompt="1"/>
          </p:nvPr>
        </p:nvSpPr>
        <p:spPr>
          <a:xfrm>
            <a:off x="4404360"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0" name="Textplatzhalter 4">
            <a:extLst>
              <a:ext uri="{FF2B5EF4-FFF2-40B4-BE49-F238E27FC236}">
                <a16:creationId xmlns:a16="http://schemas.microsoft.com/office/drawing/2014/main" id="{422881CE-A366-4A3A-AE00-9B14BEFE4A95}"/>
              </a:ext>
            </a:extLst>
          </p:cNvPr>
          <p:cNvSpPr>
            <a:spLocks noGrp="1"/>
          </p:cNvSpPr>
          <p:nvPr>
            <p:ph type="body" sz="quarter" idx="13" hasCustomPrompt="1"/>
          </p:nvPr>
        </p:nvSpPr>
        <p:spPr>
          <a:xfrm>
            <a:off x="7968934"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11" name="Inhaltsplatzhalter 5">
            <a:extLst>
              <a:ext uri="{FF2B5EF4-FFF2-40B4-BE49-F238E27FC236}">
                <a16:creationId xmlns:a16="http://schemas.microsoft.com/office/drawing/2014/main" id="{3CF16E98-73C9-47B5-B88B-9120BEB9F09B}"/>
              </a:ext>
            </a:extLst>
          </p:cNvPr>
          <p:cNvSpPr>
            <a:spLocks noGrp="1"/>
          </p:cNvSpPr>
          <p:nvPr>
            <p:ph sz="quarter" idx="14" hasCustomPrompt="1"/>
          </p:nvPr>
        </p:nvSpPr>
        <p:spPr>
          <a:xfrm>
            <a:off x="7968934"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CE8A46E1-3934-4807-900F-CA7A4D8D66B3}"/>
              </a:ext>
            </a:extLst>
          </p:cNvPr>
          <p:cNvSpPr>
            <a:spLocks noGrp="1"/>
          </p:cNvSpPr>
          <p:nvPr>
            <p:ph type="dt" sz="half" idx="10"/>
          </p:nvPr>
        </p:nvSpPr>
        <p:spPr/>
        <p:txBody>
          <a:bodyPr rtlCol="0"/>
          <a:lstStyle/>
          <a:p>
            <a:pPr rtl="0"/>
            <a:r>
              <a:rPr lang="de-DE" noProof="0"/>
              <a:t>01.03.20XX</a:t>
            </a:r>
          </a:p>
        </p:txBody>
      </p:sp>
      <p:sp>
        <p:nvSpPr>
          <p:cNvPr id="8" name="Fußzeilenplatzhalt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rtlCol="0"/>
          <a:lstStyle/>
          <a:p>
            <a:pPr rtl="0"/>
            <a:r>
              <a:rPr lang="de-DE" noProof="0"/>
              <a:t>BEISPIEL FÜR FUSSZEILENTEXT</a:t>
            </a:r>
          </a:p>
        </p:txBody>
      </p:sp>
      <p:sp>
        <p:nvSpPr>
          <p:cNvPr id="9" name="Foliennummernplatzhalt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ahmen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platzhalt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pPr rtl="0"/>
            <a:r>
              <a:rPr lang="de-DE" noProof="0"/>
              <a:t>01.03.20XX</a:t>
            </a:r>
          </a:p>
        </p:txBody>
      </p:sp>
      <p:sp>
        <p:nvSpPr>
          <p:cNvPr id="5" name="Fußzeilenplatzhalt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pPr rtl="0"/>
            <a:r>
              <a:rPr lang="de-DE" noProof="0">
                <a:solidFill>
                  <a:srgbClr val="FFFFFF"/>
                </a:solidFill>
              </a:rPr>
              <a:t>BEISPIEL FÜR FUSSZEILENTEXT</a:t>
            </a:r>
          </a:p>
        </p:txBody>
      </p:sp>
      <p:sp>
        <p:nvSpPr>
          <p:cNvPr id="6" name="Foliennummernplatzhalt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pPr rtl="0"/>
            <a:fld id="{28844951-7827-47D4-8276-7DDE1FA7D85A}" type="slidenum">
              <a:rPr lang="de-DE" noProof="0" smtClean="0"/>
              <a:pPr rtl="0"/>
              <a:t>‹#›</a:t>
            </a:fld>
            <a:endParaRPr lang="de-DE" noProof="0"/>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rtlCol="0" anchor="b" anchorCtr="0"/>
          <a:lstStyle/>
          <a:p>
            <a:pPr rtl="0"/>
            <a:r>
              <a:rPr lang="de-DE" dirty="0" err="1"/>
              <a:t>Explanations</a:t>
            </a:r>
            <a:r>
              <a:rPr lang="de-DE" dirty="0"/>
              <a:t> </a:t>
            </a:r>
            <a:r>
              <a:rPr lang="de-DE" dirty="0" err="1"/>
              <a:t>for</a:t>
            </a:r>
            <a:r>
              <a:rPr lang="de-DE" dirty="0"/>
              <a:t> </a:t>
            </a:r>
            <a:r>
              <a:rPr lang="de-DE" dirty="0" err="1"/>
              <a:t>Why</a:t>
            </a:r>
            <a:r>
              <a:rPr lang="de-DE" dirty="0"/>
              <a:t>-not Questions</a:t>
            </a:r>
          </a:p>
        </p:txBody>
      </p:sp>
      <p:sp>
        <p:nvSpPr>
          <p:cNvPr id="5" name="Untertitel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rtlCol="0"/>
          <a:lstStyle/>
          <a:p>
            <a:pPr rtl="0"/>
            <a:r>
              <a:rPr lang="de-DE" dirty="0"/>
              <a:t>DATA.ML.360-2023-2024-1-TAU </a:t>
            </a:r>
            <a:r>
              <a:rPr lang="de-DE" dirty="0" err="1"/>
              <a:t>Assignment</a:t>
            </a:r>
            <a:r>
              <a:rPr lang="de-DE" dirty="0"/>
              <a:t> IV</a:t>
            </a:r>
          </a:p>
        </p:txBody>
      </p:sp>
    </p:spTree>
    <p:extLst>
      <p:ext uri="{BB962C8B-B14F-4D97-AF65-F5344CB8AC3E}">
        <p14:creationId xmlns:p14="http://schemas.microsoft.com/office/powerpoint/2010/main" val="70358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10">
            <a:extLst>
              <a:ext uri="{FF2B5EF4-FFF2-40B4-BE49-F238E27FC236}">
                <a16:creationId xmlns:a16="http://schemas.microsoft.com/office/drawing/2014/main" id="{02AA2C48-00DB-56C5-9469-F899B6D137A0}"/>
              </a:ext>
            </a:extLst>
          </p:cNvPr>
          <p:cNvPicPr>
            <a:picLocks noGrp="1" noChangeAspect="1"/>
          </p:cNvPicPr>
          <p:nvPr>
            <p:ph type="pic" sz="quarter" idx="13"/>
          </p:nvPr>
        </p:nvPicPr>
        <p:blipFill>
          <a:blip r:embed="rId3"/>
          <a:srcRect t="22563" b="22563"/>
          <a:stretch/>
        </p:blipFill>
        <p:spPr>
          <a:xfrm>
            <a:off x="9374818" y="-23813"/>
            <a:ext cx="2817182" cy="6881813"/>
          </a:xfrm>
        </p:spPr>
      </p:pic>
      <p:sp>
        <p:nvSpPr>
          <p:cNvPr id="2" name="Titel 1">
            <a:extLst>
              <a:ext uri="{FF2B5EF4-FFF2-40B4-BE49-F238E27FC236}">
                <a16:creationId xmlns:a16="http://schemas.microsoft.com/office/drawing/2014/main" id="{BFB49352-2AB0-4ADD-96B9-AB0FAECB557C}"/>
              </a:ext>
            </a:extLst>
          </p:cNvPr>
          <p:cNvSpPr>
            <a:spLocks noGrp="1"/>
          </p:cNvSpPr>
          <p:nvPr>
            <p:ph type="title"/>
          </p:nvPr>
        </p:nvSpPr>
        <p:spPr>
          <a:xfrm>
            <a:off x="161628" y="1686757"/>
            <a:ext cx="7474848" cy="701336"/>
          </a:xfrm>
        </p:spPr>
        <p:txBody>
          <a:bodyPr rtlCol="0">
            <a:normAutofit fontScale="90000"/>
          </a:bodyPr>
          <a:lstStyle/>
          <a:p>
            <a:pPr rtl="0"/>
            <a:r>
              <a:rPr lang="de-DE" dirty="0" err="1"/>
              <a:t>Explain_why_not</a:t>
            </a:r>
            <a:endParaRPr lang="de-DE" dirty="0"/>
          </a:p>
        </p:txBody>
      </p:sp>
      <p:sp>
        <p:nvSpPr>
          <p:cNvPr id="3" name="Inhaltsplatzhalter 2">
            <a:extLst>
              <a:ext uri="{FF2B5EF4-FFF2-40B4-BE49-F238E27FC236}">
                <a16:creationId xmlns:a16="http://schemas.microsoft.com/office/drawing/2014/main" id="{2F49AA98-AED4-4FAD-999C-98B64BB9DF71}"/>
              </a:ext>
            </a:extLst>
          </p:cNvPr>
          <p:cNvSpPr>
            <a:spLocks noGrp="1"/>
          </p:cNvSpPr>
          <p:nvPr>
            <p:ph idx="1"/>
          </p:nvPr>
        </p:nvSpPr>
        <p:spPr>
          <a:xfrm>
            <a:off x="841248" y="3062377"/>
            <a:ext cx="7769352" cy="3114585"/>
          </a:xfrm>
        </p:spPr>
        <p:txBody>
          <a:bodyPr rtlCol="0">
            <a:normAutofit/>
          </a:bodyPr>
          <a:lstStyle/>
          <a:p>
            <a:pPr marL="342900" indent="-342900" rtl="0">
              <a:buFont typeface="Arial" panose="020B0604020202020204" pitchFamily="34" charset="0"/>
              <a:buChar char="•"/>
            </a:pPr>
            <a:r>
              <a:rPr lang="en-US" dirty="0"/>
              <a:t>This method addresses the question of why a specific item is not recommended to a group of users.</a:t>
            </a:r>
          </a:p>
          <a:p>
            <a:pPr marL="342900" indent="-342900" rtl="0">
              <a:buFont typeface="Arial" panose="020B0604020202020204" pitchFamily="34" charset="0"/>
              <a:buChar char="•"/>
            </a:pPr>
            <a:r>
              <a:rPr lang="en-US" dirty="0"/>
              <a:t>Components include input strings, user questions, rating scores, recommendation lists, and peer information.</a:t>
            </a:r>
          </a:p>
          <a:p>
            <a:pPr marL="342900" indent="-342900" rtl="0">
              <a:buFont typeface="Arial" panose="020B0604020202020204" pitchFamily="34" charset="0"/>
              <a:buChar char="•"/>
            </a:pPr>
            <a:r>
              <a:rPr lang="en-US" dirty="0"/>
              <a:t>The primary goal is to provide more informative explanations for non-recommended items and why they were not included</a:t>
            </a:r>
            <a:endParaRPr lang="de-DE" dirty="0"/>
          </a:p>
        </p:txBody>
      </p:sp>
      <p:sp>
        <p:nvSpPr>
          <p:cNvPr id="81" name="Datumsplatzhalt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rtlCol="0"/>
          <a:lstStyle/>
          <a:p>
            <a:pPr rtl="0"/>
            <a:r>
              <a:rPr lang="de-DE" dirty="0"/>
              <a:t>29.11.2023</a:t>
            </a:r>
          </a:p>
        </p:txBody>
      </p:sp>
      <p:sp>
        <p:nvSpPr>
          <p:cNvPr id="82" name="Fußzeilenplatzhalt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rtlCol="0"/>
          <a:lstStyle/>
          <a:p>
            <a:pPr rtl="0"/>
            <a:r>
              <a:rPr lang="de-DE" dirty="0"/>
              <a:t>DATA.ML.360-2023-2024-1-TAU </a:t>
            </a:r>
            <a:r>
              <a:rPr lang="de-DE" dirty="0" err="1"/>
              <a:t>Assignment</a:t>
            </a:r>
            <a:r>
              <a:rPr lang="de-DE" dirty="0"/>
              <a:t> IV</a:t>
            </a:r>
          </a:p>
        </p:txBody>
      </p:sp>
      <p:sp>
        <p:nvSpPr>
          <p:cNvPr id="18" name="Foliennummernplatzhalt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de-DE" smtClean="0"/>
              <a:pPr rtl="0"/>
              <a:t>2</a:t>
            </a:fld>
            <a:endParaRPr lang="de-DE"/>
          </a:p>
        </p:txBody>
      </p:sp>
      <p:pic>
        <p:nvPicPr>
          <p:cNvPr id="6" name="Picture 5">
            <a:extLst>
              <a:ext uri="{FF2B5EF4-FFF2-40B4-BE49-F238E27FC236}">
                <a16:creationId xmlns:a16="http://schemas.microsoft.com/office/drawing/2014/main" id="{B679090A-B50F-CA49-095F-DCCEF24F0879}"/>
              </a:ext>
            </a:extLst>
          </p:cNvPr>
          <p:cNvPicPr>
            <a:picLocks noChangeAspect="1"/>
          </p:cNvPicPr>
          <p:nvPr/>
        </p:nvPicPr>
        <p:blipFill>
          <a:blip r:embed="rId4">
            <a:alphaModFix amt="42000"/>
          </a:blip>
          <a:stretch>
            <a:fillRect/>
          </a:stretch>
        </p:blipFill>
        <p:spPr>
          <a:xfrm>
            <a:off x="9374819" y="-17672"/>
            <a:ext cx="2817181" cy="6899485"/>
          </a:xfrm>
          <a:prstGeom prst="rect">
            <a:avLst/>
          </a:prstGeom>
        </p:spPr>
      </p:pic>
    </p:spTree>
    <p:extLst>
      <p:ext uri="{BB962C8B-B14F-4D97-AF65-F5344CB8AC3E}">
        <p14:creationId xmlns:p14="http://schemas.microsoft.com/office/powerpoint/2010/main" val="159034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0AD0D226-03E8-8CEB-C445-12B5E362E746}"/>
              </a:ext>
            </a:extLst>
          </p:cNvPr>
          <p:cNvPicPr>
            <a:picLocks noGrp="1" noChangeAspect="1"/>
          </p:cNvPicPr>
          <p:nvPr>
            <p:ph type="pic" sz="quarter" idx="13"/>
          </p:nvPr>
        </p:nvPicPr>
        <p:blipFill>
          <a:blip r:embed="rId2"/>
          <a:srcRect t="24508" b="24508"/>
          <a:stretch/>
        </p:blipFill>
        <p:spPr>
          <a:xfrm>
            <a:off x="11105965" y="0"/>
            <a:ext cx="1082860" cy="6858000"/>
          </a:xfrm>
          <a:solidFill>
            <a:schemeClr val="accent6">
              <a:alpha val="41000"/>
            </a:schemeClr>
          </a:solidFill>
        </p:spPr>
      </p:pic>
      <p:sp>
        <p:nvSpPr>
          <p:cNvPr id="4" name="Date Placeholder 3">
            <a:extLst>
              <a:ext uri="{FF2B5EF4-FFF2-40B4-BE49-F238E27FC236}">
                <a16:creationId xmlns:a16="http://schemas.microsoft.com/office/drawing/2014/main" id="{752EF12F-1E90-CA29-34F6-FE2805B2F8F5}"/>
              </a:ext>
            </a:extLst>
          </p:cNvPr>
          <p:cNvSpPr>
            <a:spLocks noGrp="1"/>
          </p:cNvSpPr>
          <p:nvPr>
            <p:ph type="dt" sz="half" idx="10"/>
          </p:nvPr>
        </p:nvSpPr>
        <p:spPr/>
        <p:txBody>
          <a:bodyPr/>
          <a:lstStyle/>
          <a:p>
            <a:pPr rtl="0"/>
            <a:r>
              <a:rPr lang="de-DE" dirty="0"/>
              <a:t>29</a:t>
            </a:r>
            <a:r>
              <a:rPr lang="de-DE" noProof="0" dirty="0"/>
              <a:t>.11.2023</a:t>
            </a:r>
          </a:p>
        </p:txBody>
      </p:sp>
      <p:sp>
        <p:nvSpPr>
          <p:cNvPr id="8" name="Footer Placeholder 7">
            <a:extLst>
              <a:ext uri="{FF2B5EF4-FFF2-40B4-BE49-F238E27FC236}">
                <a16:creationId xmlns:a16="http://schemas.microsoft.com/office/drawing/2014/main" id="{B1379C47-08AD-FBED-E30F-F213008FBB04}"/>
              </a:ext>
            </a:extLst>
          </p:cNvPr>
          <p:cNvSpPr>
            <a:spLocks noGrp="1"/>
          </p:cNvSpPr>
          <p:nvPr>
            <p:ph type="ftr" sz="quarter" idx="11"/>
          </p:nvPr>
        </p:nvSpPr>
        <p:spPr/>
        <p:txBody>
          <a:bodyPr/>
          <a:lstStyle/>
          <a:p>
            <a:pPr rtl="0"/>
            <a:r>
              <a:rPr lang="de-DE" dirty="0"/>
              <a:t>DATA.ML.360-2023-2024-1-TAU </a:t>
            </a:r>
            <a:r>
              <a:rPr lang="de-DE" dirty="0" err="1"/>
              <a:t>Assignment</a:t>
            </a:r>
            <a:r>
              <a:rPr lang="de-DE" dirty="0"/>
              <a:t> IV</a:t>
            </a:r>
          </a:p>
        </p:txBody>
      </p:sp>
      <p:sp>
        <p:nvSpPr>
          <p:cNvPr id="9" name="Slide Number Placeholder 8">
            <a:extLst>
              <a:ext uri="{FF2B5EF4-FFF2-40B4-BE49-F238E27FC236}">
                <a16:creationId xmlns:a16="http://schemas.microsoft.com/office/drawing/2014/main" id="{7D656409-5A42-9BCE-1CF0-EBE2EB0A8986}"/>
              </a:ext>
            </a:extLst>
          </p:cNvPr>
          <p:cNvSpPr>
            <a:spLocks noGrp="1"/>
          </p:cNvSpPr>
          <p:nvPr>
            <p:ph type="sldNum" sz="quarter" idx="12"/>
          </p:nvPr>
        </p:nvSpPr>
        <p:spPr/>
        <p:txBody>
          <a:bodyPr/>
          <a:lstStyle/>
          <a:p>
            <a:pPr rtl="0"/>
            <a:fld id="{28844951-7827-47D4-8276-7DDE1FA7D85A}" type="slidenum">
              <a:rPr lang="de-DE" noProof="0" smtClean="0"/>
              <a:t>3</a:t>
            </a:fld>
            <a:endParaRPr lang="de-DE" noProof="0"/>
          </a:p>
        </p:txBody>
      </p:sp>
      <p:sp>
        <p:nvSpPr>
          <p:cNvPr id="27" name="TextBox 26">
            <a:extLst>
              <a:ext uri="{FF2B5EF4-FFF2-40B4-BE49-F238E27FC236}">
                <a16:creationId xmlns:a16="http://schemas.microsoft.com/office/drawing/2014/main" id="{5884F675-FC40-83F1-EC99-3BBC3EAC2D0B}"/>
              </a:ext>
            </a:extLst>
          </p:cNvPr>
          <p:cNvSpPr txBox="1"/>
          <p:nvPr/>
        </p:nvSpPr>
        <p:spPr>
          <a:xfrm>
            <a:off x="310636" y="1342545"/>
            <a:ext cx="11594319" cy="3760004"/>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Prompt user for a movie name using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input_string</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Store the entered movie name in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input_string</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Create an empty dictionary,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explanations_dict</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 to store user explanations.</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Iterate through each user in the group using for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user_id</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 in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group_members</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Collect peer rating scores for movies in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peers_rating_scores</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Obtain user recommendations using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user_recommendations</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Utilize functions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compute_user_similarity</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 and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get_top_recommended_movies</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 for collaborative filtering.</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endParaRPr kumimoji="0" lang="de-DE" sz="2000" b="0" i="0" u="none" strike="noStrike" kern="1200" cap="none" spc="0" normalizeH="0" baseline="0" noProof="0" dirty="0">
              <a:ln>
                <a:noFill/>
              </a:ln>
              <a:solidFill>
                <a:srgbClr val="201449">
                  <a:alpha val="70000"/>
                </a:srgbClr>
              </a:solidFill>
              <a:effectLst/>
              <a:uLnTx/>
              <a:uFillTx/>
              <a:latin typeface="Avenir Next LT Pro"/>
              <a:ea typeface="+mn-ea"/>
              <a:cs typeface="+mn-cs"/>
            </a:endParaRPr>
          </a:p>
        </p:txBody>
      </p:sp>
      <p:sp>
        <p:nvSpPr>
          <p:cNvPr id="5" name="Title 4">
            <a:extLst>
              <a:ext uri="{FF2B5EF4-FFF2-40B4-BE49-F238E27FC236}">
                <a16:creationId xmlns:a16="http://schemas.microsoft.com/office/drawing/2014/main" id="{A8631442-420C-7AA1-0280-C7A116E6B498}"/>
              </a:ext>
            </a:extLst>
          </p:cNvPr>
          <p:cNvSpPr>
            <a:spLocks noGrp="1"/>
          </p:cNvSpPr>
          <p:nvPr>
            <p:ph type="title"/>
          </p:nvPr>
        </p:nvSpPr>
        <p:spPr>
          <a:xfrm>
            <a:off x="623931" y="100012"/>
            <a:ext cx="5914937" cy="1018574"/>
          </a:xfrm>
        </p:spPr>
        <p:txBody>
          <a:bodyPr>
            <a:normAutofit fontScale="90000"/>
          </a:bodyPr>
          <a:lstStyle/>
          <a:p>
            <a:r>
              <a:rPr lang="de-DE" dirty="0" err="1"/>
              <a:t>Explain_why_not</a:t>
            </a:r>
            <a:r>
              <a:rPr lang="de-DE" dirty="0"/>
              <a:t> </a:t>
            </a:r>
            <a:r>
              <a:rPr lang="de-DE" dirty="0" err="1"/>
              <a:t>call</a:t>
            </a:r>
            <a:endParaRPr lang="de-DE" dirty="0"/>
          </a:p>
        </p:txBody>
      </p:sp>
    </p:spTree>
    <p:extLst>
      <p:ext uri="{BB962C8B-B14F-4D97-AF65-F5344CB8AC3E}">
        <p14:creationId xmlns:p14="http://schemas.microsoft.com/office/powerpoint/2010/main" val="363526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FE95A33-8C4B-F33C-F7F6-0D3FE4393457}"/>
              </a:ext>
            </a:extLst>
          </p:cNvPr>
          <p:cNvPicPr>
            <a:picLocks noGrp="1" noChangeAspect="1"/>
          </p:cNvPicPr>
          <p:nvPr>
            <p:ph type="pic" sz="quarter" idx="13"/>
          </p:nvPr>
        </p:nvPicPr>
        <p:blipFill>
          <a:blip r:embed="rId2"/>
          <a:srcRect t="22563" b="22563"/>
          <a:stretch/>
        </p:blipFill>
        <p:spPr>
          <a:xfrm>
            <a:off x="7938" y="-23813"/>
            <a:ext cx="4287837" cy="6881813"/>
          </a:xfrm>
        </p:spPr>
      </p:pic>
      <p:sp>
        <p:nvSpPr>
          <p:cNvPr id="2" name="Title 1">
            <a:extLst>
              <a:ext uri="{FF2B5EF4-FFF2-40B4-BE49-F238E27FC236}">
                <a16:creationId xmlns:a16="http://schemas.microsoft.com/office/drawing/2014/main" id="{EA001574-1AF6-6E03-5A5E-BA6599033F9F}"/>
              </a:ext>
            </a:extLst>
          </p:cNvPr>
          <p:cNvSpPr>
            <a:spLocks noGrp="1"/>
          </p:cNvSpPr>
          <p:nvPr>
            <p:ph type="title"/>
          </p:nvPr>
        </p:nvSpPr>
        <p:spPr>
          <a:xfrm>
            <a:off x="4522015" y="255250"/>
            <a:ext cx="7491369" cy="721495"/>
          </a:xfrm>
        </p:spPr>
        <p:txBody>
          <a:bodyPr>
            <a:normAutofit fontScale="90000"/>
          </a:bodyPr>
          <a:lstStyle/>
          <a:p>
            <a:r>
              <a:rPr lang="de-DE" dirty="0" err="1"/>
              <a:t>Explain_why_not</a:t>
            </a:r>
            <a:endParaRPr lang="de-DE" dirty="0"/>
          </a:p>
        </p:txBody>
      </p:sp>
      <p:sp>
        <p:nvSpPr>
          <p:cNvPr id="3" name="Content Placeholder 2">
            <a:extLst>
              <a:ext uri="{FF2B5EF4-FFF2-40B4-BE49-F238E27FC236}">
                <a16:creationId xmlns:a16="http://schemas.microsoft.com/office/drawing/2014/main" id="{82B22E7D-02CF-1885-33B0-92E4F7A7C77A}"/>
              </a:ext>
            </a:extLst>
          </p:cNvPr>
          <p:cNvSpPr>
            <a:spLocks noGrp="1"/>
          </p:cNvSpPr>
          <p:nvPr>
            <p:ph idx="1"/>
          </p:nvPr>
        </p:nvSpPr>
        <p:spPr>
          <a:xfrm>
            <a:off x="4522016" y="976745"/>
            <a:ext cx="6588854" cy="5131206"/>
          </a:xfrm>
        </p:spPr>
        <p:txBody>
          <a:bodyPr/>
          <a:lstStyle/>
          <a:p>
            <a:pPr marL="342900" indent="-342900">
              <a:buFont typeface="Arial" panose="020B0604020202020204" pitchFamily="34" charset="0"/>
              <a:buChar char="•"/>
            </a:pPr>
            <a:r>
              <a:rPr lang="en-US" dirty="0"/>
              <a:t>Create an empty dictionary explanations to store explanations for each group member.</a:t>
            </a:r>
          </a:p>
          <a:p>
            <a:pPr marL="342900" indent="-342900">
              <a:buFont typeface="Arial" panose="020B0604020202020204" pitchFamily="34" charset="0"/>
              <a:buChar char="•"/>
            </a:pPr>
            <a:r>
              <a:rPr lang="en-US" dirty="0"/>
              <a:t>Calculate similarity scores between the </a:t>
            </a:r>
            <a:r>
              <a:rPr lang="en-US" dirty="0" err="1"/>
              <a:t>target_user_id</a:t>
            </a:r>
            <a:r>
              <a:rPr lang="en-US" dirty="0"/>
              <a:t> and other users using the </a:t>
            </a:r>
            <a:r>
              <a:rPr lang="en-US" dirty="0" err="1"/>
              <a:t>compute_user_similarity</a:t>
            </a:r>
            <a:r>
              <a:rPr lang="en-US" dirty="0"/>
              <a:t> function.</a:t>
            </a:r>
          </a:p>
          <a:p>
            <a:pPr marL="342900" indent="-342900">
              <a:buFont typeface="Arial" panose="020B0604020202020204" pitchFamily="34" charset="0"/>
              <a:buChar char="•"/>
            </a:pPr>
            <a:r>
              <a:rPr lang="en-US" dirty="0"/>
              <a:t>If user has already rated the movie, add the explanation “User has already rated (</a:t>
            </a:r>
            <a:r>
              <a:rPr lang="en-US" dirty="0" err="1"/>
              <a:t>input_string</a:t>
            </a:r>
            <a:r>
              <a:rPr lang="en-US" dirty="0"/>
              <a:t>)”</a:t>
            </a:r>
          </a:p>
          <a:p>
            <a:pPr marL="342900" indent="-342900">
              <a:buFont typeface="Arial" panose="020B0604020202020204" pitchFamily="34" charset="0"/>
              <a:buChar char="•"/>
            </a:pPr>
            <a:r>
              <a:rPr lang="en-US" dirty="0"/>
              <a:t>If there is a tie with another item in the recommendation list based on rating scores, add the explanation "Tied relevance scores" to the set.</a:t>
            </a:r>
          </a:p>
          <a:p>
            <a:pPr marL="342900" indent="-342900">
              <a:buFont typeface="Arial" panose="020B0604020202020204" pitchFamily="34" charset="0"/>
              <a:buChar char="•"/>
            </a:pPr>
            <a:r>
              <a:rPr lang="en-US" dirty="0"/>
              <a:t>If the item is in the recommendation list and its position is within the range of the first two times the </a:t>
            </a:r>
            <a:r>
              <a:rPr lang="en-US" dirty="0" err="1"/>
              <a:t>neighborhood_size</a:t>
            </a:r>
            <a:r>
              <a:rPr lang="en-US" dirty="0"/>
              <a:t>, add the explanation "Position in list (</a:t>
            </a:r>
            <a:r>
              <a:rPr lang="en-US" dirty="0" err="1"/>
              <a:t>neighborhood_size</a:t>
            </a:r>
            <a:r>
              <a:rPr lang="en-US" dirty="0"/>
              <a:t>)" to the set.</a:t>
            </a:r>
            <a:endParaRPr lang="de-DE" dirty="0"/>
          </a:p>
        </p:txBody>
      </p:sp>
      <p:sp>
        <p:nvSpPr>
          <p:cNvPr id="4" name="Date Placeholder 3">
            <a:extLst>
              <a:ext uri="{FF2B5EF4-FFF2-40B4-BE49-F238E27FC236}">
                <a16:creationId xmlns:a16="http://schemas.microsoft.com/office/drawing/2014/main" id="{5F604EAD-938E-F066-1491-6E882E049A88}"/>
              </a:ext>
            </a:extLst>
          </p:cNvPr>
          <p:cNvSpPr>
            <a:spLocks noGrp="1"/>
          </p:cNvSpPr>
          <p:nvPr>
            <p:ph type="dt" sz="half" idx="10"/>
          </p:nvPr>
        </p:nvSpPr>
        <p:spPr>
          <a:xfrm>
            <a:off x="180975" y="6429374"/>
            <a:ext cx="2743200" cy="365125"/>
          </a:xfrm>
        </p:spPr>
        <p:txBody>
          <a:bodyPr/>
          <a:lstStyle/>
          <a:p>
            <a:pPr rtl="0"/>
            <a:r>
              <a:rPr lang="de-DE" dirty="0"/>
              <a:t>29</a:t>
            </a:r>
            <a:r>
              <a:rPr lang="de-DE" noProof="0" dirty="0"/>
              <a:t>.11.2023</a:t>
            </a:r>
          </a:p>
        </p:txBody>
      </p:sp>
      <p:sp>
        <p:nvSpPr>
          <p:cNvPr id="8" name="Footer Placeholder 7">
            <a:extLst>
              <a:ext uri="{FF2B5EF4-FFF2-40B4-BE49-F238E27FC236}">
                <a16:creationId xmlns:a16="http://schemas.microsoft.com/office/drawing/2014/main" id="{52A07024-56A9-1B49-775D-A34391F38483}"/>
              </a:ext>
            </a:extLst>
          </p:cNvPr>
          <p:cNvSpPr>
            <a:spLocks noGrp="1"/>
          </p:cNvSpPr>
          <p:nvPr>
            <p:ph type="ftr" sz="quarter" idx="11"/>
          </p:nvPr>
        </p:nvSpPr>
        <p:spPr/>
        <p:txBody>
          <a:bodyPr/>
          <a:lstStyle/>
          <a:p>
            <a:pPr rtl="0"/>
            <a:r>
              <a:rPr lang="de-DE" dirty="0"/>
              <a:t>DATA.ML.360-2023-2024-1-TAU </a:t>
            </a:r>
            <a:r>
              <a:rPr lang="de-DE" dirty="0" err="1"/>
              <a:t>Assignment</a:t>
            </a:r>
            <a:r>
              <a:rPr lang="de-DE" dirty="0"/>
              <a:t> IV</a:t>
            </a:r>
          </a:p>
        </p:txBody>
      </p:sp>
      <p:sp>
        <p:nvSpPr>
          <p:cNvPr id="9" name="Slide Number Placeholder 8">
            <a:extLst>
              <a:ext uri="{FF2B5EF4-FFF2-40B4-BE49-F238E27FC236}">
                <a16:creationId xmlns:a16="http://schemas.microsoft.com/office/drawing/2014/main" id="{F2C87FD2-38CF-0E50-3EBE-7352E323394B}"/>
              </a:ext>
            </a:extLst>
          </p:cNvPr>
          <p:cNvSpPr>
            <a:spLocks noGrp="1"/>
          </p:cNvSpPr>
          <p:nvPr>
            <p:ph type="sldNum" sz="quarter" idx="12"/>
          </p:nvPr>
        </p:nvSpPr>
        <p:spPr/>
        <p:txBody>
          <a:bodyPr/>
          <a:lstStyle/>
          <a:p>
            <a:pPr rtl="0"/>
            <a:fld id="{28844951-7827-47D4-8276-7DDE1FA7D85A}" type="slidenum">
              <a:rPr lang="de-DE" noProof="0" smtClean="0"/>
              <a:t>4</a:t>
            </a:fld>
            <a:endParaRPr lang="de-DE" noProof="0"/>
          </a:p>
        </p:txBody>
      </p:sp>
      <p:pic>
        <p:nvPicPr>
          <p:cNvPr id="15" name="Picture 14">
            <a:extLst>
              <a:ext uri="{FF2B5EF4-FFF2-40B4-BE49-F238E27FC236}">
                <a16:creationId xmlns:a16="http://schemas.microsoft.com/office/drawing/2014/main" id="{C6E63F42-E59F-06E6-5EF0-964DB5DD3442}"/>
              </a:ext>
            </a:extLst>
          </p:cNvPr>
          <p:cNvPicPr>
            <a:picLocks noChangeAspect="1"/>
          </p:cNvPicPr>
          <p:nvPr/>
        </p:nvPicPr>
        <p:blipFill>
          <a:blip r:embed="rId3">
            <a:alphaModFix amt="39000"/>
          </a:blip>
          <a:stretch>
            <a:fillRect/>
          </a:stretch>
        </p:blipFill>
        <p:spPr>
          <a:xfrm>
            <a:off x="-15875" y="-11906"/>
            <a:ext cx="4285477" cy="6881812"/>
          </a:xfrm>
          <a:prstGeom prst="rect">
            <a:avLst/>
          </a:prstGeom>
        </p:spPr>
      </p:pic>
    </p:spTree>
    <p:extLst>
      <p:ext uri="{BB962C8B-B14F-4D97-AF65-F5344CB8AC3E}">
        <p14:creationId xmlns:p14="http://schemas.microsoft.com/office/powerpoint/2010/main" val="96874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FE95A33-8C4B-F33C-F7F6-0D3FE4393457}"/>
              </a:ext>
            </a:extLst>
          </p:cNvPr>
          <p:cNvPicPr>
            <a:picLocks noGrp="1" noChangeAspect="1"/>
          </p:cNvPicPr>
          <p:nvPr>
            <p:ph type="pic" sz="quarter" idx="13"/>
          </p:nvPr>
        </p:nvPicPr>
        <p:blipFill>
          <a:blip r:embed="rId2"/>
          <a:srcRect t="22563" b="22563"/>
          <a:stretch/>
        </p:blipFill>
        <p:spPr>
          <a:xfrm>
            <a:off x="7938" y="-23813"/>
            <a:ext cx="4287837" cy="6881813"/>
          </a:xfrm>
        </p:spPr>
      </p:pic>
      <p:sp>
        <p:nvSpPr>
          <p:cNvPr id="2" name="Title 1">
            <a:extLst>
              <a:ext uri="{FF2B5EF4-FFF2-40B4-BE49-F238E27FC236}">
                <a16:creationId xmlns:a16="http://schemas.microsoft.com/office/drawing/2014/main" id="{EA001574-1AF6-6E03-5A5E-BA6599033F9F}"/>
              </a:ext>
            </a:extLst>
          </p:cNvPr>
          <p:cNvSpPr>
            <a:spLocks noGrp="1"/>
          </p:cNvSpPr>
          <p:nvPr>
            <p:ph type="title"/>
          </p:nvPr>
        </p:nvSpPr>
        <p:spPr>
          <a:xfrm>
            <a:off x="4522015" y="255250"/>
            <a:ext cx="7491369" cy="721495"/>
          </a:xfrm>
        </p:spPr>
        <p:txBody>
          <a:bodyPr>
            <a:normAutofit fontScale="90000"/>
          </a:bodyPr>
          <a:lstStyle/>
          <a:p>
            <a:r>
              <a:rPr lang="de-DE" dirty="0" err="1"/>
              <a:t>Explain_why_not_group</a:t>
            </a:r>
            <a:endParaRPr lang="de-DE" dirty="0"/>
          </a:p>
        </p:txBody>
      </p:sp>
      <p:sp>
        <p:nvSpPr>
          <p:cNvPr id="3" name="Content Placeholder 2">
            <a:extLst>
              <a:ext uri="{FF2B5EF4-FFF2-40B4-BE49-F238E27FC236}">
                <a16:creationId xmlns:a16="http://schemas.microsoft.com/office/drawing/2014/main" id="{82B22E7D-02CF-1885-33B0-92E4F7A7C77A}"/>
              </a:ext>
            </a:extLst>
          </p:cNvPr>
          <p:cNvSpPr>
            <a:spLocks noGrp="1"/>
          </p:cNvSpPr>
          <p:nvPr>
            <p:ph idx="1"/>
          </p:nvPr>
        </p:nvSpPr>
        <p:spPr>
          <a:xfrm>
            <a:off x="4522016" y="976745"/>
            <a:ext cx="6588854" cy="5131206"/>
          </a:xfrm>
        </p:spPr>
        <p:txBody>
          <a:bodyPr/>
          <a:lstStyle/>
          <a:p>
            <a:pPr marL="342900" indent="-342900">
              <a:buFont typeface="Arial" panose="020B0604020202020204" pitchFamily="34" charset="0"/>
              <a:buChar char="•"/>
            </a:pPr>
            <a:r>
              <a:rPr lang="en-US" dirty="0"/>
              <a:t>Create an empty dictionary explanations to store explanations for the group</a:t>
            </a:r>
          </a:p>
          <a:p>
            <a:pPr marL="342900" indent="-342900">
              <a:buFont typeface="Arial" panose="020B0604020202020204" pitchFamily="34" charset="0"/>
              <a:buChar char="•"/>
            </a:pPr>
            <a:r>
              <a:rPr lang="en-US" dirty="0"/>
              <a:t>Find similar users for the group members to help establish a framework of peers</a:t>
            </a:r>
          </a:p>
          <a:p>
            <a:pPr marL="342900" indent="-342900">
              <a:buFont typeface="Arial" panose="020B0604020202020204" pitchFamily="34" charset="0"/>
              <a:buChar char="•"/>
            </a:pPr>
            <a:r>
              <a:rPr lang="en-US" dirty="0"/>
              <a:t>If there are insufficient number of most similar peers, add explanation “Insufficient most similar peers for Category”</a:t>
            </a:r>
          </a:p>
          <a:p>
            <a:pPr marL="342900" indent="-342900">
              <a:buFont typeface="Arial" panose="020B0604020202020204" pitchFamily="34" charset="0"/>
              <a:buChar char="•"/>
            </a:pPr>
            <a:r>
              <a:rPr lang="en-US" dirty="0"/>
              <a:t>If there are insufficient overall peers, add explanation “Insufficient overall similar peers”</a:t>
            </a:r>
          </a:p>
          <a:p>
            <a:pPr marL="342900" indent="-342900">
              <a:buFont typeface="Arial" panose="020B0604020202020204" pitchFamily="34" charset="0"/>
              <a:buChar char="•"/>
            </a:pPr>
            <a:r>
              <a:rPr lang="en-US" dirty="0"/>
              <a:t>If there are no peer ratings, add explanation “No peer ratings for the items in Category”</a:t>
            </a:r>
          </a:p>
          <a:p>
            <a:pPr marL="342900" indent="-342900">
              <a:buFont typeface="Arial" panose="020B0604020202020204" pitchFamily="34" charset="0"/>
              <a:buChar char="•"/>
            </a:pPr>
            <a:endParaRPr lang="de-DE" dirty="0"/>
          </a:p>
        </p:txBody>
      </p:sp>
      <p:sp>
        <p:nvSpPr>
          <p:cNvPr id="4" name="Date Placeholder 3">
            <a:extLst>
              <a:ext uri="{FF2B5EF4-FFF2-40B4-BE49-F238E27FC236}">
                <a16:creationId xmlns:a16="http://schemas.microsoft.com/office/drawing/2014/main" id="{5F604EAD-938E-F066-1491-6E882E049A88}"/>
              </a:ext>
            </a:extLst>
          </p:cNvPr>
          <p:cNvSpPr>
            <a:spLocks noGrp="1"/>
          </p:cNvSpPr>
          <p:nvPr>
            <p:ph type="dt" sz="half" idx="10"/>
          </p:nvPr>
        </p:nvSpPr>
        <p:spPr>
          <a:xfrm>
            <a:off x="180975" y="6429374"/>
            <a:ext cx="2743200" cy="365125"/>
          </a:xfrm>
        </p:spPr>
        <p:txBody>
          <a:bodyPr/>
          <a:lstStyle/>
          <a:p>
            <a:pPr rtl="0"/>
            <a:r>
              <a:rPr lang="de-DE" dirty="0"/>
              <a:t>29</a:t>
            </a:r>
            <a:r>
              <a:rPr lang="de-DE" noProof="0" dirty="0"/>
              <a:t>.11.2023</a:t>
            </a:r>
          </a:p>
        </p:txBody>
      </p:sp>
      <p:sp>
        <p:nvSpPr>
          <p:cNvPr id="8" name="Footer Placeholder 7">
            <a:extLst>
              <a:ext uri="{FF2B5EF4-FFF2-40B4-BE49-F238E27FC236}">
                <a16:creationId xmlns:a16="http://schemas.microsoft.com/office/drawing/2014/main" id="{52A07024-56A9-1B49-775D-A34391F38483}"/>
              </a:ext>
            </a:extLst>
          </p:cNvPr>
          <p:cNvSpPr>
            <a:spLocks noGrp="1"/>
          </p:cNvSpPr>
          <p:nvPr>
            <p:ph type="ftr" sz="quarter" idx="11"/>
          </p:nvPr>
        </p:nvSpPr>
        <p:spPr/>
        <p:txBody>
          <a:bodyPr/>
          <a:lstStyle/>
          <a:p>
            <a:pPr rtl="0"/>
            <a:r>
              <a:rPr lang="de-DE" dirty="0"/>
              <a:t>DATA.ML.360-2023-2024-1-TAU </a:t>
            </a:r>
            <a:r>
              <a:rPr lang="de-DE" dirty="0" err="1"/>
              <a:t>Assignment</a:t>
            </a:r>
            <a:r>
              <a:rPr lang="de-DE" dirty="0"/>
              <a:t> IV</a:t>
            </a:r>
          </a:p>
        </p:txBody>
      </p:sp>
      <p:sp>
        <p:nvSpPr>
          <p:cNvPr id="9" name="Slide Number Placeholder 8">
            <a:extLst>
              <a:ext uri="{FF2B5EF4-FFF2-40B4-BE49-F238E27FC236}">
                <a16:creationId xmlns:a16="http://schemas.microsoft.com/office/drawing/2014/main" id="{F2C87FD2-38CF-0E50-3EBE-7352E323394B}"/>
              </a:ext>
            </a:extLst>
          </p:cNvPr>
          <p:cNvSpPr>
            <a:spLocks noGrp="1"/>
          </p:cNvSpPr>
          <p:nvPr>
            <p:ph type="sldNum" sz="quarter" idx="12"/>
          </p:nvPr>
        </p:nvSpPr>
        <p:spPr/>
        <p:txBody>
          <a:bodyPr/>
          <a:lstStyle/>
          <a:p>
            <a:pPr rtl="0"/>
            <a:fld id="{28844951-7827-47D4-8276-7DDE1FA7D85A}" type="slidenum">
              <a:rPr lang="de-DE" noProof="0" smtClean="0"/>
              <a:t>5</a:t>
            </a:fld>
            <a:endParaRPr lang="de-DE" noProof="0"/>
          </a:p>
        </p:txBody>
      </p:sp>
      <p:pic>
        <p:nvPicPr>
          <p:cNvPr id="15" name="Picture 14">
            <a:extLst>
              <a:ext uri="{FF2B5EF4-FFF2-40B4-BE49-F238E27FC236}">
                <a16:creationId xmlns:a16="http://schemas.microsoft.com/office/drawing/2014/main" id="{C6E63F42-E59F-06E6-5EF0-964DB5DD3442}"/>
              </a:ext>
            </a:extLst>
          </p:cNvPr>
          <p:cNvPicPr>
            <a:picLocks noChangeAspect="1"/>
          </p:cNvPicPr>
          <p:nvPr/>
        </p:nvPicPr>
        <p:blipFill>
          <a:blip r:embed="rId3">
            <a:alphaModFix amt="39000"/>
          </a:blip>
          <a:stretch>
            <a:fillRect/>
          </a:stretch>
        </p:blipFill>
        <p:spPr>
          <a:xfrm>
            <a:off x="-15875" y="-11906"/>
            <a:ext cx="4285477" cy="6881812"/>
          </a:xfrm>
          <a:prstGeom prst="rect">
            <a:avLst/>
          </a:prstGeom>
        </p:spPr>
      </p:pic>
    </p:spTree>
    <p:extLst>
      <p:ext uri="{BB962C8B-B14F-4D97-AF65-F5344CB8AC3E}">
        <p14:creationId xmlns:p14="http://schemas.microsoft.com/office/powerpoint/2010/main" val="20189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47648-83A7-DF6C-5E2B-77318F0F55E6}"/>
              </a:ext>
            </a:extLst>
          </p:cNvPr>
          <p:cNvSpPr>
            <a:spLocks noGrp="1"/>
          </p:cNvSpPr>
          <p:nvPr>
            <p:ph idx="1"/>
          </p:nvPr>
        </p:nvSpPr>
        <p:spPr>
          <a:xfrm>
            <a:off x="441115" y="645449"/>
            <a:ext cx="11309769" cy="4991871"/>
          </a:xfrm>
          <a:noFill/>
        </p:spPr>
        <p:txBody>
          <a:bodyPr/>
          <a:lstStyle/>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none of the users in the system have rated the item, add the explanation "No ratings for the item" to the set.</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any of the peers of the target user have rated the item, loop through the peers and add explanations for each peer including their ID, rating for the item, and similarity score.</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the number of most similar peers who have rated the item is less than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numPI</a:t>
            </a:r>
            <a:r>
              <a:rPr lang="en-US" kern="100" dirty="0">
                <a:effectLst/>
                <a:latin typeface="Calibri" panose="020F0502020204030204" pitchFamily="34" charset="0"/>
                <a:ea typeface="Calibri" panose="020F0502020204030204" pitchFamily="34" charset="0"/>
                <a:cs typeface="Times New Roman" panose="02020603050405020304" pitchFamily="18" charset="0"/>
              </a:rPr>
              <a:t>, add the explanation "Insufficient most similar peers" to the set.</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the total number of peers is less than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numP</a:t>
            </a:r>
            <a:r>
              <a:rPr lang="en-US" kern="100" dirty="0">
                <a:effectLst/>
                <a:latin typeface="Calibri" panose="020F0502020204030204" pitchFamily="34" charset="0"/>
                <a:ea typeface="Calibri" panose="020F0502020204030204" pitchFamily="34" charset="0"/>
                <a:cs typeface="Times New Roman" panose="02020603050405020304" pitchFamily="18" charset="0"/>
              </a:rPr>
              <a:t>, add the explanation "Insufficient overall similar peers" to the set.</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none of the peers have rated the item, loop through all users and add explanations for each user who hasn't rated the item.</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Store the set of explanations for the current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target_user_id</a:t>
            </a:r>
            <a:r>
              <a:rPr lang="en-US" kern="100" dirty="0">
                <a:effectLst/>
                <a:latin typeface="Calibri" panose="020F0502020204030204" pitchFamily="34" charset="0"/>
                <a:ea typeface="Calibri" panose="020F0502020204030204" pitchFamily="34" charset="0"/>
                <a:cs typeface="Times New Roman" panose="02020603050405020304" pitchFamily="18" charset="0"/>
              </a:rPr>
              <a:t> in the explanations dictionary.</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After iterating through all group members, return the explanations dictionary containing explanations for each user in the group.</a:t>
            </a:r>
            <a:endParaRPr lang="de-DE"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3E8D07C-2234-CF47-3012-3C416E034596}"/>
              </a:ext>
            </a:extLst>
          </p:cNvPr>
          <p:cNvSpPr>
            <a:spLocks noGrp="1"/>
          </p:cNvSpPr>
          <p:nvPr>
            <p:ph type="dt" sz="half" idx="10"/>
          </p:nvPr>
        </p:nvSpPr>
        <p:spPr/>
        <p:txBody>
          <a:bodyPr/>
          <a:lstStyle/>
          <a:p>
            <a:pPr rtl="0"/>
            <a:r>
              <a:rPr lang="de-DE" noProof="0" dirty="0"/>
              <a:t>29.11.2023</a:t>
            </a:r>
          </a:p>
        </p:txBody>
      </p:sp>
      <p:sp>
        <p:nvSpPr>
          <p:cNvPr id="8" name="Footer Placeholder 7">
            <a:extLst>
              <a:ext uri="{FF2B5EF4-FFF2-40B4-BE49-F238E27FC236}">
                <a16:creationId xmlns:a16="http://schemas.microsoft.com/office/drawing/2014/main" id="{3E361E85-E429-3E6C-CD24-1DB3EA3431C5}"/>
              </a:ext>
            </a:extLst>
          </p:cNvPr>
          <p:cNvSpPr>
            <a:spLocks noGrp="1"/>
          </p:cNvSpPr>
          <p:nvPr>
            <p:ph type="ftr" sz="quarter" idx="11"/>
          </p:nvPr>
        </p:nvSpPr>
        <p:spPr/>
        <p:txBody>
          <a:bodyPr/>
          <a:lstStyle/>
          <a:p>
            <a:pPr rtl="0"/>
            <a:r>
              <a:rPr lang="de-DE" dirty="0"/>
              <a:t>DATA.ML.360-2023-2024-1-TAU </a:t>
            </a:r>
            <a:r>
              <a:rPr lang="de-DE" dirty="0" err="1"/>
              <a:t>Assignment</a:t>
            </a:r>
            <a:r>
              <a:rPr lang="de-DE" dirty="0"/>
              <a:t> IV</a:t>
            </a:r>
          </a:p>
        </p:txBody>
      </p:sp>
      <p:sp>
        <p:nvSpPr>
          <p:cNvPr id="9" name="Slide Number Placeholder 8">
            <a:extLst>
              <a:ext uri="{FF2B5EF4-FFF2-40B4-BE49-F238E27FC236}">
                <a16:creationId xmlns:a16="http://schemas.microsoft.com/office/drawing/2014/main" id="{2E23764D-75BF-3346-34B3-C064E7C040B1}"/>
              </a:ext>
            </a:extLst>
          </p:cNvPr>
          <p:cNvSpPr>
            <a:spLocks noGrp="1"/>
          </p:cNvSpPr>
          <p:nvPr>
            <p:ph type="sldNum" sz="quarter" idx="12"/>
          </p:nvPr>
        </p:nvSpPr>
        <p:spPr/>
        <p:txBody>
          <a:bodyPr/>
          <a:lstStyle/>
          <a:p>
            <a:pPr rtl="0"/>
            <a:fld id="{28844951-7827-47D4-8276-7DDE1FA7D85A}" type="slidenum">
              <a:rPr lang="de-DE" noProof="0" smtClean="0"/>
              <a:t>6</a:t>
            </a:fld>
            <a:endParaRPr lang="de-DE" noProof="0"/>
          </a:p>
        </p:txBody>
      </p:sp>
      <p:sp>
        <p:nvSpPr>
          <p:cNvPr id="6" name="Title 5">
            <a:extLst>
              <a:ext uri="{FF2B5EF4-FFF2-40B4-BE49-F238E27FC236}">
                <a16:creationId xmlns:a16="http://schemas.microsoft.com/office/drawing/2014/main" id="{84E84448-6119-ECE5-C24C-83F17A2D7F7C}"/>
              </a:ext>
            </a:extLst>
          </p:cNvPr>
          <p:cNvSpPr>
            <a:spLocks noGrp="1"/>
          </p:cNvSpPr>
          <p:nvPr>
            <p:ph type="title"/>
          </p:nvPr>
        </p:nvSpPr>
        <p:spPr/>
        <p:txBody>
          <a:bodyPr/>
          <a:lstStyle/>
          <a:p>
            <a:r>
              <a:rPr lang="fi-FI" dirty="0"/>
              <a:t> </a:t>
            </a:r>
            <a:endParaRPr lang="de-DE" dirty="0"/>
          </a:p>
        </p:txBody>
      </p:sp>
    </p:spTree>
    <p:extLst>
      <p:ext uri="{BB962C8B-B14F-4D97-AF65-F5344CB8AC3E}">
        <p14:creationId xmlns:p14="http://schemas.microsoft.com/office/powerpoint/2010/main" val="3642579398"/>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1756641_TF00537603_Win32" id="{EAF807B7-1BB6-4EE4-AB21-E5BC02312A84}" vid="{9BE31D08-DB78-4A3B-928A-F7EA84003EDF}"/>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F4B188-9E41-4609-81DC-EA2587D009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Leuchtendes Design</Template>
  <TotalTime>8</TotalTime>
  <Words>618</Words>
  <Application>Microsoft Office PowerPoint</Application>
  <PresentationFormat>Laajakuva</PresentationFormat>
  <Paragraphs>51</Paragraphs>
  <Slides>6</Slides>
  <Notes>2</Notes>
  <HiddenSlides>0</HiddenSlides>
  <MMClips>0</MMClips>
  <ScaleCrop>false</ScaleCrop>
  <HeadingPairs>
    <vt:vector size="6" baseType="variant">
      <vt:variant>
        <vt:lpstr>Käytetyt fontit</vt:lpstr>
      </vt:variant>
      <vt:variant>
        <vt:i4>5</vt:i4>
      </vt:variant>
      <vt:variant>
        <vt:lpstr>Teema</vt:lpstr>
      </vt:variant>
      <vt:variant>
        <vt:i4>1</vt:i4>
      </vt:variant>
      <vt:variant>
        <vt:lpstr>Dian otsikot</vt:lpstr>
      </vt:variant>
      <vt:variant>
        <vt:i4>6</vt:i4>
      </vt:variant>
    </vt:vector>
  </HeadingPairs>
  <TitlesOfParts>
    <vt:vector size="12" baseType="lpstr">
      <vt:lpstr>Arial</vt:lpstr>
      <vt:lpstr>Avenir Next LT Pro</vt:lpstr>
      <vt:lpstr>Calibri</vt:lpstr>
      <vt:lpstr>Sabon Next LT</vt:lpstr>
      <vt:lpstr>Wingdings</vt:lpstr>
      <vt:lpstr>LuminousVTI</vt:lpstr>
      <vt:lpstr>Explanations for Why-not Questions</vt:lpstr>
      <vt:lpstr>Explain_why_not</vt:lpstr>
      <vt:lpstr>Explain_why_not call</vt:lpstr>
      <vt:lpstr>Explain_why_not</vt:lpstr>
      <vt:lpstr>Explain_why_not_group</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Recommendations</dc:title>
  <dc:creator>Johanna</dc:creator>
  <cp:lastModifiedBy>Janika Ranta</cp:lastModifiedBy>
  <cp:revision>10</cp:revision>
  <dcterms:created xsi:type="dcterms:W3CDTF">2023-11-15T08:25:34Z</dcterms:created>
  <dcterms:modified xsi:type="dcterms:W3CDTF">2023-12-04T20:31:42Z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