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10"/>
  </p:notesMasterIdLst>
  <p:handoutMasterIdLst>
    <p:handoutMasterId r:id="rId11"/>
  </p:handoutMasterIdLst>
  <p:sldIdLst>
    <p:sldId id="256" r:id="rId5"/>
    <p:sldId id="330" r:id="rId6"/>
    <p:sldId id="331" r:id="rId7"/>
    <p:sldId id="332" r:id="rId8"/>
    <p:sldId id="333" r:id="rId9"/>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3725" autoAdjust="0"/>
  </p:normalViewPr>
  <p:slideViewPr>
    <p:cSldViewPr snapToGrid="0">
      <p:cViewPr varScale="1">
        <p:scale>
          <a:sx n="108" d="100"/>
          <a:sy n="108" d="100"/>
        </p:scale>
        <p:origin x="126" y="1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A71881C-9934-4390-83D4-00A1706901B0}" type="datetime1">
              <a:rPr lang="de-DE" smtClean="0"/>
              <a:t>30.11.2023</a:t>
            </a:fld>
            <a:endParaRPr lang="de-DE"/>
          </a:p>
        </p:txBody>
      </p:sp>
      <p:sp>
        <p:nvSpPr>
          <p:cNvPr id="4" name="Fußzeilenplatzhalt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55657-0A12-495F-9FFA-D8F7554E7C39}" type="slidenum">
              <a:rPr lang="de-DE" smtClean="0"/>
              <a:t>‹#›</a:t>
            </a:fld>
            <a:endParaRPr lang="de-DE"/>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8E27D2-03F2-438B-AB0C-EA2A702A54A3}" type="datetime1">
              <a:rPr lang="de-DE" smtClean="0"/>
              <a:pPr/>
              <a:t>30.11.2023</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2780FBB-F712-42E7-8C2F-226D98798B3F}" type="slidenum">
              <a:rPr lang="de-DE" noProof="0" smtClean="0"/>
              <a:t>‹#›</a:t>
            </a:fld>
            <a:endParaRPr lang="de-DE" noProof="0"/>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E2780FBB-F712-42E7-8C2F-226D98798B3F}" type="slidenum">
              <a:rPr lang="de-DE" smtClean="0"/>
              <a:t>1</a:t>
            </a:fld>
            <a:endParaRPr lang="de-DE"/>
          </a:p>
        </p:txBody>
      </p:sp>
    </p:spTree>
    <p:extLst>
      <p:ext uri="{BB962C8B-B14F-4D97-AF65-F5344CB8AC3E}">
        <p14:creationId xmlns:p14="http://schemas.microsoft.com/office/powerpoint/2010/main" val="1350284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E2780FBB-F712-42E7-8C2F-226D98798B3F}" type="slidenum">
              <a:rPr lang="de-DE" smtClean="0"/>
              <a:t>2</a:t>
            </a:fld>
            <a:endParaRPr lang="de-DE"/>
          </a:p>
        </p:txBody>
      </p:sp>
    </p:spTree>
    <p:extLst>
      <p:ext uri="{BB962C8B-B14F-4D97-AF65-F5344CB8AC3E}">
        <p14:creationId xmlns:p14="http://schemas.microsoft.com/office/powerpoint/2010/main" val="217679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useBgFill="1">
        <p:nvSpPr>
          <p:cNvPr id="11" name="Rechteck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Rechteck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3" name="Rechteck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Ellipse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Ellipse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Ellipse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pic>
        <p:nvPicPr>
          <p:cNvPr id="17" name="Bild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el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rtlCol="0"/>
          <a:lstStyle>
            <a:lvl1pPr algn="ctr">
              <a:defRPr>
                <a:solidFill>
                  <a:schemeClr val="bg1"/>
                </a:solidFill>
              </a:defRPr>
            </a:lvl1pPr>
          </a:lstStyle>
          <a:p>
            <a:pPr rtl="0"/>
            <a:r>
              <a:rPr lang="en-US" noProof="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de-DE" noProof="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platzhalter 12">
            <a:extLst>
              <a:ext uri="{FF2B5EF4-FFF2-40B4-BE49-F238E27FC236}">
                <a16:creationId xmlns:a16="http://schemas.microsoft.com/office/drawing/2014/main" id="{2B39487B-EA73-4D7B-93AA-D63B49F4DA7F}"/>
              </a:ext>
            </a:extLst>
          </p:cNvPr>
          <p:cNvSpPr>
            <a:spLocks noGrp="1"/>
          </p:cNvSpPr>
          <p:nvPr>
            <p:ph type="body" sz="quarter" idx="15" hasCustomPrompt="1"/>
          </p:nvPr>
        </p:nvSpPr>
        <p:spPr>
          <a:xfrm>
            <a:off x="1527050" y="3600450"/>
            <a:ext cx="9144000" cy="2451100"/>
          </a:xfrm>
        </p:spPr>
        <p:txBody>
          <a:bodyPr rtlCol="0">
            <a:normAutofit/>
          </a:bodyPr>
          <a:lstStyle>
            <a:lvl1pPr marL="0" indent="0" algn="ctr">
              <a:buNone/>
              <a:defRPr sz="2800">
                <a:solidFill>
                  <a:schemeClr val="bg1"/>
                </a:solidFill>
                <a:effectLst/>
                <a:latin typeface="+mn-lt"/>
              </a:defRPr>
            </a:lvl1pPr>
          </a:lstStyle>
          <a:p>
            <a:pPr lvl="0" rtl="0"/>
            <a:r>
              <a:rPr lang="de-DE" noProof="0"/>
              <a:t>Textmasterformat durch Klicken bearbeiten</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Zusammenfassung">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18B9F00-8450-475B-B155-993BAF212AF6}"/>
              </a:ext>
            </a:extLst>
          </p:cNvPr>
          <p:cNvSpPr>
            <a:spLocks noGrp="1"/>
          </p:cNvSpPr>
          <p:nvPr>
            <p:ph type="dt" sz="half" idx="10"/>
          </p:nvPr>
        </p:nvSpPr>
        <p:spPr/>
        <p:txBody>
          <a:bodyPr rtlCol="0"/>
          <a:lstStyle/>
          <a:p>
            <a:pPr rtl="0"/>
            <a:r>
              <a:rPr lang="de-DE" noProof="0"/>
              <a:t>01.03.20XX</a:t>
            </a:r>
          </a:p>
        </p:txBody>
      </p:sp>
      <p:sp>
        <p:nvSpPr>
          <p:cNvPr id="3" name="Fußzeilenplatzhalt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rtlCol="0"/>
          <a:lstStyle/>
          <a:p>
            <a:pPr rtl="0"/>
            <a:r>
              <a:rPr lang="de-DE" noProof="0"/>
              <a:t>BEISPIEL FÜR FUSSZEILENTEXT</a:t>
            </a:r>
          </a:p>
        </p:txBody>
      </p:sp>
      <p:sp>
        <p:nvSpPr>
          <p:cNvPr id="4" name="Foliennummernplatzhalt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
        <p:nvSpPr>
          <p:cNvPr id="6" name="Titel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rtlCol="0" anchor="b">
            <a:normAutofit/>
          </a:bodyPr>
          <a:lstStyle/>
          <a:p>
            <a:pPr rtl="0"/>
            <a:r>
              <a:rPr lang="en-US" sz="4400" noProof="0">
                <a:gradFill flip="none" rotWithShape="1">
                  <a:gsLst>
                    <a:gs pos="0">
                      <a:schemeClr val="accent5">
                        <a:alpha val="70000"/>
                      </a:schemeClr>
                    </a:gs>
                    <a:gs pos="100000">
                      <a:schemeClr val="accent1">
                        <a:alpha val="70000"/>
                      </a:schemeClr>
                    </a:gs>
                  </a:gsLst>
                  <a:lin ang="0" scaled="1"/>
                  <a:tileRect/>
                </a:gradFill>
              </a:rPr>
              <a:t>Click to edit Master title style</a:t>
            </a:r>
            <a:endParaRPr lang="de-DE" sz="4400" noProof="0">
              <a:gradFill flip="none" rotWithShape="1">
                <a:gsLst>
                  <a:gs pos="0">
                    <a:schemeClr val="accent5">
                      <a:alpha val="70000"/>
                    </a:schemeClr>
                  </a:gs>
                  <a:gs pos="100000">
                    <a:schemeClr val="accent1">
                      <a:alpha val="70000"/>
                    </a:schemeClr>
                  </a:gs>
                </a:gsLst>
                <a:lin ang="0" scaled="1"/>
                <a:tileRect/>
              </a:gradFill>
            </a:endParaRPr>
          </a:p>
        </p:txBody>
      </p:sp>
      <p:sp>
        <p:nvSpPr>
          <p:cNvPr id="7" name="Inhaltsplatzhalt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rtlCol="0">
            <a:normAutofit/>
          </a:bodyPr>
          <a:lstStyle>
            <a:lvl1pPr marL="0" indent="0">
              <a:buNone/>
              <a:defRPr sz="2200"/>
            </a:lvl1pPr>
          </a:lstStyle>
          <a:p>
            <a:pPr marL="228600" lvl="0" indent="-228600" rtl="0"/>
            <a:r>
              <a:rPr lang="en-US" sz="2000" noProof="0">
                <a:solidFill>
                  <a:schemeClr val="tx2">
                    <a:alpha val="60000"/>
                  </a:schemeClr>
                </a:solidFill>
              </a:rPr>
              <a:t>Click to edit Master text styles</a:t>
            </a:r>
          </a:p>
        </p:txBody>
      </p:sp>
      <p:sp>
        <p:nvSpPr>
          <p:cNvPr id="10" name="Datumsplatzhalt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de-DE" noProof="0">
                <a:solidFill>
                  <a:schemeClr val="tx2">
                    <a:alpha val="60000"/>
                  </a:schemeClr>
                </a:solidFill>
              </a:rPr>
              <a:t>01.03.20XX</a:t>
            </a:r>
          </a:p>
        </p:txBody>
      </p:sp>
      <p:sp>
        <p:nvSpPr>
          <p:cNvPr id="11" name="Fußzeilenplatzhalt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de-DE" noProof="0">
                <a:solidFill>
                  <a:schemeClr val="tx2">
                    <a:alpha val="60000"/>
                  </a:schemeClr>
                </a:solidFill>
              </a:rPr>
              <a:t>Beispiel für Fußzeilentext</a:t>
            </a:r>
          </a:p>
        </p:txBody>
      </p:sp>
      <p:sp>
        <p:nvSpPr>
          <p:cNvPr id="12" name="Foliennummernplatzhalt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28844951-7827-47D4-8276-7DDE1FA7D85A}" type="slidenum">
              <a:rPr lang="de-DE" noProof="0" smtClean="0">
                <a:solidFill>
                  <a:schemeClr val="tx2">
                    <a:alpha val="60000"/>
                  </a:schemeClr>
                </a:solidFill>
              </a:rPr>
              <a:pPr rtl="0"/>
              <a:t>‹#›</a:t>
            </a:fld>
            <a:endParaRPr lang="de-DE" noProof="0">
              <a:solidFill>
                <a:schemeClr val="tx2">
                  <a:alpha val="60000"/>
                </a:schemeClr>
              </a:solidFill>
            </a:endParaRPr>
          </a:p>
        </p:txBody>
      </p:sp>
      <p:sp>
        <p:nvSpPr>
          <p:cNvPr id="14" name="Bildplatzhalt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rtlCol="0"/>
          <a:lstStyle/>
          <a:p>
            <a:pPr rtl="0"/>
            <a:r>
              <a:rPr lang="en-US" noProof="0"/>
              <a:t>Click icon to add picture</a:t>
            </a:r>
            <a:endParaRPr lang="de-DE" noProof="0"/>
          </a:p>
        </p:txBody>
      </p:sp>
      <p:sp>
        <p:nvSpPr>
          <p:cNvPr id="15" name="Bildplatzhalt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rtlCol="0"/>
          <a:lstStyle/>
          <a:p>
            <a:pPr rtl="0"/>
            <a:r>
              <a:rPr lang="en-US" noProof="0"/>
              <a:t>Click icon to add picture</a:t>
            </a:r>
            <a:endParaRPr lang="de-DE" noProof="0"/>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rtlCol="0" anchor="t">
            <a:normAutofit/>
          </a:bodyPr>
          <a:lstStyle/>
          <a:p>
            <a:pPr rtl="0"/>
            <a:r>
              <a:rPr lang="en-US" sz="4400" noProof="0">
                <a:gradFill flip="none" rotWithShape="1">
                  <a:gsLst>
                    <a:gs pos="0">
                      <a:schemeClr val="accent5">
                        <a:alpha val="70000"/>
                      </a:schemeClr>
                    </a:gs>
                    <a:gs pos="100000">
                      <a:schemeClr val="accent1">
                        <a:alpha val="70000"/>
                      </a:schemeClr>
                    </a:gs>
                  </a:gsLst>
                  <a:lin ang="0" scaled="1"/>
                  <a:tileRect/>
                </a:gradFill>
              </a:rPr>
              <a:t>Click to edit Master title style</a:t>
            </a:r>
            <a:endParaRPr lang="de-DE" sz="4400" noProof="0">
              <a:gradFill flip="none" rotWithShape="1">
                <a:gsLst>
                  <a:gs pos="0">
                    <a:schemeClr val="accent5">
                      <a:alpha val="70000"/>
                    </a:schemeClr>
                  </a:gs>
                  <a:gs pos="100000">
                    <a:schemeClr val="accent1">
                      <a:alpha val="70000"/>
                    </a:schemeClr>
                  </a:gs>
                </a:gsLst>
                <a:lin ang="0" scaled="1"/>
                <a:tileRect/>
              </a:gradFill>
            </a:endParaRPr>
          </a:p>
        </p:txBody>
      </p:sp>
      <p:sp>
        <p:nvSpPr>
          <p:cNvPr id="14" name="Bildplatzhalt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rtlCol="0"/>
          <a:lstStyle/>
          <a:p>
            <a:pPr rtl="0"/>
            <a:r>
              <a:rPr lang="en-US" noProof="0"/>
              <a:t>Click icon to add picture</a:t>
            </a:r>
            <a:endParaRPr lang="de-DE" noProof="0"/>
          </a:p>
        </p:txBody>
      </p:sp>
      <p:sp>
        <p:nvSpPr>
          <p:cNvPr id="9" name="Inhaltsplatzhalt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rtlCol="0" anchor="t">
            <a:normAutofit/>
          </a:bodyPr>
          <a:lstStyle>
            <a:lvl1pPr marL="0" indent="0">
              <a:buNone/>
              <a:defRPr sz="2800"/>
            </a:lvl1pPr>
          </a:lstStyle>
          <a:p>
            <a:pPr marL="228600" lvl="0" indent="-228600" rtl="0"/>
            <a:r>
              <a:rPr lang="en-US" sz="1800" noProof="0">
                <a:solidFill>
                  <a:schemeClr val="tx2">
                    <a:alpha val="60000"/>
                  </a:schemeClr>
                </a:solidFill>
              </a:rPr>
              <a:t>Click to edit Master text styles</a:t>
            </a:r>
          </a:p>
        </p:txBody>
      </p:sp>
      <p:sp>
        <p:nvSpPr>
          <p:cNvPr id="2" name="Datumsplatzhalt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rtlCol="0"/>
          <a:lstStyle/>
          <a:p>
            <a:pPr rtl="0"/>
            <a:r>
              <a:rPr lang="de-DE" noProof="0"/>
              <a:t>01.03.20XX</a:t>
            </a:r>
          </a:p>
        </p:txBody>
      </p:sp>
      <p:sp>
        <p:nvSpPr>
          <p:cNvPr id="3" name="Fußzeilenplatzhalt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rtlCol="0"/>
          <a:lstStyle/>
          <a:p>
            <a:pPr rtl="0"/>
            <a:r>
              <a:rPr lang="de-DE" noProof="0"/>
              <a:t>BEISPIEL FÜR FUSSZEILENTEXT</a:t>
            </a:r>
          </a:p>
        </p:txBody>
      </p:sp>
      <p:sp>
        <p:nvSpPr>
          <p:cNvPr id="4" name="Foliennummernplatzhalt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18B9F00-8450-475B-B155-993BAF212AF6}"/>
              </a:ext>
            </a:extLst>
          </p:cNvPr>
          <p:cNvSpPr>
            <a:spLocks noGrp="1"/>
          </p:cNvSpPr>
          <p:nvPr>
            <p:ph type="dt" sz="half" idx="10"/>
          </p:nvPr>
        </p:nvSpPr>
        <p:spPr/>
        <p:txBody>
          <a:bodyPr rtlCol="0"/>
          <a:lstStyle/>
          <a:p>
            <a:pPr rtl="0"/>
            <a:r>
              <a:rPr lang="de-DE" noProof="0"/>
              <a:t>01.03.20XX</a:t>
            </a:r>
          </a:p>
        </p:txBody>
      </p:sp>
      <p:sp>
        <p:nvSpPr>
          <p:cNvPr id="3" name="Fußzeilenplatzhalt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rtlCol="0"/>
          <a:lstStyle/>
          <a:p>
            <a:pPr rtl="0"/>
            <a:r>
              <a:rPr lang="de-DE" noProof="0"/>
              <a:t>BEISPIEL FÜR FUSSZEILENTEXT</a:t>
            </a:r>
          </a:p>
        </p:txBody>
      </p:sp>
      <p:sp>
        <p:nvSpPr>
          <p:cNvPr id="4" name="Foliennummernplatzhalt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53B052-A59B-4AE3-A89A-E7748630C15B}"/>
              </a:ext>
            </a:extLst>
          </p:cNvPr>
          <p:cNvSpPr>
            <a:spLocks noGrp="1"/>
          </p:cNvSpPr>
          <p:nvPr>
            <p:ph type="ctrTitle" hasCustomPrompt="1"/>
          </p:nvPr>
        </p:nvSpPr>
        <p:spPr>
          <a:xfrm>
            <a:off x="1524000" y="1122363"/>
            <a:ext cx="9144000" cy="2387600"/>
          </a:xfrm>
        </p:spPr>
        <p:txBody>
          <a:bodyPr rtlCol="0" anchor="b"/>
          <a:lstStyle>
            <a:lvl1pPr algn="ctr">
              <a:defRPr sz="5400"/>
            </a:lvl1pPr>
          </a:lstStyle>
          <a:p>
            <a:pPr rtl="0"/>
            <a:r>
              <a:rPr lang="de-DE" noProof="0"/>
              <a:t>Titelmasterformat durch Klicken bearbeiten</a:t>
            </a:r>
          </a:p>
        </p:txBody>
      </p:sp>
      <p:sp>
        <p:nvSpPr>
          <p:cNvPr id="3" name="Untertitel 2">
            <a:extLst>
              <a:ext uri="{FF2B5EF4-FFF2-40B4-BE49-F238E27FC236}">
                <a16:creationId xmlns:a16="http://schemas.microsoft.com/office/drawing/2014/main" id="{FBDA9EC4-FEA9-41D2-BE8D-F709F01D3750}"/>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Formatvorlage des Untertitelmasters durch Klicken bearbeiten</a:t>
            </a:r>
          </a:p>
        </p:txBody>
      </p:sp>
      <p:sp>
        <p:nvSpPr>
          <p:cNvPr id="4" name="Datumsplatzhalter 3">
            <a:extLst>
              <a:ext uri="{FF2B5EF4-FFF2-40B4-BE49-F238E27FC236}">
                <a16:creationId xmlns:a16="http://schemas.microsoft.com/office/drawing/2014/main" id="{C6E155CF-52F5-4879-B7F3-D05812AC4A6D}"/>
              </a:ext>
            </a:extLst>
          </p:cNvPr>
          <p:cNvSpPr>
            <a:spLocks noGrp="1"/>
          </p:cNvSpPr>
          <p:nvPr>
            <p:ph type="dt" sz="half" idx="10"/>
          </p:nvPr>
        </p:nvSpPr>
        <p:spPr/>
        <p:txBody>
          <a:bodyPr rtlCol="0"/>
          <a:lstStyle/>
          <a:p>
            <a:pPr rtl="0"/>
            <a:r>
              <a:rPr lang="de-DE" noProof="0"/>
              <a:t>01.03.20XX</a:t>
            </a:r>
          </a:p>
        </p:txBody>
      </p:sp>
      <p:sp>
        <p:nvSpPr>
          <p:cNvPr id="5" name="Fußzeilenplatzhalt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rtlCol="0"/>
          <a:lstStyle/>
          <a:p>
            <a:pPr rtl="0"/>
            <a:r>
              <a:rPr lang="de-DE" noProof="0"/>
              <a:t>BEISPIEL FÜR FUSSZEILENTEXT</a:t>
            </a:r>
          </a:p>
        </p:txBody>
      </p:sp>
      <p:sp>
        <p:nvSpPr>
          <p:cNvPr id="6" name="Foliennummernplatzhalt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BBD03-9D57-48E9-8B43-688B72997276}"/>
              </a:ext>
            </a:extLst>
          </p:cNvPr>
          <p:cNvSpPr>
            <a:spLocks noGrp="1"/>
          </p:cNvSpPr>
          <p:nvPr>
            <p:ph type="title" hasCustomPrompt="1"/>
          </p:nvPr>
        </p:nvSpPr>
        <p:spPr>
          <a:xfrm>
            <a:off x="831850" y="1709738"/>
            <a:ext cx="10515600" cy="2852737"/>
          </a:xfrm>
        </p:spPr>
        <p:txBody>
          <a:bodyPr rtlCol="0" anchor="b"/>
          <a:lstStyle>
            <a:lvl1pPr>
              <a:defRPr sz="5400"/>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783F376C-8A2F-4BE5-9669-4A6DA21B771A}"/>
              </a:ext>
            </a:extLst>
          </p:cNvPr>
          <p:cNvSpPr>
            <a:spLocks noGrp="1"/>
          </p:cNvSpPr>
          <p:nvPr>
            <p:ph type="body" idx="1" hasCustomPrompt="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Textmasterformat durch Klicken bearbeiten</a:t>
            </a:r>
          </a:p>
        </p:txBody>
      </p:sp>
      <p:sp>
        <p:nvSpPr>
          <p:cNvPr id="4" name="Datumsplatzhalter 3">
            <a:extLst>
              <a:ext uri="{FF2B5EF4-FFF2-40B4-BE49-F238E27FC236}">
                <a16:creationId xmlns:a16="http://schemas.microsoft.com/office/drawing/2014/main" id="{52654893-212E-4450-8F7A-27256B31F9FB}"/>
              </a:ext>
            </a:extLst>
          </p:cNvPr>
          <p:cNvSpPr>
            <a:spLocks noGrp="1"/>
          </p:cNvSpPr>
          <p:nvPr>
            <p:ph type="dt" sz="half" idx="10"/>
          </p:nvPr>
        </p:nvSpPr>
        <p:spPr/>
        <p:txBody>
          <a:bodyPr rtlCol="0"/>
          <a:lstStyle/>
          <a:p>
            <a:pPr rtl="0"/>
            <a:r>
              <a:rPr lang="de-DE" noProof="0"/>
              <a:t>01.03.20XX</a:t>
            </a:r>
          </a:p>
        </p:txBody>
      </p:sp>
      <p:sp>
        <p:nvSpPr>
          <p:cNvPr id="5" name="Fußzeilenplatzhalt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rtlCol="0"/>
          <a:lstStyle/>
          <a:p>
            <a:pPr rtl="0"/>
            <a:r>
              <a:rPr lang="de-DE" noProof="0"/>
              <a:t>BEISPIEL FÜR FUSSZEILENTEXT</a:t>
            </a:r>
          </a:p>
        </p:txBody>
      </p:sp>
      <p:sp>
        <p:nvSpPr>
          <p:cNvPr id="6" name="Foliennummernplatzhalt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DC8777-C460-4649-8822-CA943386D06D}"/>
              </a:ext>
            </a:extLst>
          </p:cNvPr>
          <p:cNvSpPr>
            <a:spLocks noGrp="1"/>
          </p:cNvSpPr>
          <p:nvPr>
            <p:ph type="title" hasCustomPrompt="1"/>
          </p:nvPr>
        </p:nvSpPr>
        <p:spPr/>
        <p:txBody>
          <a:bodyPr rtlCol="0"/>
          <a:lstStyle>
            <a:lvl1pPr>
              <a:defRPr sz="4800"/>
            </a:lvl1pPr>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AFDF69E6-1094-437B-AA7E-0E21B7136CCA}"/>
              </a:ext>
            </a:extLst>
          </p:cNvPr>
          <p:cNvSpPr>
            <a:spLocks noGrp="1"/>
          </p:cNvSpPr>
          <p:nvPr>
            <p:ph sz="half" idx="1" hasCustomPrompt="1"/>
          </p:nvPr>
        </p:nvSpPr>
        <p:spPr>
          <a:xfrm>
            <a:off x="838200" y="2057399"/>
            <a:ext cx="5181600" cy="4119563"/>
          </a:xfrm>
        </p:spPr>
        <p:txBody>
          <a:bodyPr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Inhaltsplatzhalter 3">
            <a:extLst>
              <a:ext uri="{FF2B5EF4-FFF2-40B4-BE49-F238E27FC236}">
                <a16:creationId xmlns:a16="http://schemas.microsoft.com/office/drawing/2014/main" id="{C20BC963-4591-4BE3-AE63-4999A13C5054}"/>
              </a:ext>
            </a:extLst>
          </p:cNvPr>
          <p:cNvSpPr>
            <a:spLocks noGrp="1"/>
          </p:cNvSpPr>
          <p:nvPr>
            <p:ph sz="half" idx="2" hasCustomPrompt="1"/>
          </p:nvPr>
        </p:nvSpPr>
        <p:spPr>
          <a:xfrm>
            <a:off x="6172200" y="2057399"/>
            <a:ext cx="5181600" cy="4119563"/>
          </a:xfrm>
        </p:spPr>
        <p:txBody>
          <a:bodyPr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Datumsplatzhalter 4">
            <a:extLst>
              <a:ext uri="{FF2B5EF4-FFF2-40B4-BE49-F238E27FC236}">
                <a16:creationId xmlns:a16="http://schemas.microsoft.com/office/drawing/2014/main" id="{C504D5BB-DB84-4266-9B4F-E65CCFE5B310}"/>
              </a:ext>
            </a:extLst>
          </p:cNvPr>
          <p:cNvSpPr>
            <a:spLocks noGrp="1"/>
          </p:cNvSpPr>
          <p:nvPr>
            <p:ph type="dt" sz="half" idx="10"/>
          </p:nvPr>
        </p:nvSpPr>
        <p:spPr/>
        <p:txBody>
          <a:bodyPr rtlCol="0"/>
          <a:lstStyle/>
          <a:p>
            <a:pPr rtl="0"/>
            <a:r>
              <a:rPr lang="de-DE" noProof="0"/>
              <a:t>01.03.20XX</a:t>
            </a:r>
          </a:p>
        </p:txBody>
      </p:sp>
      <p:sp>
        <p:nvSpPr>
          <p:cNvPr id="6" name="Fußzeilenplatzhalt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rtlCol="0"/>
          <a:lstStyle/>
          <a:p>
            <a:pPr rtl="0"/>
            <a:r>
              <a:rPr lang="de-DE" noProof="0"/>
              <a:t>BEISPIEL FÜR FUSSZEILENTEXT</a:t>
            </a:r>
          </a:p>
        </p:txBody>
      </p:sp>
      <p:sp>
        <p:nvSpPr>
          <p:cNvPr id="7" name="Foliennummernplatzhalt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B2DD4C-BFBC-4087-B94C-4DD0690E838E}"/>
              </a:ext>
            </a:extLst>
          </p:cNvPr>
          <p:cNvSpPr>
            <a:spLocks noGrp="1"/>
          </p:cNvSpPr>
          <p:nvPr>
            <p:ph type="title" hasCustomPrompt="1"/>
          </p:nvPr>
        </p:nvSpPr>
        <p:spPr/>
        <p:txBody>
          <a:bodyPr rtlCol="0"/>
          <a:lstStyle/>
          <a:p>
            <a:pPr rtl="0"/>
            <a:r>
              <a:rPr lang="de-DE" noProof="0"/>
              <a:t>Titelmasterformat durch Klicken bearbeiten</a:t>
            </a:r>
          </a:p>
        </p:txBody>
      </p:sp>
      <p:sp>
        <p:nvSpPr>
          <p:cNvPr id="3" name="Datumsplatzhalter 2">
            <a:extLst>
              <a:ext uri="{FF2B5EF4-FFF2-40B4-BE49-F238E27FC236}">
                <a16:creationId xmlns:a16="http://schemas.microsoft.com/office/drawing/2014/main" id="{BEB9D434-8228-4C7F-B520-14121EBC903B}"/>
              </a:ext>
            </a:extLst>
          </p:cNvPr>
          <p:cNvSpPr>
            <a:spLocks noGrp="1"/>
          </p:cNvSpPr>
          <p:nvPr>
            <p:ph type="dt" sz="half" idx="10"/>
          </p:nvPr>
        </p:nvSpPr>
        <p:spPr/>
        <p:txBody>
          <a:bodyPr rtlCol="0"/>
          <a:lstStyle/>
          <a:p>
            <a:pPr rtl="0"/>
            <a:r>
              <a:rPr lang="de-DE" noProof="0"/>
              <a:t>01.03.20XX</a:t>
            </a:r>
          </a:p>
        </p:txBody>
      </p:sp>
      <p:sp>
        <p:nvSpPr>
          <p:cNvPr id="4" name="Fußzeilenplatzhalt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rtlCol="0"/>
          <a:lstStyle/>
          <a:p>
            <a:pPr rtl="0"/>
            <a:r>
              <a:rPr lang="de-DE" noProof="0"/>
              <a:t>BEISPIEL FÜR FUSSZEILENTEXT</a:t>
            </a:r>
          </a:p>
        </p:txBody>
      </p:sp>
      <p:sp>
        <p:nvSpPr>
          <p:cNvPr id="5" name="Foliennummernplatzhalt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010DAA-DDE3-4C9C-8171-385A3DAC81CF}"/>
              </a:ext>
            </a:extLst>
          </p:cNvPr>
          <p:cNvSpPr>
            <a:spLocks noGrp="1"/>
          </p:cNvSpPr>
          <p:nvPr>
            <p:ph type="title" hasCustomPrompt="1"/>
          </p:nvPr>
        </p:nvSpPr>
        <p:spPr>
          <a:xfrm>
            <a:off x="839788" y="685800"/>
            <a:ext cx="3932237" cy="1371600"/>
          </a:xfrm>
        </p:spPr>
        <p:txBody>
          <a:bodyPr rtlCol="0" anchor="b"/>
          <a:lstStyle>
            <a:lvl1pPr>
              <a:defRPr sz="3200"/>
            </a:lvl1pPr>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AAF73DB2-BD72-4F5E-9CA2-197343A0908A}"/>
              </a:ext>
            </a:extLst>
          </p:cNvPr>
          <p:cNvSpPr>
            <a:spLocks noGrp="1"/>
          </p:cNvSpPr>
          <p:nvPr>
            <p:ph idx="1" hasCustomPrompt="1"/>
          </p:nvPr>
        </p:nvSpPr>
        <p:spPr>
          <a:xfrm>
            <a:off x="5183188" y="685801"/>
            <a:ext cx="6172200" cy="517525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Textplatzhalter 3">
            <a:extLst>
              <a:ext uri="{FF2B5EF4-FFF2-40B4-BE49-F238E27FC236}">
                <a16:creationId xmlns:a16="http://schemas.microsoft.com/office/drawing/2014/main" id="{71F01536-2B0A-42A2-827E-2EB2C324A5FE}"/>
              </a:ext>
            </a:extLst>
          </p:cNvPr>
          <p:cNvSpPr>
            <a:spLocks noGrp="1"/>
          </p:cNvSpPr>
          <p:nvPr>
            <p:ph type="body" sz="half" idx="2" hasCustomPrompt="1"/>
          </p:nvPr>
        </p:nvSpPr>
        <p:spPr>
          <a:xfrm>
            <a:off x="839788" y="2209800"/>
            <a:ext cx="3932237" cy="36591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 durch Klicken bearbeiten</a:t>
            </a:r>
          </a:p>
        </p:txBody>
      </p:sp>
      <p:sp>
        <p:nvSpPr>
          <p:cNvPr id="5" name="Datumsplatzhalter 4">
            <a:extLst>
              <a:ext uri="{FF2B5EF4-FFF2-40B4-BE49-F238E27FC236}">
                <a16:creationId xmlns:a16="http://schemas.microsoft.com/office/drawing/2014/main" id="{1722CD09-61EF-4733-831C-5B133DAE1F4C}"/>
              </a:ext>
            </a:extLst>
          </p:cNvPr>
          <p:cNvSpPr>
            <a:spLocks noGrp="1"/>
          </p:cNvSpPr>
          <p:nvPr>
            <p:ph type="dt" sz="half" idx="10"/>
          </p:nvPr>
        </p:nvSpPr>
        <p:spPr/>
        <p:txBody>
          <a:bodyPr rtlCol="0"/>
          <a:lstStyle/>
          <a:p>
            <a:pPr rtl="0"/>
            <a:r>
              <a:rPr lang="de-DE" noProof="0"/>
              <a:t>01.03.20XX</a:t>
            </a:r>
          </a:p>
        </p:txBody>
      </p:sp>
      <p:sp>
        <p:nvSpPr>
          <p:cNvPr id="6" name="Fußzeilenplatzhalt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rtlCol="0"/>
          <a:lstStyle/>
          <a:p>
            <a:pPr rtl="0"/>
            <a:r>
              <a:rPr lang="de-DE" noProof="0"/>
              <a:t>BEISPIEL FÜR FUSSZEILENTEXT</a:t>
            </a:r>
          </a:p>
        </p:txBody>
      </p:sp>
      <p:sp>
        <p:nvSpPr>
          <p:cNvPr id="7" name="Foliennummernplatzhalt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CCFA6E-F719-4613-8815-591471E722E5}"/>
              </a:ext>
            </a:extLst>
          </p:cNvPr>
          <p:cNvSpPr>
            <a:spLocks noGrp="1"/>
          </p:cNvSpPr>
          <p:nvPr>
            <p:ph type="title" hasCustomPrompt="1"/>
          </p:nvPr>
        </p:nvSpPr>
        <p:spPr>
          <a:xfrm>
            <a:off x="839788" y="685800"/>
            <a:ext cx="3932237" cy="1371600"/>
          </a:xfrm>
        </p:spPr>
        <p:txBody>
          <a:bodyPr rtlCol="0" anchor="b"/>
          <a:lstStyle>
            <a:lvl1pPr>
              <a:defRPr sz="3200"/>
            </a:lvl1pPr>
          </a:lstStyle>
          <a:p>
            <a:pPr rtl="0"/>
            <a:r>
              <a:rPr lang="de-DE" noProof="0"/>
              <a:t>Titelmasterformat durch Klicken bearbeiten</a:t>
            </a:r>
          </a:p>
        </p:txBody>
      </p:sp>
      <p:sp>
        <p:nvSpPr>
          <p:cNvPr id="3" name="Bildplatzhalter 2">
            <a:extLst>
              <a:ext uri="{FF2B5EF4-FFF2-40B4-BE49-F238E27FC236}">
                <a16:creationId xmlns:a16="http://schemas.microsoft.com/office/drawing/2014/main" id="{654384F3-CDE0-4329-B76D-45AAC94B04A8}"/>
              </a:ext>
            </a:extLst>
          </p:cNvPr>
          <p:cNvSpPr>
            <a:spLocks noGrp="1"/>
          </p:cNvSpPr>
          <p:nvPr>
            <p:ph type="pic" idx="1" hasCustomPrompt="1"/>
          </p:nvPr>
        </p:nvSpPr>
        <p:spPr>
          <a:xfrm>
            <a:off x="5183188" y="685801"/>
            <a:ext cx="6172200" cy="517525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Klicken Sie, um ein Bild hinzuzufügen.</a:t>
            </a:r>
          </a:p>
        </p:txBody>
      </p:sp>
      <p:sp>
        <p:nvSpPr>
          <p:cNvPr id="4" name="Textplatzhalter 3">
            <a:extLst>
              <a:ext uri="{FF2B5EF4-FFF2-40B4-BE49-F238E27FC236}">
                <a16:creationId xmlns:a16="http://schemas.microsoft.com/office/drawing/2014/main" id="{79A9D7EB-40DA-460F-A48A-3E6D5E5612E7}"/>
              </a:ext>
            </a:extLst>
          </p:cNvPr>
          <p:cNvSpPr>
            <a:spLocks noGrp="1"/>
          </p:cNvSpPr>
          <p:nvPr>
            <p:ph type="body" sz="half" idx="2" hasCustomPrompt="1"/>
          </p:nvPr>
        </p:nvSpPr>
        <p:spPr>
          <a:xfrm>
            <a:off x="839788" y="2209800"/>
            <a:ext cx="3932237" cy="36591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 durch Klicken bearbeiten</a:t>
            </a:r>
          </a:p>
        </p:txBody>
      </p:sp>
      <p:sp>
        <p:nvSpPr>
          <p:cNvPr id="5" name="Datumsplatzhalter 4">
            <a:extLst>
              <a:ext uri="{FF2B5EF4-FFF2-40B4-BE49-F238E27FC236}">
                <a16:creationId xmlns:a16="http://schemas.microsoft.com/office/drawing/2014/main" id="{1E56944C-E229-457E-868E-C48FF47DA37A}"/>
              </a:ext>
            </a:extLst>
          </p:cNvPr>
          <p:cNvSpPr>
            <a:spLocks noGrp="1"/>
          </p:cNvSpPr>
          <p:nvPr>
            <p:ph type="dt" sz="half" idx="10"/>
          </p:nvPr>
        </p:nvSpPr>
        <p:spPr/>
        <p:txBody>
          <a:bodyPr rtlCol="0"/>
          <a:lstStyle/>
          <a:p>
            <a:pPr rtl="0"/>
            <a:r>
              <a:rPr lang="de-DE" noProof="0"/>
              <a:t>01.03.20XX</a:t>
            </a:r>
          </a:p>
        </p:txBody>
      </p:sp>
      <p:sp>
        <p:nvSpPr>
          <p:cNvPr id="6" name="Fußzeilenplatzhalt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rtlCol="0"/>
          <a:lstStyle/>
          <a:p>
            <a:pPr rtl="0"/>
            <a:r>
              <a:rPr lang="de-DE" noProof="0"/>
              <a:t>BEISPIEL FÜR FUSSZEILENTEXT</a:t>
            </a:r>
          </a:p>
        </p:txBody>
      </p:sp>
      <p:sp>
        <p:nvSpPr>
          <p:cNvPr id="7" name="Foliennummernplatzhalt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gesordnung">
    <p:spTree>
      <p:nvGrpSpPr>
        <p:cNvPr id="1" name=""/>
        <p:cNvGrpSpPr/>
        <p:nvPr/>
      </p:nvGrpSpPr>
      <p:grpSpPr>
        <a:xfrm>
          <a:off x="0" y="0"/>
          <a:ext cx="0" cy="0"/>
          <a:chOff x="0" y="0"/>
          <a:chExt cx="0" cy="0"/>
        </a:xfrm>
      </p:grpSpPr>
      <p:sp useBgFill="1">
        <p:nvSpPr>
          <p:cNvPr id="5" name="Rechteck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Rahmen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6" name="Titel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rtlCol="0" anchor="t">
            <a:normAutofit/>
          </a:bodyPr>
          <a:lstStyle/>
          <a:p>
            <a:pPr rtl="0"/>
            <a:r>
              <a:rPr lang="en-US" sz="4400" noProof="0">
                <a:gradFill flip="none" rotWithShape="1">
                  <a:gsLst>
                    <a:gs pos="0">
                      <a:schemeClr val="accent5">
                        <a:alpha val="70000"/>
                      </a:schemeClr>
                    </a:gs>
                    <a:gs pos="100000">
                      <a:schemeClr val="accent1">
                        <a:alpha val="70000"/>
                      </a:schemeClr>
                    </a:gs>
                  </a:gsLst>
                  <a:lin ang="0" scaled="1"/>
                  <a:tileRect/>
                </a:gradFill>
              </a:rPr>
              <a:t>Click to edit Master title style</a:t>
            </a:r>
            <a:endParaRPr lang="de-DE" sz="4400" noProof="0">
              <a:gradFill flip="none" rotWithShape="1">
                <a:gsLst>
                  <a:gs pos="0">
                    <a:schemeClr val="accent5">
                      <a:alpha val="70000"/>
                    </a:schemeClr>
                  </a:gs>
                  <a:gs pos="100000">
                    <a:schemeClr val="accent1">
                      <a:alpha val="70000"/>
                    </a:schemeClr>
                  </a:gs>
                </a:gsLst>
                <a:lin ang="0" scaled="1"/>
                <a:tileRect/>
              </a:gradFill>
            </a:endParaRPr>
          </a:p>
        </p:txBody>
      </p:sp>
      <p:sp>
        <p:nvSpPr>
          <p:cNvPr id="7" name="Inhaltsplatzhalt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rtlCol="0" anchor="t">
            <a:normAutofit/>
          </a:bodyPr>
          <a:lstStyle>
            <a:lvl1pPr marL="0" indent="0">
              <a:buNone/>
              <a:defRPr sz="2800"/>
            </a:lvl1pPr>
          </a:lstStyle>
          <a:p>
            <a:pPr marL="228600" lvl="0" indent="-228600" rtl="0"/>
            <a:r>
              <a:rPr lang="en-US" sz="1800" noProof="0">
                <a:solidFill>
                  <a:schemeClr val="tx2">
                    <a:alpha val="60000"/>
                  </a:schemeClr>
                </a:solidFill>
              </a:rPr>
              <a:t>Click to edit Master text styles</a:t>
            </a:r>
          </a:p>
        </p:txBody>
      </p:sp>
      <p:sp>
        <p:nvSpPr>
          <p:cNvPr id="14" name="Bildplatzhalt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rtlCol="0"/>
          <a:lstStyle/>
          <a:p>
            <a:pPr rtl="0"/>
            <a:r>
              <a:rPr lang="en-US" noProof="0"/>
              <a:t>Click icon to add picture</a:t>
            </a:r>
            <a:endParaRPr lang="de-DE" noProof="0"/>
          </a:p>
        </p:txBody>
      </p:sp>
      <p:sp>
        <p:nvSpPr>
          <p:cNvPr id="15" name="Bildplatzhalt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rtlCol="0"/>
          <a:lstStyle/>
          <a:p>
            <a:pPr rtl="0"/>
            <a:r>
              <a:rPr lang="en-US" noProof="0"/>
              <a:t>Click icon to add picture</a:t>
            </a:r>
            <a:endParaRPr lang="de-DE" noProof="0"/>
          </a:p>
        </p:txBody>
      </p:sp>
      <p:sp>
        <p:nvSpPr>
          <p:cNvPr id="16" name="Bildplatzhalt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rtlCol="0"/>
          <a:lstStyle/>
          <a:p>
            <a:pPr rtl="0"/>
            <a:r>
              <a:rPr lang="en-US" noProof="0"/>
              <a:t>Click icon to add picture</a:t>
            </a:r>
            <a:endParaRPr lang="de-DE" noProof="0"/>
          </a:p>
        </p:txBody>
      </p:sp>
      <p:sp>
        <p:nvSpPr>
          <p:cNvPr id="17" name="Bildplatzhalt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rtlCol="0"/>
          <a:lstStyle/>
          <a:p>
            <a:pPr rtl="0"/>
            <a:r>
              <a:rPr lang="en-US" noProof="0"/>
              <a:t>Click icon to add picture</a:t>
            </a:r>
            <a:endParaRPr lang="de-DE" noProof="0"/>
          </a:p>
        </p:txBody>
      </p:sp>
      <p:sp>
        <p:nvSpPr>
          <p:cNvPr id="2" name="Datumsplatzhalter 1">
            <a:extLst>
              <a:ext uri="{FF2B5EF4-FFF2-40B4-BE49-F238E27FC236}">
                <a16:creationId xmlns:a16="http://schemas.microsoft.com/office/drawing/2014/main" id="{118B9F00-8450-475B-B155-993BAF212AF6}"/>
              </a:ext>
            </a:extLst>
          </p:cNvPr>
          <p:cNvSpPr>
            <a:spLocks noGrp="1"/>
          </p:cNvSpPr>
          <p:nvPr>
            <p:ph type="dt" sz="half" idx="10"/>
          </p:nvPr>
        </p:nvSpPr>
        <p:spPr/>
        <p:txBody>
          <a:bodyPr rtlCol="0"/>
          <a:lstStyle/>
          <a:p>
            <a:pPr rtl="0"/>
            <a:r>
              <a:rPr lang="de-DE" noProof="0"/>
              <a:t>01.03.20XX</a:t>
            </a:r>
          </a:p>
        </p:txBody>
      </p:sp>
      <p:sp>
        <p:nvSpPr>
          <p:cNvPr id="3" name="Fußzeilenplatzhalt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rtlCol="0"/>
          <a:lstStyle/>
          <a:p>
            <a:pPr rtl="0"/>
            <a:r>
              <a:rPr lang="de-DE" noProof="0"/>
              <a:t>BEISPIEL FÜR FUSSZEILENTEXT</a:t>
            </a:r>
          </a:p>
        </p:txBody>
      </p:sp>
      <p:sp>
        <p:nvSpPr>
          <p:cNvPr id="4" name="Foliennummernplatzhalt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Einführung">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rtlCol="0" anchor="b">
            <a:normAutofit/>
          </a:bodyPr>
          <a:lstStyle/>
          <a:p>
            <a:pPr rtl="0"/>
            <a:r>
              <a:rPr lang="en-US" sz="4400" noProof="0">
                <a:gradFill flip="none" rotWithShape="1">
                  <a:gsLst>
                    <a:gs pos="0">
                      <a:schemeClr val="accent5">
                        <a:alpha val="70000"/>
                      </a:schemeClr>
                    </a:gs>
                    <a:gs pos="100000">
                      <a:schemeClr val="accent1">
                        <a:alpha val="70000"/>
                      </a:schemeClr>
                    </a:gs>
                  </a:gsLst>
                  <a:lin ang="0" scaled="1"/>
                  <a:tileRect/>
                </a:gradFill>
              </a:rPr>
              <a:t>Click to edit Master title style</a:t>
            </a:r>
            <a:endParaRPr lang="de-DE" sz="4400" noProof="0">
              <a:gradFill flip="none" rotWithShape="1">
                <a:gsLst>
                  <a:gs pos="0">
                    <a:schemeClr val="accent5">
                      <a:alpha val="70000"/>
                    </a:schemeClr>
                  </a:gs>
                  <a:gs pos="100000">
                    <a:schemeClr val="accent1">
                      <a:alpha val="70000"/>
                    </a:schemeClr>
                  </a:gs>
                </a:gsLst>
                <a:lin ang="0" scaled="1"/>
                <a:tileRect/>
              </a:gradFill>
            </a:endParaRPr>
          </a:p>
        </p:txBody>
      </p:sp>
      <p:sp>
        <p:nvSpPr>
          <p:cNvPr id="17" name="Inhaltsplatzhalt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rtlCol="0">
            <a:noAutofit/>
          </a:bodyPr>
          <a:lstStyle>
            <a:lvl1pPr marL="0" indent="0">
              <a:lnSpc>
                <a:spcPct val="100000"/>
              </a:lnSpc>
              <a:buNone/>
              <a:defRPr sz="2000"/>
            </a:lvl1pPr>
          </a:lstStyle>
          <a:p>
            <a:pPr marL="228600" lvl="0" indent="-228600" rtl="0"/>
            <a:r>
              <a:rPr lang="en-US" sz="1800" noProof="0">
                <a:solidFill>
                  <a:schemeClr val="tx2">
                    <a:alpha val="60000"/>
                  </a:schemeClr>
                </a:solidFill>
              </a:rPr>
              <a:t>Click to edit Master text styles</a:t>
            </a:r>
          </a:p>
        </p:txBody>
      </p:sp>
      <p:sp>
        <p:nvSpPr>
          <p:cNvPr id="29" name="Datumsplatzhalt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rtlCol="0"/>
          <a:lstStyle>
            <a:lvl1pPr>
              <a:defRPr>
                <a:solidFill>
                  <a:schemeClr val="tx2">
                    <a:alpha val="60000"/>
                  </a:schemeClr>
                </a:solidFill>
              </a:defRPr>
            </a:lvl1pPr>
          </a:lstStyle>
          <a:p>
            <a:pPr rtl="0"/>
            <a:r>
              <a:rPr lang="de-DE" noProof="0"/>
              <a:t>01.03.20XX</a:t>
            </a:r>
          </a:p>
        </p:txBody>
      </p:sp>
      <p:sp>
        <p:nvSpPr>
          <p:cNvPr id="24" name="Bildplatzhalt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rtlCol="0"/>
          <a:lstStyle/>
          <a:p>
            <a:pPr rtl="0"/>
            <a:r>
              <a:rPr lang="en-US" noProof="0"/>
              <a:t>Click icon to add picture</a:t>
            </a:r>
            <a:endParaRPr lang="de-DE" noProof="0"/>
          </a:p>
        </p:txBody>
      </p:sp>
      <p:sp>
        <p:nvSpPr>
          <p:cNvPr id="25" name="Bildplatzhalt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rtlCol="0"/>
          <a:lstStyle/>
          <a:p>
            <a:pPr rtl="0"/>
            <a:r>
              <a:rPr lang="en-US" noProof="0"/>
              <a:t>Click icon to add picture</a:t>
            </a:r>
            <a:endParaRPr lang="de-DE" noProof="0"/>
          </a:p>
        </p:txBody>
      </p:sp>
      <p:sp>
        <p:nvSpPr>
          <p:cNvPr id="26" name="Bildplatzhalt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rtlCol="0"/>
          <a:lstStyle/>
          <a:p>
            <a:pPr rtl="0"/>
            <a:r>
              <a:rPr lang="en-US" noProof="0"/>
              <a:t>Click icon to add picture</a:t>
            </a:r>
            <a:endParaRPr lang="de-DE" noProof="0"/>
          </a:p>
        </p:txBody>
      </p:sp>
      <p:sp>
        <p:nvSpPr>
          <p:cNvPr id="30" name="Fußzeilenplatzhalt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rtlCol="0"/>
          <a:lstStyle>
            <a:lvl1pPr algn="l">
              <a:defRPr>
                <a:solidFill>
                  <a:schemeClr val="tx2">
                    <a:alpha val="60000"/>
                  </a:schemeClr>
                </a:solidFill>
              </a:defRPr>
            </a:lvl1pPr>
          </a:lstStyle>
          <a:p>
            <a:pPr rtl="0"/>
            <a:r>
              <a:rPr lang="de-DE" noProof="0"/>
              <a:t>BEISPIEL FÜR FUSSZEILENTEXT</a:t>
            </a:r>
          </a:p>
        </p:txBody>
      </p:sp>
      <p:sp>
        <p:nvSpPr>
          <p:cNvPr id="31" name="Foliennummernplatzhalt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bschnittsumbruch">
    <p:spTree>
      <p:nvGrpSpPr>
        <p:cNvPr id="1" name=""/>
        <p:cNvGrpSpPr/>
        <p:nvPr/>
      </p:nvGrpSpPr>
      <p:grpSpPr>
        <a:xfrm>
          <a:off x="0" y="0"/>
          <a:ext cx="0" cy="0"/>
          <a:chOff x="0" y="0"/>
          <a:chExt cx="0" cy="0"/>
        </a:xfrm>
      </p:grpSpPr>
      <p:sp useBgFill="1">
        <p:nvSpPr>
          <p:cNvPr id="5" name="Rechteck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6" name="Rechteck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7" name="Rechteck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useBgFill="1">
        <p:nvSpPr>
          <p:cNvPr id="8" name="Freihandform: Form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9" name="Rahmen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solidFill>
                <a:schemeClr val="tx1"/>
              </a:solidFill>
            </a:endParaRPr>
          </a:p>
        </p:txBody>
      </p:sp>
      <p:sp>
        <p:nvSpPr>
          <p:cNvPr id="10" name="Titel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rtlCol="0"/>
          <a:lstStyle>
            <a:lvl1pPr>
              <a:defRPr>
                <a:solidFill>
                  <a:schemeClr val="bg1"/>
                </a:solidFill>
              </a:defRPr>
            </a:lvl1pPr>
          </a:lstStyle>
          <a:p>
            <a:pPr algn="l" rtl="0"/>
            <a:r>
              <a:rPr lang="en-US" noProof="0">
                <a:solidFill>
                  <a:srgbClr val="FFFFFF"/>
                </a:solidFill>
                <a:ea typeface="Cambria" panose="02040503050406030204" pitchFamily="18" charset="0"/>
                <a:cs typeface="Sabon Next LT" panose="020B0502040204020203" pitchFamily="2" charset="0"/>
              </a:rPr>
              <a:t>Click to edit Master title style</a:t>
            </a:r>
            <a:endParaRPr lang="de-DE" noProof="0">
              <a:solidFill>
                <a:srgbClr val="FFFFFF"/>
              </a:solidFill>
              <a:ea typeface="Cambria" panose="02040503050406030204" pitchFamily="18" charset="0"/>
              <a:cs typeface="Sabon Next LT" panose="020B0502040204020203" pitchFamily="2" charset="0"/>
            </a:endParaRPr>
          </a:p>
        </p:txBody>
      </p:sp>
      <p:sp>
        <p:nvSpPr>
          <p:cNvPr id="18" name="Bildplatzhalt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rtlCol="0"/>
          <a:lstStyle/>
          <a:p>
            <a:pPr rtl="0"/>
            <a:r>
              <a:rPr lang="en-US" noProof="0"/>
              <a:t>Click icon to add picture</a:t>
            </a:r>
            <a:endParaRPr lang="de-DE" noProof="0"/>
          </a:p>
        </p:txBody>
      </p:sp>
      <p:sp>
        <p:nvSpPr>
          <p:cNvPr id="20" name="Bildplatzhalt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rtlCol="0"/>
          <a:lstStyle/>
          <a:p>
            <a:pPr rtl="0"/>
            <a:r>
              <a:rPr lang="en-US" noProof="0"/>
              <a:t>Click icon to add picture</a:t>
            </a:r>
            <a:endParaRPr lang="de-DE" noProof="0"/>
          </a:p>
        </p:txBody>
      </p:sp>
      <p:sp>
        <p:nvSpPr>
          <p:cNvPr id="13" name="Textplatzhalter 12">
            <a:extLst>
              <a:ext uri="{FF2B5EF4-FFF2-40B4-BE49-F238E27FC236}">
                <a16:creationId xmlns:a16="http://schemas.microsoft.com/office/drawing/2014/main" id="{6DD090CA-24E8-46A7-889A-A4FDD00A33E5}"/>
              </a:ext>
            </a:extLst>
          </p:cNvPr>
          <p:cNvSpPr>
            <a:spLocks noGrp="1"/>
          </p:cNvSpPr>
          <p:nvPr>
            <p:ph type="body" sz="quarter" idx="15" hasCustomPrompt="1"/>
          </p:nvPr>
        </p:nvSpPr>
        <p:spPr>
          <a:xfrm>
            <a:off x="838200" y="3600450"/>
            <a:ext cx="5322888" cy="2451100"/>
          </a:xfrm>
        </p:spPr>
        <p:txBody>
          <a:bodyPr rtlCol="0">
            <a:normAutofit/>
          </a:bodyPr>
          <a:lstStyle>
            <a:lvl1pPr marL="0" indent="0">
              <a:buNone/>
              <a:defRPr sz="2800">
                <a:solidFill>
                  <a:schemeClr val="bg1"/>
                </a:solidFill>
                <a:latin typeface="+mn-lt"/>
              </a:defRPr>
            </a:lvl1pPr>
          </a:lstStyle>
          <a:p>
            <a:pPr lvl="0" rtl="0"/>
            <a:r>
              <a:rPr lang="de-DE" noProof="0"/>
              <a:t>Textmasterformat durch Klicken bearbeiten</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elle Diagrammzeitachs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B98991-AEF1-4F19-AAB8-436EAD58C282}"/>
              </a:ext>
            </a:extLst>
          </p:cNvPr>
          <p:cNvSpPr>
            <a:spLocks noGrp="1"/>
          </p:cNvSpPr>
          <p:nvPr>
            <p:ph type="title" hasCustomPrompt="1"/>
          </p:nvPr>
        </p:nvSpPr>
        <p:spPr/>
        <p:txBody>
          <a:bodyPr rtlCol="0"/>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0D25B44F-E7DA-40C6-8B44-71EAB6BDFC98}"/>
              </a:ext>
            </a:extLst>
          </p:cNvPr>
          <p:cNvSpPr>
            <a:spLocks noGrp="1"/>
          </p:cNvSpPr>
          <p:nvPr>
            <p:ph idx="1" hasCustomPrompt="1"/>
          </p:nvPr>
        </p:nvSpPr>
        <p:spPr/>
        <p:txBody>
          <a:bodyPr rtlCol="0"/>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a:extLst>
              <a:ext uri="{FF2B5EF4-FFF2-40B4-BE49-F238E27FC236}">
                <a16:creationId xmlns:a16="http://schemas.microsoft.com/office/drawing/2014/main" id="{A1F71817-A045-48C0-975B-CBEF88E9561E}"/>
              </a:ext>
            </a:extLst>
          </p:cNvPr>
          <p:cNvSpPr>
            <a:spLocks noGrp="1"/>
          </p:cNvSpPr>
          <p:nvPr>
            <p:ph type="dt" sz="half" idx="10"/>
          </p:nvPr>
        </p:nvSpPr>
        <p:spPr/>
        <p:txBody>
          <a:bodyPr rtlCol="0"/>
          <a:lstStyle/>
          <a:p>
            <a:pPr rtl="0"/>
            <a:r>
              <a:rPr lang="de-DE" noProof="0"/>
              <a:t>01.03.20XX</a:t>
            </a:r>
          </a:p>
        </p:txBody>
      </p:sp>
      <p:sp>
        <p:nvSpPr>
          <p:cNvPr id="5" name="Fußzeilenplatzhalt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rtlCol="0"/>
          <a:lstStyle/>
          <a:p>
            <a:pPr rtl="0"/>
            <a:r>
              <a:rPr lang="de-DE" noProof="0"/>
              <a:t>BEISPIEL FÜR FUSSZEILENTEXT</a:t>
            </a:r>
          </a:p>
        </p:txBody>
      </p:sp>
      <p:sp>
        <p:nvSpPr>
          <p:cNvPr id="6" name="Foliennummernplatzhalt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useBgFill="1">
        <p:nvSpPr>
          <p:cNvPr id="12" name="Rechteck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useBgFill="1">
        <p:nvSpPr>
          <p:cNvPr id="13" name="Rechteck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Rahmen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Bildplatzhalt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rtlCol="0"/>
          <a:lstStyle/>
          <a:p>
            <a:pPr rtl="0"/>
            <a:r>
              <a:rPr lang="en-US" noProof="0"/>
              <a:t>Click icon to add picture</a:t>
            </a:r>
            <a:endParaRPr lang="de-DE" noProof="0" dirty="0"/>
          </a:p>
        </p:txBody>
      </p:sp>
      <p:sp>
        <p:nvSpPr>
          <p:cNvPr id="6" name="Titel 5">
            <a:extLst>
              <a:ext uri="{FF2B5EF4-FFF2-40B4-BE49-F238E27FC236}">
                <a16:creationId xmlns:a16="http://schemas.microsoft.com/office/drawing/2014/main" id="{FDC036CF-E92D-4E80-8E6B-1B06EDDFD7CF}"/>
              </a:ext>
            </a:extLst>
          </p:cNvPr>
          <p:cNvSpPr>
            <a:spLocks noGrp="1"/>
          </p:cNvSpPr>
          <p:nvPr>
            <p:ph type="title" hasCustomPrompt="1"/>
          </p:nvPr>
        </p:nvSpPr>
        <p:spPr>
          <a:xfrm>
            <a:off x="838200" y="1271016"/>
            <a:ext cx="4800600" cy="3749040"/>
          </a:xfrm>
        </p:spPr>
        <p:txBody>
          <a:bodyPr rtlCol="0" anchor="b" anchorCtr="0"/>
          <a:lstStyle>
            <a:lvl1pPr>
              <a:defRPr>
                <a:solidFill>
                  <a:schemeClr val="bg1"/>
                </a:solidFill>
                <a:effectLst>
                  <a:outerShdw blurRad="38100" dist="38100" dir="2700000" algn="tl">
                    <a:srgbClr val="000000">
                      <a:alpha val="43137"/>
                    </a:srgbClr>
                  </a:outerShdw>
                </a:effectLst>
              </a:defRPr>
            </a:lvl1pPr>
          </a:lstStyle>
          <a:p>
            <a:pPr rtl="0"/>
            <a:r>
              <a:rPr lang="de-DE" noProof="0" dirty="0"/>
              <a:t>Titelmasterformat durch Klicken bearbeiten</a:t>
            </a:r>
          </a:p>
        </p:txBody>
      </p:sp>
      <p:sp>
        <p:nvSpPr>
          <p:cNvPr id="26" name="Textplatzhalt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rtlCol="0">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rtl="0"/>
            <a:r>
              <a:rPr lang="de-DE" noProof="0"/>
              <a:t>Untertitel durch Klicken hinzufügen</a:t>
            </a:r>
          </a:p>
        </p:txBody>
      </p:sp>
      <p:sp>
        <p:nvSpPr>
          <p:cNvPr id="2" name="Datumsplatzhalter 1">
            <a:extLst>
              <a:ext uri="{FF2B5EF4-FFF2-40B4-BE49-F238E27FC236}">
                <a16:creationId xmlns:a16="http://schemas.microsoft.com/office/drawing/2014/main" id="{118B9F00-8450-475B-B155-993BAF212AF6}"/>
              </a:ext>
            </a:extLst>
          </p:cNvPr>
          <p:cNvSpPr>
            <a:spLocks noGrp="1"/>
          </p:cNvSpPr>
          <p:nvPr>
            <p:ph type="dt" sz="half" idx="10"/>
          </p:nvPr>
        </p:nvSpPr>
        <p:spPr/>
        <p:txBody>
          <a:bodyPr rtlCol="0"/>
          <a:lstStyle/>
          <a:p>
            <a:pPr rtl="0"/>
            <a:r>
              <a:rPr lang="de-DE" noProof="0"/>
              <a:t>01.03.20XX</a:t>
            </a:r>
          </a:p>
        </p:txBody>
      </p:sp>
      <p:sp>
        <p:nvSpPr>
          <p:cNvPr id="3" name="Fußzeilenplatzhalt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rtlCol="0"/>
          <a:lstStyle/>
          <a:p>
            <a:pPr rtl="0"/>
            <a:r>
              <a:rPr lang="de-DE" noProof="0"/>
              <a:t>BEISPIEL FÜR FUSSZEILENTEXT</a:t>
            </a:r>
          </a:p>
        </p:txBody>
      </p:sp>
      <p:sp>
        <p:nvSpPr>
          <p:cNvPr id="4" name="Foliennummernplatzhalt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B2DD4C-BFBC-4087-B94C-4DD0690E838E}"/>
              </a:ext>
            </a:extLst>
          </p:cNvPr>
          <p:cNvSpPr>
            <a:spLocks noGrp="1"/>
          </p:cNvSpPr>
          <p:nvPr>
            <p:ph type="title" hasCustomPrompt="1"/>
          </p:nvPr>
        </p:nvSpPr>
        <p:spPr/>
        <p:txBody>
          <a:bodyPr rtlCol="0"/>
          <a:lstStyle/>
          <a:p>
            <a:pPr rtl="0"/>
            <a:r>
              <a:rPr lang="de-DE" noProof="0"/>
              <a:t>Titelmasterformat durch Klicken bearbeiten</a:t>
            </a:r>
          </a:p>
        </p:txBody>
      </p:sp>
      <p:sp>
        <p:nvSpPr>
          <p:cNvPr id="15" name="Bildplatzhalt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rtlCol="0"/>
          <a:lstStyle/>
          <a:p>
            <a:pPr rtl="0"/>
            <a:r>
              <a:rPr lang="en-US" noProof="0"/>
              <a:t>Click icon to add picture</a:t>
            </a:r>
            <a:endParaRPr lang="de-DE" noProof="0"/>
          </a:p>
        </p:txBody>
      </p:sp>
      <p:sp>
        <p:nvSpPr>
          <p:cNvPr id="16" name="Bildplatzhalt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rtlCol="0"/>
          <a:lstStyle/>
          <a:p>
            <a:pPr rtl="0"/>
            <a:r>
              <a:rPr lang="en-US" noProof="0"/>
              <a:t>Click icon to add picture</a:t>
            </a:r>
            <a:endParaRPr lang="de-DE" noProof="0"/>
          </a:p>
        </p:txBody>
      </p:sp>
      <p:sp>
        <p:nvSpPr>
          <p:cNvPr id="17" name="Bildplatzhalt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rtlCol="0"/>
          <a:lstStyle/>
          <a:p>
            <a:pPr rtl="0"/>
            <a:r>
              <a:rPr lang="en-US" noProof="0"/>
              <a:t>Click icon to add picture</a:t>
            </a:r>
            <a:endParaRPr lang="de-DE" noProof="0"/>
          </a:p>
        </p:txBody>
      </p:sp>
      <p:sp>
        <p:nvSpPr>
          <p:cNvPr id="18" name="Bildplatzhalt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rtlCol="0"/>
          <a:lstStyle/>
          <a:p>
            <a:pPr rtl="0"/>
            <a:r>
              <a:rPr lang="en-US" noProof="0"/>
              <a:t>Click icon to add picture</a:t>
            </a:r>
            <a:endParaRPr lang="de-DE" noProof="0"/>
          </a:p>
        </p:txBody>
      </p:sp>
      <p:sp>
        <p:nvSpPr>
          <p:cNvPr id="20" name="Textplatzhalt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rtlCol="0">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rtl="0"/>
            <a:r>
              <a:rPr lang="de-DE" noProof="0"/>
              <a:t>Name</a:t>
            </a:r>
          </a:p>
        </p:txBody>
      </p:sp>
      <p:sp>
        <p:nvSpPr>
          <p:cNvPr id="23" name="Textplatzhalt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rtlCol="0">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rtl="0"/>
            <a:r>
              <a:rPr lang="de-DE" noProof="0"/>
              <a:t>Titel</a:t>
            </a:r>
          </a:p>
        </p:txBody>
      </p:sp>
      <p:sp>
        <p:nvSpPr>
          <p:cNvPr id="24" name="Textplatzhalt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rtlCol="0">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rtl="0"/>
            <a:r>
              <a:rPr lang="de-DE" noProof="0"/>
              <a:t>Name</a:t>
            </a:r>
          </a:p>
        </p:txBody>
      </p:sp>
      <p:sp>
        <p:nvSpPr>
          <p:cNvPr id="25" name="Textplatzhalt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rtlCol="0">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rtl="0"/>
            <a:r>
              <a:rPr lang="de-DE" noProof="0"/>
              <a:t>Titel</a:t>
            </a:r>
          </a:p>
        </p:txBody>
      </p:sp>
      <p:sp>
        <p:nvSpPr>
          <p:cNvPr id="26" name="Textplatzhalt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rtlCol="0">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rtl="0"/>
            <a:r>
              <a:rPr lang="de-DE" noProof="0"/>
              <a:t>Name</a:t>
            </a:r>
          </a:p>
        </p:txBody>
      </p:sp>
      <p:sp>
        <p:nvSpPr>
          <p:cNvPr id="27" name="Textplatzhalt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rtlCol="0">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rtl="0"/>
            <a:r>
              <a:rPr lang="de-DE" noProof="0"/>
              <a:t>Titel</a:t>
            </a:r>
          </a:p>
        </p:txBody>
      </p:sp>
      <p:sp>
        <p:nvSpPr>
          <p:cNvPr id="28" name="Textplatzhalt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rtlCol="0">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rtl="0"/>
            <a:r>
              <a:rPr lang="de-DE" noProof="0"/>
              <a:t>Name</a:t>
            </a:r>
          </a:p>
        </p:txBody>
      </p:sp>
      <p:sp>
        <p:nvSpPr>
          <p:cNvPr id="29" name="Textplatzhalt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rtlCol="0">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rtl="0"/>
            <a:r>
              <a:rPr lang="de-DE" noProof="0"/>
              <a:t>Titel</a:t>
            </a:r>
          </a:p>
        </p:txBody>
      </p:sp>
      <p:sp>
        <p:nvSpPr>
          <p:cNvPr id="3" name="Datumsplatzhalter 2">
            <a:extLst>
              <a:ext uri="{FF2B5EF4-FFF2-40B4-BE49-F238E27FC236}">
                <a16:creationId xmlns:a16="http://schemas.microsoft.com/office/drawing/2014/main" id="{BEB9D434-8228-4C7F-B520-14121EBC903B}"/>
              </a:ext>
            </a:extLst>
          </p:cNvPr>
          <p:cNvSpPr>
            <a:spLocks noGrp="1"/>
          </p:cNvSpPr>
          <p:nvPr>
            <p:ph type="dt" sz="half" idx="10"/>
          </p:nvPr>
        </p:nvSpPr>
        <p:spPr/>
        <p:txBody>
          <a:bodyPr rtlCol="0"/>
          <a:lstStyle/>
          <a:p>
            <a:pPr rtl="0"/>
            <a:r>
              <a:rPr lang="de-DE" noProof="0"/>
              <a:t>01.03.20XX</a:t>
            </a:r>
          </a:p>
        </p:txBody>
      </p:sp>
      <p:sp>
        <p:nvSpPr>
          <p:cNvPr id="4" name="Fußzeilenplatzhalt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rtlCol="0"/>
          <a:lstStyle/>
          <a:p>
            <a:pPr rtl="0"/>
            <a:r>
              <a:rPr lang="de-DE" noProof="0"/>
              <a:t>BEISPIEL FÜR FUSSZEILENTEXT</a:t>
            </a:r>
          </a:p>
        </p:txBody>
      </p:sp>
      <p:sp>
        <p:nvSpPr>
          <p:cNvPr id="5" name="Foliennummernplatzhalt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2 Spalte (Vergleichsfolie)">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AEEFF5CA-4662-4430-80C7-99CD7D66C9CF}"/>
              </a:ext>
            </a:extLst>
          </p:cNvPr>
          <p:cNvSpPr>
            <a:spLocks noGrp="1"/>
          </p:cNvSpPr>
          <p:nvPr>
            <p:ph sz="half" idx="2" hasCustomPrompt="1"/>
          </p:nvPr>
        </p:nvSpPr>
        <p:spPr>
          <a:xfrm>
            <a:off x="839788" y="2560320"/>
            <a:ext cx="5157787" cy="3446463"/>
          </a:xfrm>
          <a:solidFill>
            <a:schemeClr val="bg1"/>
          </a:solidFill>
        </p:spPr>
        <p:txBody>
          <a:bodyPr rtlCol="0">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Inhaltsplatzhalter 5">
            <a:extLst>
              <a:ext uri="{FF2B5EF4-FFF2-40B4-BE49-F238E27FC236}">
                <a16:creationId xmlns:a16="http://schemas.microsoft.com/office/drawing/2014/main" id="{4DF7633C-C24D-4947-979C-132B3AC405A8}"/>
              </a:ext>
            </a:extLst>
          </p:cNvPr>
          <p:cNvSpPr>
            <a:spLocks noGrp="1"/>
          </p:cNvSpPr>
          <p:nvPr>
            <p:ph sz="quarter" idx="4" hasCustomPrompt="1"/>
          </p:nvPr>
        </p:nvSpPr>
        <p:spPr>
          <a:xfrm>
            <a:off x="6172200" y="2560320"/>
            <a:ext cx="5183188" cy="3446463"/>
          </a:xfrm>
        </p:spPr>
        <p:txBody>
          <a:bodyPr rtlCol="0">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7" name="Datumsplatzhalter 6">
            <a:extLst>
              <a:ext uri="{FF2B5EF4-FFF2-40B4-BE49-F238E27FC236}">
                <a16:creationId xmlns:a16="http://schemas.microsoft.com/office/drawing/2014/main" id="{CE8A46E1-3934-4807-900F-CA7A4D8D66B3}"/>
              </a:ext>
            </a:extLst>
          </p:cNvPr>
          <p:cNvSpPr>
            <a:spLocks noGrp="1"/>
          </p:cNvSpPr>
          <p:nvPr>
            <p:ph type="dt" sz="half" idx="10"/>
          </p:nvPr>
        </p:nvSpPr>
        <p:spPr/>
        <p:txBody>
          <a:bodyPr rtlCol="0"/>
          <a:lstStyle/>
          <a:p>
            <a:pPr rtl="0"/>
            <a:r>
              <a:rPr lang="de-DE" noProof="0"/>
              <a:t>01.03.20XX</a:t>
            </a:r>
          </a:p>
        </p:txBody>
      </p:sp>
      <p:sp>
        <p:nvSpPr>
          <p:cNvPr id="8" name="Fußzeilenplatzhalt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rtlCol="0"/>
          <a:lstStyle/>
          <a:p>
            <a:pPr rtl="0"/>
            <a:r>
              <a:rPr lang="de-DE" noProof="0"/>
              <a:t>BEISPIEL FÜR FUSSZEILENTEXT</a:t>
            </a:r>
          </a:p>
        </p:txBody>
      </p:sp>
      <p:sp>
        <p:nvSpPr>
          <p:cNvPr id="9" name="Foliennummernplatzhalt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
        <p:nvSpPr>
          <p:cNvPr id="10" name="Titel 9">
            <a:extLst>
              <a:ext uri="{FF2B5EF4-FFF2-40B4-BE49-F238E27FC236}">
                <a16:creationId xmlns:a16="http://schemas.microsoft.com/office/drawing/2014/main" id="{351C83D0-CBAB-4E41-89AB-89FF36D38A0A}"/>
              </a:ext>
            </a:extLst>
          </p:cNvPr>
          <p:cNvSpPr>
            <a:spLocks noGrp="1"/>
          </p:cNvSpPr>
          <p:nvPr>
            <p:ph type="title" hasCustomPrompt="1"/>
          </p:nvPr>
        </p:nvSpPr>
        <p:spPr/>
        <p:txBody>
          <a:bodyPr rtlCol="0"/>
          <a:lstStyle/>
          <a:p>
            <a:pPr rtl="0"/>
            <a:r>
              <a:rPr lang="de-DE" noProof="0"/>
              <a:t>Titelmasterformat durch Klicken bearbeiten</a:t>
            </a:r>
          </a:p>
        </p:txBody>
      </p:sp>
      <p:sp>
        <p:nvSpPr>
          <p:cNvPr id="11" name="Textplatzhalter 2">
            <a:extLst>
              <a:ext uri="{FF2B5EF4-FFF2-40B4-BE49-F238E27FC236}">
                <a16:creationId xmlns:a16="http://schemas.microsoft.com/office/drawing/2014/main" id="{9C302BB0-D231-4195-8083-264C01DF99B8}"/>
              </a:ext>
            </a:extLst>
          </p:cNvPr>
          <p:cNvSpPr>
            <a:spLocks noGrp="1"/>
          </p:cNvSpPr>
          <p:nvPr>
            <p:ph type="body" idx="1" hasCustomPrompt="1"/>
          </p:nvPr>
        </p:nvSpPr>
        <p:spPr>
          <a:xfrm>
            <a:off x="839787" y="2011680"/>
            <a:ext cx="5157787" cy="530352"/>
          </a:xfrm>
        </p:spPr>
        <p:txBody>
          <a:bodyPr rtlCol="0"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 durch Klicken bearbeiten</a:t>
            </a:r>
          </a:p>
        </p:txBody>
      </p:sp>
      <p:sp>
        <p:nvSpPr>
          <p:cNvPr id="13" name="Textplatzhalter 4">
            <a:extLst>
              <a:ext uri="{FF2B5EF4-FFF2-40B4-BE49-F238E27FC236}">
                <a16:creationId xmlns:a16="http://schemas.microsoft.com/office/drawing/2014/main" id="{5B2A70FA-99E0-466C-AC57-33C48353BBDB}"/>
              </a:ext>
            </a:extLst>
          </p:cNvPr>
          <p:cNvSpPr>
            <a:spLocks noGrp="1"/>
          </p:cNvSpPr>
          <p:nvPr>
            <p:ph type="body" sz="quarter" idx="13" hasCustomPrompt="1"/>
          </p:nvPr>
        </p:nvSpPr>
        <p:spPr>
          <a:xfrm>
            <a:off x="6169027" y="2011680"/>
            <a:ext cx="5183187" cy="530352"/>
          </a:xfrm>
        </p:spPr>
        <p:txBody>
          <a:bodyPr rtlCol="0"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 durch Klicken bearbeiten</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3 Sp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DC85CC-8D2B-4219-A2A4-1625A02DFECD}"/>
              </a:ext>
            </a:extLst>
          </p:cNvPr>
          <p:cNvSpPr>
            <a:spLocks noGrp="1"/>
          </p:cNvSpPr>
          <p:nvPr>
            <p:ph type="title" hasCustomPrompt="1"/>
          </p:nvPr>
        </p:nvSpPr>
        <p:spPr>
          <a:xfrm>
            <a:off x="839788" y="685800"/>
            <a:ext cx="10515600" cy="1325880"/>
          </a:xfrm>
        </p:spPr>
        <p:txBody>
          <a:bodyPr rtlCol="0"/>
          <a:lstStyle/>
          <a:p>
            <a:pPr rtl="0"/>
            <a:r>
              <a:rPr lang="de-DE" noProof="0"/>
              <a:t>Titelmasterformat durch Klicken bearbeiten</a:t>
            </a:r>
          </a:p>
        </p:txBody>
      </p:sp>
      <p:sp>
        <p:nvSpPr>
          <p:cNvPr id="3" name="Textplatzhalter 2">
            <a:extLst>
              <a:ext uri="{FF2B5EF4-FFF2-40B4-BE49-F238E27FC236}">
                <a16:creationId xmlns:a16="http://schemas.microsoft.com/office/drawing/2014/main" id="{DD6143C8-1CF7-440E-99A3-0527314598C6}"/>
              </a:ext>
            </a:extLst>
          </p:cNvPr>
          <p:cNvSpPr>
            <a:spLocks noGrp="1"/>
          </p:cNvSpPr>
          <p:nvPr>
            <p:ph type="body" idx="1" hasCustomPrompt="1"/>
          </p:nvPr>
        </p:nvSpPr>
        <p:spPr>
          <a:xfrm>
            <a:off x="839788" y="2011680"/>
            <a:ext cx="3383280" cy="530352"/>
          </a:xfrm>
        </p:spPr>
        <p:txBody>
          <a:bodyPr rtlCol="0"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 durch Klicken bearbeiten</a:t>
            </a:r>
          </a:p>
        </p:txBody>
      </p:sp>
      <p:sp>
        <p:nvSpPr>
          <p:cNvPr id="4" name="Inhaltsplatzhalter 3">
            <a:extLst>
              <a:ext uri="{FF2B5EF4-FFF2-40B4-BE49-F238E27FC236}">
                <a16:creationId xmlns:a16="http://schemas.microsoft.com/office/drawing/2014/main" id="{AEEFF5CA-4662-4430-80C7-99CD7D66C9CF}"/>
              </a:ext>
            </a:extLst>
          </p:cNvPr>
          <p:cNvSpPr>
            <a:spLocks noGrp="1"/>
          </p:cNvSpPr>
          <p:nvPr>
            <p:ph sz="half" idx="2" hasCustomPrompt="1"/>
          </p:nvPr>
        </p:nvSpPr>
        <p:spPr>
          <a:xfrm>
            <a:off x="839788" y="2560320"/>
            <a:ext cx="3383280" cy="3446463"/>
          </a:xfrm>
        </p:spPr>
        <p:txBody>
          <a:bodyPr rtlCol="0">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Textplatzhalter 4">
            <a:extLst>
              <a:ext uri="{FF2B5EF4-FFF2-40B4-BE49-F238E27FC236}">
                <a16:creationId xmlns:a16="http://schemas.microsoft.com/office/drawing/2014/main" id="{876CB5B7-DC23-41CE-872B-E25BD64F84A5}"/>
              </a:ext>
            </a:extLst>
          </p:cNvPr>
          <p:cNvSpPr>
            <a:spLocks noGrp="1"/>
          </p:cNvSpPr>
          <p:nvPr>
            <p:ph type="body" sz="quarter" idx="3" hasCustomPrompt="1"/>
          </p:nvPr>
        </p:nvSpPr>
        <p:spPr>
          <a:xfrm>
            <a:off x="4404360" y="2011680"/>
            <a:ext cx="3383280" cy="530352"/>
          </a:xfrm>
        </p:spPr>
        <p:txBody>
          <a:bodyPr rtlCol="0"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 durch Klicken bearbeiten</a:t>
            </a:r>
          </a:p>
        </p:txBody>
      </p:sp>
      <p:sp>
        <p:nvSpPr>
          <p:cNvPr id="6" name="Inhaltsplatzhalter 5">
            <a:extLst>
              <a:ext uri="{FF2B5EF4-FFF2-40B4-BE49-F238E27FC236}">
                <a16:creationId xmlns:a16="http://schemas.microsoft.com/office/drawing/2014/main" id="{4DF7633C-C24D-4947-979C-132B3AC405A8}"/>
              </a:ext>
            </a:extLst>
          </p:cNvPr>
          <p:cNvSpPr>
            <a:spLocks noGrp="1"/>
          </p:cNvSpPr>
          <p:nvPr>
            <p:ph sz="quarter" idx="4" hasCustomPrompt="1"/>
          </p:nvPr>
        </p:nvSpPr>
        <p:spPr>
          <a:xfrm>
            <a:off x="4404360" y="2560320"/>
            <a:ext cx="3383280" cy="3446463"/>
          </a:xfrm>
        </p:spPr>
        <p:txBody>
          <a:bodyPr rtlCol="0">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10" name="Textplatzhalter 4">
            <a:extLst>
              <a:ext uri="{FF2B5EF4-FFF2-40B4-BE49-F238E27FC236}">
                <a16:creationId xmlns:a16="http://schemas.microsoft.com/office/drawing/2014/main" id="{422881CE-A366-4A3A-AE00-9B14BEFE4A95}"/>
              </a:ext>
            </a:extLst>
          </p:cNvPr>
          <p:cNvSpPr>
            <a:spLocks noGrp="1"/>
          </p:cNvSpPr>
          <p:nvPr>
            <p:ph type="body" sz="quarter" idx="13" hasCustomPrompt="1"/>
          </p:nvPr>
        </p:nvSpPr>
        <p:spPr>
          <a:xfrm>
            <a:off x="7968934" y="2011680"/>
            <a:ext cx="3383280" cy="530352"/>
          </a:xfrm>
        </p:spPr>
        <p:txBody>
          <a:bodyPr rtlCol="0"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 durch Klicken bearbeiten</a:t>
            </a:r>
          </a:p>
        </p:txBody>
      </p:sp>
      <p:sp>
        <p:nvSpPr>
          <p:cNvPr id="11" name="Inhaltsplatzhalter 5">
            <a:extLst>
              <a:ext uri="{FF2B5EF4-FFF2-40B4-BE49-F238E27FC236}">
                <a16:creationId xmlns:a16="http://schemas.microsoft.com/office/drawing/2014/main" id="{3CF16E98-73C9-47B5-B88B-9120BEB9F09B}"/>
              </a:ext>
            </a:extLst>
          </p:cNvPr>
          <p:cNvSpPr>
            <a:spLocks noGrp="1"/>
          </p:cNvSpPr>
          <p:nvPr>
            <p:ph sz="quarter" idx="14" hasCustomPrompt="1"/>
          </p:nvPr>
        </p:nvSpPr>
        <p:spPr>
          <a:xfrm>
            <a:off x="7968934" y="2560320"/>
            <a:ext cx="3383280" cy="3446463"/>
          </a:xfrm>
        </p:spPr>
        <p:txBody>
          <a:bodyPr rtlCol="0">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7" name="Datumsplatzhalter 6">
            <a:extLst>
              <a:ext uri="{FF2B5EF4-FFF2-40B4-BE49-F238E27FC236}">
                <a16:creationId xmlns:a16="http://schemas.microsoft.com/office/drawing/2014/main" id="{CE8A46E1-3934-4807-900F-CA7A4D8D66B3}"/>
              </a:ext>
            </a:extLst>
          </p:cNvPr>
          <p:cNvSpPr>
            <a:spLocks noGrp="1"/>
          </p:cNvSpPr>
          <p:nvPr>
            <p:ph type="dt" sz="half" idx="10"/>
          </p:nvPr>
        </p:nvSpPr>
        <p:spPr/>
        <p:txBody>
          <a:bodyPr rtlCol="0"/>
          <a:lstStyle/>
          <a:p>
            <a:pPr rtl="0"/>
            <a:r>
              <a:rPr lang="de-DE" noProof="0"/>
              <a:t>01.03.20XX</a:t>
            </a:r>
          </a:p>
        </p:txBody>
      </p:sp>
      <p:sp>
        <p:nvSpPr>
          <p:cNvPr id="8" name="Fußzeilenplatzhalt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rtlCol="0"/>
          <a:lstStyle/>
          <a:p>
            <a:pPr rtl="0"/>
            <a:r>
              <a:rPr lang="de-DE" noProof="0"/>
              <a:t>BEISPIEL FÜR FUSSZEILENTEXT</a:t>
            </a:r>
          </a:p>
        </p:txBody>
      </p:sp>
      <p:sp>
        <p:nvSpPr>
          <p:cNvPr id="9" name="Foliennummernplatzhalt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rtlCol="0"/>
          <a:lstStyle/>
          <a:p>
            <a:pPr rtl="0"/>
            <a:fld id="{28844951-7827-47D4-8276-7DDE1FA7D85A}" type="slidenum">
              <a:rPr lang="de-DE" noProof="0" smtClean="0"/>
              <a:t>‹#›</a:t>
            </a:fld>
            <a:endParaRPr lang="de-DE" noProof="0"/>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ahmen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platzhalt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pPr rtl="0"/>
            <a:r>
              <a:rPr lang="de-DE" noProof="0"/>
              <a:t>01.03.20XX</a:t>
            </a:r>
          </a:p>
        </p:txBody>
      </p:sp>
      <p:sp>
        <p:nvSpPr>
          <p:cNvPr id="5" name="Fußzeilenplatzhalt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pPr rtl="0"/>
            <a:r>
              <a:rPr lang="de-DE" noProof="0">
                <a:solidFill>
                  <a:srgbClr val="FFFFFF"/>
                </a:solidFill>
              </a:rPr>
              <a:t>BEISPIEL FÜR FUSSZEILENTEXT</a:t>
            </a:r>
          </a:p>
        </p:txBody>
      </p:sp>
      <p:sp>
        <p:nvSpPr>
          <p:cNvPr id="6" name="Foliennummernplatzhalt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pPr rtl="0"/>
            <a:fld id="{28844951-7827-47D4-8276-7DDE1FA7D85A}" type="slidenum">
              <a:rPr lang="de-DE" noProof="0" smtClean="0"/>
              <a:pPr rtl="0"/>
              <a:t>‹#›</a:t>
            </a:fld>
            <a:endParaRPr lang="de-DE" noProof="0"/>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E9A7C78-91FD-4B88-953D-5A4363761BD1}"/>
              </a:ext>
            </a:extLst>
          </p:cNvPr>
          <p:cNvSpPr>
            <a:spLocks noGrp="1"/>
          </p:cNvSpPr>
          <p:nvPr>
            <p:ph type="ctrTitle"/>
          </p:nvPr>
        </p:nvSpPr>
        <p:spPr>
          <a:xfrm>
            <a:off x="1527050" y="1121700"/>
            <a:ext cx="9144000" cy="2387600"/>
          </a:xfrm>
        </p:spPr>
        <p:txBody>
          <a:bodyPr rtlCol="0" anchor="b" anchorCtr="0"/>
          <a:lstStyle/>
          <a:p>
            <a:pPr rtl="0"/>
            <a:r>
              <a:rPr lang="de-DE" dirty="0" err="1"/>
              <a:t>Explanations</a:t>
            </a:r>
            <a:r>
              <a:rPr lang="de-DE" dirty="0"/>
              <a:t> </a:t>
            </a:r>
            <a:r>
              <a:rPr lang="de-DE" dirty="0" err="1"/>
              <a:t>for</a:t>
            </a:r>
            <a:r>
              <a:rPr lang="de-DE" dirty="0"/>
              <a:t> </a:t>
            </a:r>
            <a:r>
              <a:rPr lang="de-DE" dirty="0" err="1"/>
              <a:t>Why</a:t>
            </a:r>
            <a:r>
              <a:rPr lang="de-DE" dirty="0"/>
              <a:t>-not Questions</a:t>
            </a:r>
          </a:p>
        </p:txBody>
      </p:sp>
      <p:sp>
        <p:nvSpPr>
          <p:cNvPr id="5" name="Untertitel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3600450"/>
            <a:ext cx="9144000" cy="2451100"/>
          </a:xfrm>
        </p:spPr>
        <p:txBody>
          <a:bodyPr rtlCol="0"/>
          <a:lstStyle/>
          <a:p>
            <a:pPr rtl="0"/>
            <a:r>
              <a:rPr lang="de-DE" dirty="0"/>
              <a:t>DATA.ML.360-2023-2024-1-TAU </a:t>
            </a:r>
            <a:r>
              <a:rPr lang="de-DE" dirty="0" err="1"/>
              <a:t>Assignment</a:t>
            </a:r>
            <a:r>
              <a:rPr lang="de-DE" dirty="0"/>
              <a:t> IIII</a:t>
            </a:r>
          </a:p>
        </p:txBody>
      </p:sp>
    </p:spTree>
    <p:extLst>
      <p:ext uri="{BB962C8B-B14F-4D97-AF65-F5344CB8AC3E}">
        <p14:creationId xmlns:p14="http://schemas.microsoft.com/office/powerpoint/2010/main" val="70358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10">
            <a:extLst>
              <a:ext uri="{FF2B5EF4-FFF2-40B4-BE49-F238E27FC236}">
                <a16:creationId xmlns:a16="http://schemas.microsoft.com/office/drawing/2014/main" id="{02AA2C48-00DB-56C5-9469-F899B6D137A0}"/>
              </a:ext>
            </a:extLst>
          </p:cNvPr>
          <p:cNvPicPr>
            <a:picLocks noGrp="1" noChangeAspect="1"/>
          </p:cNvPicPr>
          <p:nvPr>
            <p:ph type="pic" sz="quarter" idx="13"/>
          </p:nvPr>
        </p:nvPicPr>
        <p:blipFill>
          <a:blip r:embed="rId3"/>
          <a:srcRect t="22563" b="22563"/>
          <a:stretch/>
        </p:blipFill>
        <p:spPr>
          <a:xfrm>
            <a:off x="9374818" y="-23813"/>
            <a:ext cx="2817182" cy="6881813"/>
          </a:xfrm>
        </p:spPr>
      </p:pic>
      <p:sp>
        <p:nvSpPr>
          <p:cNvPr id="2" name="Titel 1">
            <a:extLst>
              <a:ext uri="{FF2B5EF4-FFF2-40B4-BE49-F238E27FC236}">
                <a16:creationId xmlns:a16="http://schemas.microsoft.com/office/drawing/2014/main" id="{BFB49352-2AB0-4ADD-96B9-AB0FAECB557C}"/>
              </a:ext>
            </a:extLst>
          </p:cNvPr>
          <p:cNvSpPr>
            <a:spLocks noGrp="1"/>
          </p:cNvSpPr>
          <p:nvPr>
            <p:ph type="title"/>
          </p:nvPr>
        </p:nvSpPr>
        <p:spPr>
          <a:xfrm>
            <a:off x="161628" y="1686757"/>
            <a:ext cx="7474848" cy="701336"/>
          </a:xfrm>
        </p:spPr>
        <p:txBody>
          <a:bodyPr rtlCol="0">
            <a:normAutofit fontScale="90000"/>
          </a:bodyPr>
          <a:lstStyle/>
          <a:p>
            <a:pPr rtl="0"/>
            <a:r>
              <a:rPr lang="de-DE" dirty="0" err="1"/>
              <a:t>Explain_why_not</a:t>
            </a:r>
            <a:endParaRPr lang="de-DE" dirty="0"/>
          </a:p>
        </p:txBody>
      </p:sp>
      <p:sp>
        <p:nvSpPr>
          <p:cNvPr id="3" name="Inhaltsplatzhalter 2">
            <a:extLst>
              <a:ext uri="{FF2B5EF4-FFF2-40B4-BE49-F238E27FC236}">
                <a16:creationId xmlns:a16="http://schemas.microsoft.com/office/drawing/2014/main" id="{2F49AA98-AED4-4FAD-999C-98B64BB9DF71}"/>
              </a:ext>
            </a:extLst>
          </p:cNvPr>
          <p:cNvSpPr>
            <a:spLocks noGrp="1"/>
          </p:cNvSpPr>
          <p:nvPr>
            <p:ph idx="1"/>
          </p:nvPr>
        </p:nvSpPr>
        <p:spPr>
          <a:xfrm>
            <a:off x="841248" y="3062377"/>
            <a:ext cx="7769352" cy="3114585"/>
          </a:xfrm>
        </p:spPr>
        <p:txBody>
          <a:bodyPr rtlCol="0">
            <a:normAutofit/>
          </a:bodyPr>
          <a:lstStyle/>
          <a:p>
            <a:pPr marL="342900" indent="-342900" rtl="0">
              <a:buFont typeface="Arial" panose="020B0604020202020204" pitchFamily="34" charset="0"/>
              <a:buChar char="•"/>
            </a:pPr>
            <a:r>
              <a:rPr lang="en-US" dirty="0"/>
              <a:t>This method addresses the question of why a specific item is not recommended to a group of users.</a:t>
            </a:r>
          </a:p>
          <a:p>
            <a:pPr marL="342900" indent="-342900" rtl="0">
              <a:buFont typeface="Arial" panose="020B0604020202020204" pitchFamily="34" charset="0"/>
              <a:buChar char="•"/>
            </a:pPr>
            <a:r>
              <a:rPr lang="en-US" dirty="0"/>
              <a:t>Components include input strings, user questions, rating scores, recommendation lists, and peer information.</a:t>
            </a:r>
          </a:p>
          <a:p>
            <a:pPr marL="342900" indent="-342900" rtl="0">
              <a:buFont typeface="Arial" panose="020B0604020202020204" pitchFamily="34" charset="0"/>
              <a:buChar char="•"/>
            </a:pPr>
            <a:r>
              <a:rPr lang="en-US" dirty="0"/>
              <a:t>The primary goal is to provide more informative explanations for non-recommended items and why they were not included</a:t>
            </a:r>
            <a:endParaRPr lang="de-DE" dirty="0"/>
          </a:p>
        </p:txBody>
      </p:sp>
      <p:sp>
        <p:nvSpPr>
          <p:cNvPr id="81" name="Datumsplatzhalter 80">
            <a:extLst>
              <a:ext uri="{FF2B5EF4-FFF2-40B4-BE49-F238E27FC236}">
                <a16:creationId xmlns:a16="http://schemas.microsoft.com/office/drawing/2014/main" id="{82960077-7DAA-4543-8719-74137BCBB759}"/>
              </a:ext>
            </a:extLst>
          </p:cNvPr>
          <p:cNvSpPr>
            <a:spLocks noGrp="1"/>
          </p:cNvSpPr>
          <p:nvPr>
            <p:ph type="dt" sz="half" idx="10"/>
          </p:nvPr>
        </p:nvSpPr>
        <p:spPr>
          <a:xfrm>
            <a:off x="838200" y="6429375"/>
            <a:ext cx="2743200" cy="365125"/>
          </a:xfrm>
        </p:spPr>
        <p:txBody>
          <a:bodyPr rtlCol="0"/>
          <a:lstStyle/>
          <a:p>
            <a:pPr rtl="0"/>
            <a:r>
              <a:rPr lang="de-DE" dirty="0"/>
              <a:t>29.11.2023</a:t>
            </a:r>
          </a:p>
        </p:txBody>
      </p:sp>
      <p:sp>
        <p:nvSpPr>
          <p:cNvPr id="82" name="Fußzeilenplatzhalt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rtlCol="0"/>
          <a:lstStyle/>
          <a:p>
            <a:pPr rtl="0"/>
            <a:r>
              <a:rPr lang="de-DE" dirty="0"/>
              <a:t>DATA.ML.360-2023-2024-1-TAU </a:t>
            </a:r>
            <a:r>
              <a:rPr lang="de-DE" dirty="0" err="1"/>
              <a:t>Assignment</a:t>
            </a:r>
            <a:r>
              <a:rPr lang="de-DE" dirty="0"/>
              <a:t> IIII</a:t>
            </a:r>
          </a:p>
        </p:txBody>
      </p:sp>
      <p:sp>
        <p:nvSpPr>
          <p:cNvPr id="18" name="Foliennummernplatzhalt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rtlCol="0"/>
          <a:lstStyle/>
          <a:p>
            <a:pPr rtl="0"/>
            <a:fld id="{28844951-7827-47D4-8276-7DDE1FA7D85A}" type="slidenum">
              <a:rPr lang="de-DE" smtClean="0"/>
              <a:pPr rtl="0"/>
              <a:t>2</a:t>
            </a:fld>
            <a:endParaRPr lang="de-DE"/>
          </a:p>
        </p:txBody>
      </p:sp>
      <p:pic>
        <p:nvPicPr>
          <p:cNvPr id="6" name="Picture 5">
            <a:extLst>
              <a:ext uri="{FF2B5EF4-FFF2-40B4-BE49-F238E27FC236}">
                <a16:creationId xmlns:a16="http://schemas.microsoft.com/office/drawing/2014/main" id="{B679090A-B50F-CA49-095F-DCCEF24F0879}"/>
              </a:ext>
            </a:extLst>
          </p:cNvPr>
          <p:cNvPicPr>
            <a:picLocks noChangeAspect="1"/>
          </p:cNvPicPr>
          <p:nvPr/>
        </p:nvPicPr>
        <p:blipFill>
          <a:blip r:embed="rId4">
            <a:alphaModFix amt="42000"/>
          </a:blip>
          <a:stretch>
            <a:fillRect/>
          </a:stretch>
        </p:blipFill>
        <p:spPr>
          <a:xfrm>
            <a:off x="9374819" y="-17672"/>
            <a:ext cx="2817181" cy="6899485"/>
          </a:xfrm>
          <a:prstGeom prst="rect">
            <a:avLst/>
          </a:prstGeom>
        </p:spPr>
      </p:pic>
    </p:spTree>
    <p:extLst>
      <p:ext uri="{BB962C8B-B14F-4D97-AF65-F5344CB8AC3E}">
        <p14:creationId xmlns:p14="http://schemas.microsoft.com/office/powerpoint/2010/main" val="159034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0AD0D226-03E8-8CEB-C445-12B5E362E746}"/>
              </a:ext>
            </a:extLst>
          </p:cNvPr>
          <p:cNvPicPr>
            <a:picLocks noGrp="1" noChangeAspect="1"/>
          </p:cNvPicPr>
          <p:nvPr>
            <p:ph type="pic" sz="quarter" idx="13"/>
          </p:nvPr>
        </p:nvPicPr>
        <p:blipFill>
          <a:blip r:embed="rId2"/>
          <a:srcRect t="24508" b="24508"/>
          <a:stretch/>
        </p:blipFill>
        <p:spPr>
          <a:xfrm>
            <a:off x="11105965" y="0"/>
            <a:ext cx="1082860" cy="6858000"/>
          </a:xfrm>
          <a:solidFill>
            <a:schemeClr val="accent6">
              <a:alpha val="41000"/>
            </a:schemeClr>
          </a:solidFill>
        </p:spPr>
      </p:pic>
      <p:sp>
        <p:nvSpPr>
          <p:cNvPr id="4" name="Date Placeholder 3">
            <a:extLst>
              <a:ext uri="{FF2B5EF4-FFF2-40B4-BE49-F238E27FC236}">
                <a16:creationId xmlns:a16="http://schemas.microsoft.com/office/drawing/2014/main" id="{752EF12F-1E90-CA29-34F6-FE2805B2F8F5}"/>
              </a:ext>
            </a:extLst>
          </p:cNvPr>
          <p:cNvSpPr>
            <a:spLocks noGrp="1"/>
          </p:cNvSpPr>
          <p:nvPr>
            <p:ph type="dt" sz="half" idx="10"/>
          </p:nvPr>
        </p:nvSpPr>
        <p:spPr/>
        <p:txBody>
          <a:bodyPr/>
          <a:lstStyle/>
          <a:p>
            <a:pPr rtl="0"/>
            <a:r>
              <a:rPr lang="de-DE" dirty="0"/>
              <a:t>29</a:t>
            </a:r>
            <a:r>
              <a:rPr lang="de-DE" noProof="0" dirty="0"/>
              <a:t>.11.2023</a:t>
            </a:r>
          </a:p>
        </p:txBody>
      </p:sp>
      <p:sp>
        <p:nvSpPr>
          <p:cNvPr id="8" name="Footer Placeholder 7">
            <a:extLst>
              <a:ext uri="{FF2B5EF4-FFF2-40B4-BE49-F238E27FC236}">
                <a16:creationId xmlns:a16="http://schemas.microsoft.com/office/drawing/2014/main" id="{B1379C47-08AD-FBED-E30F-F213008FBB04}"/>
              </a:ext>
            </a:extLst>
          </p:cNvPr>
          <p:cNvSpPr>
            <a:spLocks noGrp="1"/>
          </p:cNvSpPr>
          <p:nvPr>
            <p:ph type="ftr" sz="quarter" idx="11"/>
          </p:nvPr>
        </p:nvSpPr>
        <p:spPr/>
        <p:txBody>
          <a:bodyPr/>
          <a:lstStyle/>
          <a:p>
            <a:pPr rtl="0"/>
            <a:r>
              <a:rPr lang="de-DE" dirty="0"/>
              <a:t>DATA.ML.360-2023-2024-1-TAU </a:t>
            </a:r>
            <a:r>
              <a:rPr lang="de-DE" dirty="0" err="1"/>
              <a:t>Assignment</a:t>
            </a:r>
            <a:r>
              <a:rPr lang="de-DE" dirty="0"/>
              <a:t> IIII</a:t>
            </a:r>
          </a:p>
        </p:txBody>
      </p:sp>
      <p:sp>
        <p:nvSpPr>
          <p:cNvPr id="9" name="Slide Number Placeholder 8">
            <a:extLst>
              <a:ext uri="{FF2B5EF4-FFF2-40B4-BE49-F238E27FC236}">
                <a16:creationId xmlns:a16="http://schemas.microsoft.com/office/drawing/2014/main" id="{7D656409-5A42-9BCE-1CF0-EBE2EB0A8986}"/>
              </a:ext>
            </a:extLst>
          </p:cNvPr>
          <p:cNvSpPr>
            <a:spLocks noGrp="1"/>
          </p:cNvSpPr>
          <p:nvPr>
            <p:ph type="sldNum" sz="quarter" idx="12"/>
          </p:nvPr>
        </p:nvSpPr>
        <p:spPr/>
        <p:txBody>
          <a:bodyPr/>
          <a:lstStyle/>
          <a:p>
            <a:pPr rtl="0"/>
            <a:fld id="{28844951-7827-47D4-8276-7DDE1FA7D85A}" type="slidenum">
              <a:rPr lang="de-DE" noProof="0" smtClean="0"/>
              <a:t>3</a:t>
            </a:fld>
            <a:endParaRPr lang="de-DE" noProof="0"/>
          </a:p>
        </p:txBody>
      </p:sp>
      <p:sp>
        <p:nvSpPr>
          <p:cNvPr id="27" name="TextBox 26">
            <a:extLst>
              <a:ext uri="{FF2B5EF4-FFF2-40B4-BE49-F238E27FC236}">
                <a16:creationId xmlns:a16="http://schemas.microsoft.com/office/drawing/2014/main" id="{5884F675-FC40-83F1-EC99-3BBC3EAC2D0B}"/>
              </a:ext>
            </a:extLst>
          </p:cNvPr>
          <p:cNvSpPr txBox="1"/>
          <p:nvPr/>
        </p:nvSpPr>
        <p:spPr>
          <a:xfrm>
            <a:off x="310636" y="1342545"/>
            <a:ext cx="11594319" cy="3760004"/>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1000"/>
              </a:spcBef>
              <a:spcAft>
                <a:spcPts val="0"/>
              </a:spcAft>
              <a:buClr>
                <a:srgbClr val="201449">
                  <a:lumMod val="10000"/>
                  <a:lumOff val="9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Prompt user for a movie name using </a:t>
            </a:r>
            <a:r>
              <a:rPr kumimoji="0" lang="en-US" sz="2000" b="0" i="0" u="none" strike="noStrike" kern="1200" cap="none" spc="0" normalizeH="0" baseline="0" noProof="0" dirty="0" err="1">
                <a:ln>
                  <a:noFill/>
                </a:ln>
                <a:solidFill>
                  <a:srgbClr val="201449">
                    <a:alpha val="70000"/>
                  </a:srgbClr>
                </a:solidFill>
                <a:effectLst/>
                <a:uLnTx/>
                <a:uFillTx/>
                <a:latin typeface="Avenir Next LT Pro"/>
                <a:ea typeface="+mn-ea"/>
                <a:cs typeface="+mn-cs"/>
              </a:rPr>
              <a:t>input_string</a:t>
            </a: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a:t>
            </a:r>
          </a:p>
          <a:p>
            <a:pPr marL="342900" marR="0" lvl="0" indent="-342900" algn="l" defTabSz="914400" rtl="0" eaLnBrk="1" fontAlgn="auto" latinLnBrk="0" hangingPunct="1">
              <a:lnSpc>
                <a:spcPct val="100000"/>
              </a:lnSpc>
              <a:spcBef>
                <a:spcPts val="1000"/>
              </a:spcBef>
              <a:spcAft>
                <a:spcPts val="0"/>
              </a:spcAft>
              <a:buClr>
                <a:srgbClr val="201449">
                  <a:lumMod val="10000"/>
                  <a:lumOff val="9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Store the entered movie name in </a:t>
            </a:r>
            <a:r>
              <a:rPr kumimoji="0" lang="en-US" sz="2000" b="0" i="0" u="none" strike="noStrike" kern="1200" cap="none" spc="0" normalizeH="0" baseline="0" noProof="0" dirty="0" err="1">
                <a:ln>
                  <a:noFill/>
                </a:ln>
                <a:solidFill>
                  <a:srgbClr val="201449">
                    <a:alpha val="70000"/>
                  </a:srgbClr>
                </a:solidFill>
                <a:effectLst/>
                <a:uLnTx/>
                <a:uFillTx/>
                <a:latin typeface="Avenir Next LT Pro"/>
                <a:ea typeface="+mn-ea"/>
                <a:cs typeface="+mn-cs"/>
              </a:rPr>
              <a:t>input_string</a:t>
            </a: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a:t>
            </a:r>
          </a:p>
          <a:p>
            <a:pPr marL="342900" marR="0" lvl="0" indent="-342900" algn="l" defTabSz="914400" rtl="0" eaLnBrk="1" fontAlgn="auto" latinLnBrk="0" hangingPunct="1">
              <a:lnSpc>
                <a:spcPct val="100000"/>
              </a:lnSpc>
              <a:spcBef>
                <a:spcPts val="1000"/>
              </a:spcBef>
              <a:spcAft>
                <a:spcPts val="0"/>
              </a:spcAft>
              <a:buClr>
                <a:srgbClr val="201449">
                  <a:lumMod val="10000"/>
                  <a:lumOff val="9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Create an empty dictionary, </a:t>
            </a:r>
            <a:r>
              <a:rPr kumimoji="0" lang="en-US" sz="2000" b="0" i="0" u="none" strike="noStrike" kern="1200" cap="none" spc="0" normalizeH="0" baseline="0" noProof="0" dirty="0" err="1">
                <a:ln>
                  <a:noFill/>
                </a:ln>
                <a:solidFill>
                  <a:srgbClr val="201449">
                    <a:alpha val="70000"/>
                  </a:srgbClr>
                </a:solidFill>
                <a:effectLst/>
                <a:uLnTx/>
                <a:uFillTx/>
                <a:latin typeface="Avenir Next LT Pro"/>
                <a:ea typeface="+mn-ea"/>
                <a:cs typeface="+mn-cs"/>
              </a:rPr>
              <a:t>explanations_dict</a:t>
            </a: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 to store user explanations.</a:t>
            </a:r>
          </a:p>
          <a:p>
            <a:pPr marL="342900" marR="0" lvl="0" indent="-342900" algn="l" defTabSz="914400" rtl="0" eaLnBrk="1" fontAlgn="auto" latinLnBrk="0" hangingPunct="1">
              <a:lnSpc>
                <a:spcPct val="100000"/>
              </a:lnSpc>
              <a:spcBef>
                <a:spcPts val="1000"/>
              </a:spcBef>
              <a:spcAft>
                <a:spcPts val="0"/>
              </a:spcAft>
              <a:buClr>
                <a:srgbClr val="201449">
                  <a:lumMod val="10000"/>
                  <a:lumOff val="9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Iterate through each user in the group using for </a:t>
            </a:r>
            <a:r>
              <a:rPr kumimoji="0" lang="en-US" sz="2000" b="0" i="0" u="none" strike="noStrike" kern="1200" cap="none" spc="0" normalizeH="0" baseline="0" noProof="0" dirty="0" err="1">
                <a:ln>
                  <a:noFill/>
                </a:ln>
                <a:solidFill>
                  <a:srgbClr val="201449">
                    <a:alpha val="70000"/>
                  </a:srgbClr>
                </a:solidFill>
                <a:effectLst/>
                <a:uLnTx/>
                <a:uFillTx/>
                <a:latin typeface="Avenir Next LT Pro"/>
                <a:ea typeface="+mn-ea"/>
                <a:cs typeface="+mn-cs"/>
              </a:rPr>
              <a:t>user_id</a:t>
            </a: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 in </a:t>
            </a:r>
            <a:r>
              <a:rPr kumimoji="0" lang="en-US" sz="2000" b="0" i="0" u="none" strike="noStrike" kern="1200" cap="none" spc="0" normalizeH="0" baseline="0" noProof="0" dirty="0" err="1">
                <a:ln>
                  <a:noFill/>
                </a:ln>
                <a:solidFill>
                  <a:srgbClr val="201449">
                    <a:alpha val="70000"/>
                  </a:srgbClr>
                </a:solidFill>
                <a:effectLst/>
                <a:uLnTx/>
                <a:uFillTx/>
                <a:latin typeface="Avenir Next LT Pro"/>
                <a:ea typeface="+mn-ea"/>
                <a:cs typeface="+mn-cs"/>
              </a:rPr>
              <a:t>group_members</a:t>
            </a: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a:t>
            </a:r>
          </a:p>
          <a:p>
            <a:pPr marL="342900" marR="0" lvl="0" indent="-342900" algn="l" defTabSz="914400" rtl="0" eaLnBrk="1" fontAlgn="auto" latinLnBrk="0" hangingPunct="1">
              <a:lnSpc>
                <a:spcPct val="100000"/>
              </a:lnSpc>
              <a:spcBef>
                <a:spcPts val="1000"/>
              </a:spcBef>
              <a:spcAft>
                <a:spcPts val="0"/>
              </a:spcAft>
              <a:buClr>
                <a:srgbClr val="201449">
                  <a:lumMod val="10000"/>
                  <a:lumOff val="9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Collect peer rating scores for movies in </a:t>
            </a:r>
            <a:r>
              <a:rPr kumimoji="0" lang="en-US" sz="2000" b="0" i="0" u="none" strike="noStrike" kern="1200" cap="none" spc="0" normalizeH="0" baseline="0" noProof="0" dirty="0" err="1">
                <a:ln>
                  <a:noFill/>
                </a:ln>
                <a:solidFill>
                  <a:srgbClr val="201449">
                    <a:alpha val="70000"/>
                  </a:srgbClr>
                </a:solidFill>
                <a:effectLst/>
                <a:uLnTx/>
                <a:uFillTx/>
                <a:latin typeface="Avenir Next LT Pro"/>
                <a:ea typeface="+mn-ea"/>
                <a:cs typeface="+mn-cs"/>
              </a:rPr>
              <a:t>peers_rating_scores</a:t>
            </a: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a:t>
            </a:r>
          </a:p>
          <a:p>
            <a:pPr marL="342900" marR="0" lvl="0" indent="-342900" algn="l" defTabSz="914400" rtl="0" eaLnBrk="1" fontAlgn="auto" latinLnBrk="0" hangingPunct="1">
              <a:lnSpc>
                <a:spcPct val="100000"/>
              </a:lnSpc>
              <a:spcBef>
                <a:spcPts val="1000"/>
              </a:spcBef>
              <a:spcAft>
                <a:spcPts val="0"/>
              </a:spcAft>
              <a:buClr>
                <a:srgbClr val="201449">
                  <a:lumMod val="10000"/>
                  <a:lumOff val="9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Obtain user recommendations using </a:t>
            </a:r>
            <a:r>
              <a:rPr kumimoji="0" lang="en-US" sz="2000" b="0" i="0" u="none" strike="noStrike" kern="1200" cap="none" spc="0" normalizeH="0" baseline="0" noProof="0" dirty="0" err="1">
                <a:ln>
                  <a:noFill/>
                </a:ln>
                <a:solidFill>
                  <a:srgbClr val="201449">
                    <a:alpha val="70000"/>
                  </a:srgbClr>
                </a:solidFill>
                <a:effectLst/>
                <a:uLnTx/>
                <a:uFillTx/>
                <a:latin typeface="Avenir Next LT Pro"/>
                <a:ea typeface="+mn-ea"/>
                <a:cs typeface="+mn-cs"/>
              </a:rPr>
              <a:t>user_recommendations</a:t>
            </a: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a:t>
            </a:r>
          </a:p>
          <a:p>
            <a:pPr marL="342900" marR="0" lvl="0" indent="-342900" algn="l" defTabSz="914400" rtl="0" eaLnBrk="1" fontAlgn="auto" latinLnBrk="0" hangingPunct="1">
              <a:lnSpc>
                <a:spcPct val="100000"/>
              </a:lnSpc>
              <a:spcBef>
                <a:spcPts val="1000"/>
              </a:spcBef>
              <a:spcAft>
                <a:spcPts val="0"/>
              </a:spcAft>
              <a:buClr>
                <a:srgbClr val="201449">
                  <a:lumMod val="10000"/>
                  <a:lumOff val="9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Utilize functions (</a:t>
            </a:r>
            <a:r>
              <a:rPr kumimoji="0" lang="en-US" sz="2000" b="0" i="0" u="none" strike="noStrike" kern="1200" cap="none" spc="0" normalizeH="0" baseline="0" noProof="0" dirty="0" err="1">
                <a:ln>
                  <a:noFill/>
                </a:ln>
                <a:solidFill>
                  <a:srgbClr val="201449">
                    <a:alpha val="70000"/>
                  </a:srgbClr>
                </a:solidFill>
                <a:effectLst/>
                <a:uLnTx/>
                <a:uFillTx/>
                <a:latin typeface="Avenir Next LT Pro"/>
                <a:ea typeface="+mn-ea"/>
                <a:cs typeface="+mn-cs"/>
              </a:rPr>
              <a:t>compute_user_similarity</a:t>
            </a: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 and </a:t>
            </a:r>
            <a:r>
              <a:rPr kumimoji="0" lang="en-US" sz="2000" b="0" i="0" u="none" strike="noStrike" kern="1200" cap="none" spc="0" normalizeH="0" baseline="0" noProof="0" dirty="0" err="1">
                <a:ln>
                  <a:noFill/>
                </a:ln>
                <a:solidFill>
                  <a:srgbClr val="201449">
                    <a:alpha val="70000"/>
                  </a:srgbClr>
                </a:solidFill>
                <a:effectLst/>
                <a:uLnTx/>
                <a:uFillTx/>
                <a:latin typeface="Avenir Next LT Pro"/>
                <a:ea typeface="+mn-ea"/>
                <a:cs typeface="+mn-cs"/>
              </a:rPr>
              <a:t>get_top_recommended_movies</a:t>
            </a:r>
            <a:r>
              <a:rPr kumimoji="0" lang="en-US" sz="2000" b="0" i="0" u="none" strike="noStrike" kern="1200" cap="none" spc="0" normalizeH="0" baseline="0" noProof="0" dirty="0">
                <a:ln>
                  <a:noFill/>
                </a:ln>
                <a:solidFill>
                  <a:srgbClr val="201449">
                    <a:alpha val="70000"/>
                  </a:srgbClr>
                </a:solidFill>
                <a:effectLst/>
                <a:uLnTx/>
                <a:uFillTx/>
                <a:latin typeface="Avenir Next LT Pro"/>
                <a:ea typeface="+mn-ea"/>
                <a:cs typeface="+mn-cs"/>
              </a:rPr>
              <a:t>) for collaborative filtering.</a:t>
            </a:r>
          </a:p>
          <a:p>
            <a:pPr marL="342900" marR="0" lvl="0" indent="-342900" algn="l" defTabSz="914400" rtl="0" eaLnBrk="1" fontAlgn="auto" latinLnBrk="0" hangingPunct="1">
              <a:lnSpc>
                <a:spcPct val="100000"/>
              </a:lnSpc>
              <a:spcBef>
                <a:spcPts val="1000"/>
              </a:spcBef>
              <a:spcAft>
                <a:spcPts val="0"/>
              </a:spcAft>
              <a:buClr>
                <a:srgbClr val="201449">
                  <a:lumMod val="10000"/>
                  <a:lumOff val="90000"/>
                </a:srgbClr>
              </a:buClr>
              <a:buSzPct val="80000"/>
              <a:buFont typeface="Arial" panose="020B0604020202020204" pitchFamily="34" charset="0"/>
              <a:buChar char="•"/>
              <a:tabLst/>
              <a:defRPr/>
            </a:pPr>
            <a:endParaRPr kumimoji="0" lang="de-DE" sz="2000" b="0" i="0" u="none" strike="noStrike" kern="1200" cap="none" spc="0" normalizeH="0" baseline="0" noProof="0" dirty="0">
              <a:ln>
                <a:noFill/>
              </a:ln>
              <a:solidFill>
                <a:srgbClr val="201449">
                  <a:alpha val="70000"/>
                </a:srgbClr>
              </a:solidFill>
              <a:effectLst/>
              <a:uLnTx/>
              <a:uFillTx/>
              <a:latin typeface="Avenir Next LT Pro"/>
              <a:ea typeface="+mn-ea"/>
              <a:cs typeface="+mn-cs"/>
            </a:endParaRPr>
          </a:p>
        </p:txBody>
      </p:sp>
      <p:sp>
        <p:nvSpPr>
          <p:cNvPr id="5" name="Title 4">
            <a:extLst>
              <a:ext uri="{FF2B5EF4-FFF2-40B4-BE49-F238E27FC236}">
                <a16:creationId xmlns:a16="http://schemas.microsoft.com/office/drawing/2014/main" id="{A8631442-420C-7AA1-0280-C7A116E6B498}"/>
              </a:ext>
            </a:extLst>
          </p:cNvPr>
          <p:cNvSpPr>
            <a:spLocks noGrp="1"/>
          </p:cNvSpPr>
          <p:nvPr>
            <p:ph type="title"/>
          </p:nvPr>
        </p:nvSpPr>
        <p:spPr>
          <a:xfrm>
            <a:off x="623931" y="100012"/>
            <a:ext cx="5914937" cy="1018574"/>
          </a:xfrm>
        </p:spPr>
        <p:txBody>
          <a:bodyPr>
            <a:normAutofit fontScale="90000"/>
          </a:bodyPr>
          <a:lstStyle/>
          <a:p>
            <a:r>
              <a:rPr lang="de-DE" dirty="0" err="1"/>
              <a:t>Explain_why_not</a:t>
            </a:r>
            <a:r>
              <a:rPr lang="de-DE" dirty="0"/>
              <a:t> </a:t>
            </a:r>
            <a:r>
              <a:rPr lang="de-DE" dirty="0" err="1"/>
              <a:t>call</a:t>
            </a:r>
            <a:endParaRPr lang="de-DE" dirty="0"/>
          </a:p>
        </p:txBody>
      </p:sp>
    </p:spTree>
    <p:extLst>
      <p:ext uri="{BB962C8B-B14F-4D97-AF65-F5344CB8AC3E}">
        <p14:creationId xmlns:p14="http://schemas.microsoft.com/office/powerpoint/2010/main" val="363526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8FE95A33-8C4B-F33C-F7F6-0D3FE4393457}"/>
              </a:ext>
            </a:extLst>
          </p:cNvPr>
          <p:cNvPicPr>
            <a:picLocks noGrp="1" noChangeAspect="1"/>
          </p:cNvPicPr>
          <p:nvPr>
            <p:ph type="pic" sz="quarter" idx="13"/>
          </p:nvPr>
        </p:nvPicPr>
        <p:blipFill>
          <a:blip r:embed="rId2"/>
          <a:srcRect t="22563" b="22563"/>
          <a:stretch/>
        </p:blipFill>
        <p:spPr>
          <a:xfrm>
            <a:off x="7938" y="-23813"/>
            <a:ext cx="4287837" cy="6881813"/>
          </a:xfrm>
        </p:spPr>
      </p:pic>
      <p:sp>
        <p:nvSpPr>
          <p:cNvPr id="2" name="Title 1">
            <a:extLst>
              <a:ext uri="{FF2B5EF4-FFF2-40B4-BE49-F238E27FC236}">
                <a16:creationId xmlns:a16="http://schemas.microsoft.com/office/drawing/2014/main" id="{EA001574-1AF6-6E03-5A5E-BA6599033F9F}"/>
              </a:ext>
            </a:extLst>
          </p:cNvPr>
          <p:cNvSpPr>
            <a:spLocks noGrp="1"/>
          </p:cNvSpPr>
          <p:nvPr>
            <p:ph type="title"/>
          </p:nvPr>
        </p:nvSpPr>
        <p:spPr>
          <a:xfrm>
            <a:off x="4522015" y="255250"/>
            <a:ext cx="7491369" cy="721495"/>
          </a:xfrm>
        </p:spPr>
        <p:txBody>
          <a:bodyPr>
            <a:normAutofit fontScale="90000"/>
          </a:bodyPr>
          <a:lstStyle/>
          <a:p>
            <a:r>
              <a:rPr lang="de-DE" dirty="0" err="1"/>
              <a:t>Explain_why_not</a:t>
            </a:r>
            <a:endParaRPr lang="de-DE" dirty="0"/>
          </a:p>
        </p:txBody>
      </p:sp>
      <p:sp>
        <p:nvSpPr>
          <p:cNvPr id="3" name="Content Placeholder 2">
            <a:extLst>
              <a:ext uri="{FF2B5EF4-FFF2-40B4-BE49-F238E27FC236}">
                <a16:creationId xmlns:a16="http://schemas.microsoft.com/office/drawing/2014/main" id="{82B22E7D-02CF-1885-33B0-92E4F7A7C77A}"/>
              </a:ext>
            </a:extLst>
          </p:cNvPr>
          <p:cNvSpPr>
            <a:spLocks noGrp="1"/>
          </p:cNvSpPr>
          <p:nvPr>
            <p:ph idx="1"/>
          </p:nvPr>
        </p:nvSpPr>
        <p:spPr>
          <a:xfrm>
            <a:off x="4522016" y="976745"/>
            <a:ext cx="6588854" cy="5131206"/>
          </a:xfrm>
        </p:spPr>
        <p:txBody>
          <a:bodyPr/>
          <a:lstStyle/>
          <a:p>
            <a:pPr marL="342900" indent="-342900">
              <a:buFont typeface="Arial" panose="020B0604020202020204" pitchFamily="34" charset="0"/>
              <a:buChar char="•"/>
            </a:pPr>
            <a:r>
              <a:rPr lang="en-US" dirty="0"/>
              <a:t>Create an empty dictionary explanations to store explanations for each group member.</a:t>
            </a:r>
          </a:p>
          <a:p>
            <a:pPr marL="342900" indent="-342900">
              <a:buFont typeface="Arial" panose="020B0604020202020204" pitchFamily="34" charset="0"/>
              <a:buChar char="•"/>
            </a:pPr>
            <a:r>
              <a:rPr lang="en-US" dirty="0"/>
              <a:t>Calculate similarity scores between the </a:t>
            </a:r>
            <a:r>
              <a:rPr lang="en-US" dirty="0" err="1"/>
              <a:t>target_user_id</a:t>
            </a:r>
            <a:r>
              <a:rPr lang="en-US" dirty="0"/>
              <a:t> and other users using the </a:t>
            </a:r>
            <a:r>
              <a:rPr lang="en-US" dirty="0" err="1"/>
              <a:t>compute_user_similarity</a:t>
            </a:r>
            <a:r>
              <a:rPr lang="en-US" dirty="0"/>
              <a:t> function.</a:t>
            </a:r>
          </a:p>
          <a:p>
            <a:pPr marL="342900" indent="-342900">
              <a:buFont typeface="Arial" panose="020B0604020202020204" pitchFamily="34" charset="0"/>
              <a:buChar char="•"/>
            </a:pPr>
            <a:r>
              <a:rPr lang="en-US" dirty="0"/>
              <a:t>If the input item (</a:t>
            </a:r>
            <a:r>
              <a:rPr lang="en-US" dirty="0" err="1"/>
              <a:t>input_string</a:t>
            </a:r>
            <a:r>
              <a:rPr lang="en-US" dirty="0"/>
              <a:t>) is not in the database (</a:t>
            </a:r>
            <a:r>
              <a:rPr lang="en-US" dirty="0" err="1"/>
              <a:t>movies_dict</a:t>
            </a:r>
            <a:r>
              <a:rPr lang="en-US" dirty="0"/>
              <a:t>), add the explanation "Item not in database" to the set.</a:t>
            </a:r>
          </a:p>
          <a:p>
            <a:pPr marL="342900" indent="-342900">
              <a:buFont typeface="Arial" panose="020B0604020202020204" pitchFamily="34" charset="0"/>
              <a:buChar char="•"/>
            </a:pPr>
            <a:r>
              <a:rPr lang="en-US" dirty="0"/>
              <a:t>If there is a tie with another item in the recommendation list based on rating scores, add the explanation "Tied relevance scores" to the set.</a:t>
            </a:r>
          </a:p>
          <a:p>
            <a:pPr marL="342900" indent="-342900">
              <a:buFont typeface="Arial" panose="020B0604020202020204" pitchFamily="34" charset="0"/>
              <a:buChar char="•"/>
            </a:pPr>
            <a:r>
              <a:rPr lang="en-US" dirty="0"/>
              <a:t>If the item is in the recommendation list and its position is within the range of the first two times the </a:t>
            </a:r>
            <a:r>
              <a:rPr lang="en-US" dirty="0" err="1"/>
              <a:t>neighborhood_size</a:t>
            </a:r>
            <a:r>
              <a:rPr lang="en-US" dirty="0"/>
              <a:t>, add the explanation "Position in list (</a:t>
            </a:r>
            <a:r>
              <a:rPr lang="en-US" dirty="0" err="1"/>
              <a:t>neighborhood_size</a:t>
            </a:r>
            <a:r>
              <a:rPr lang="en-US" dirty="0"/>
              <a:t>)" to the set.</a:t>
            </a:r>
            <a:endParaRPr lang="de-DE" dirty="0"/>
          </a:p>
        </p:txBody>
      </p:sp>
      <p:sp>
        <p:nvSpPr>
          <p:cNvPr id="4" name="Date Placeholder 3">
            <a:extLst>
              <a:ext uri="{FF2B5EF4-FFF2-40B4-BE49-F238E27FC236}">
                <a16:creationId xmlns:a16="http://schemas.microsoft.com/office/drawing/2014/main" id="{5F604EAD-938E-F066-1491-6E882E049A88}"/>
              </a:ext>
            </a:extLst>
          </p:cNvPr>
          <p:cNvSpPr>
            <a:spLocks noGrp="1"/>
          </p:cNvSpPr>
          <p:nvPr>
            <p:ph type="dt" sz="half" idx="10"/>
          </p:nvPr>
        </p:nvSpPr>
        <p:spPr>
          <a:xfrm>
            <a:off x="180975" y="6429374"/>
            <a:ext cx="2743200" cy="365125"/>
          </a:xfrm>
        </p:spPr>
        <p:txBody>
          <a:bodyPr/>
          <a:lstStyle/>
          <a:p>
            <a:pPr rtl="0"/>
            <a:r>
              <a:rPr lang="de-DE" dirty="0"/>
              <a:t>29</a:t>
            </a:r>
            <a:r>
              <a:rPr lang="de-DE" noProof="0" dirty="0"/>
              <a:t>.11.2023</a:t>
            </a:r>
          </a:p>
        </p:txBody>
      </p:sp>
      <p:sp>
        <p:nvSpPr>
          <p:cNvPr id="8" name="Footer Placeholder 7">
            <a:extLst>
              <a:ext uri="{FF2B5EF4-FFF2-40B4-BE49-F238E27FC236}">
                <a16:creationId xmlns:a16="http://schemas.microsoft.com/office/drawing/2014/main" id="{52A07024-56A9-1B49-775D-A34391F38483}"/>
              </a:ext>
            </a:extLst>
          </p:cNvPr>
          <p:cNvSpPr>
            <a:spLocks noGrp="1"/>
          </p:cNvSpPr>
          <p:nvPr>
            <p:ph type="ftr" sz="quarter" idx="11"/>
          </p:nvPr>
        </p:nvSpPr>
        <p:spPr/>
        <p:txBody>
          <a:bodyPr/>
          <a:lstStyle/>
          <a:p>
            <a:pPr rtl="0"/>
            <a:r>
              <a:rPr lang="de-DE" dirty="0"/>
              <a:t>DATA.ML.360-2023-2024-1-TAU </a:t>
            </a:r>
            <a:r>
              <a:rPr lang="de-DE" dirty="0" err="1"/>
              <a:t>Assignment</a:t>
            </a:r>
            <a:r>
              <a:rPr lang="de-DE" dirty="0"/>
              <a:t> IIII</a:t>
            </a:r>
          </a:p>
        </p:txBody>
      </p:sp>
      <p:sp>
        <p:nvSpPr>
          <p:cNvPr id="9" name="Slide Number Placeholder 8">
            <a:extLst>
              <a:ext uri="{FF2B5EF4-FFF2-40B4-BE49-F238E27FC236}">
                <a16:creationId xmlns:a16="http://schemas.microsoft.com/office/drawing/2014/main" id="{F2C87FD2-38CF-0E50-3EBE-7352E323394B}"/>
              </a:ext>
            </a:extLst>
          </p:cNvPr>
          <p:cNvSpPr>
            <a:spLocks noGrp="1"/>
          </p:cNvSpPr>
          <p:nvPr>
            <p:ph type="sldNum" sz="quarter" idx="12"/>
          </p:nvPr>
        </p:nvSpPr>
        <p:spPr/>
        <p:txBody>
          <a:bodyPr/>
          <a:lstStyle/>
          <a:p>
            <a:pPr rtl="0"/>
            <a:fld id="{28844951-7827-47D4-8276-7DDE1FA7D85A}" type="slidenum">
              <a:rPr lang="de-DE" noProof="0" smtClean="0"/>
              <a:t>4</a:t>
            </a:fld>
            <a:endParaRPr lang="de-DE" noProof="0"/>
          </a:p>
        </p:txBody>
      </p:sp>
      <p:pic>
        <p:nvPicPr>
          <p:cNvPr id="15" name="Picture 14">
            <a:extLst>
              <a:ext uri="{FF2B5EF4-FFF2-40B4-BE49-F238E27FC236}">
                <a16:creationId xmlns:a16="http://schemas.microsoft.com/office/drawing/2014/main" id="{C6E63F42-E59F-06E6-5EF0-964DB5DD3442}"/>
              </a:ext>
            </a:extLst>
          </p:cNvPr>
          <p:cNvPicPr>
            <a:picLocks noChangeAspect="1"/>
          </p:cNvPicPr>
          <p:nvPr/>
        </p:nvPicPr>
        <p:blipFill>
          <a:blip r:embed="rId3">
            <a:alphaModFix amt="39000"/>
          </a:blip>
          <a:stretch>
            <a:fillRect/>
          </a:stretch>
        </p:blipFill>
        <p:spPr>
          <a:xfrm>
            <a:off x="-15875" y="-11906"/>
            <a:ext cx="4285477" cy="6881812"/>
          </a:xfrm>
          <a:prstGeom prst="rect">
            <a:avLst/>
          </a:prstGeom>
        </p:spPr>
      </p:pic>
    </p:spTree>
    <p:extLst>
      <p:ext uri="{BB962C8B-B14F-4D97-AF65-F5344CB8AC3E}">
        <p14:creationId xmlns:p14="http://schemas.microsoft.com/office/powerpoint/2010/main" val="96874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47648-83A7-DF6C-5E2B-77318F0F55E6}"/>
              </a:ext>
            </a:extLst>
          </p:cNvPr>
          <p:cNvSpPr>
            <a:spLocks noGrp="1"/>
          </p:cNvSpPr>
          <p:nvPr>
            <p:ph idx="1"/>
          </p:nvPr>
        </p:nvSpPr>
        <p:spPr>
          <a:xfrm>
            <a:off x="441115" y="645449"/>
            <a:ext cx="11309769" cy="4991871"/>
          </a:xfrm>
          <a:noFill/>
        </p:spPr>
        <p:txBody>
          <a:bodyPr/>
          <a:lstStyle/>
          <a:p>
            <a:pPr marL="285750"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If none of the users in the system have rated the item, add the explanation "No ratings for the item" to the set.</a:t>
            </a:r>
          </a:p>
          <a:p>
            <a:pPr marL="285750"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If any of the peers of the target user have rated the item, loop through the peers and add explanations for each peer including their ID, rating for the item, and similarity score.</a:t>
            </a:r>
          </a:p>
          <a:p>
            <a:pPr marL="285750"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If the number of most similar peers who have rated the item is less than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numPI</a:t>
            </a:r>
            <a:r>
              <a:rPr lang="en-US" kern="100" dirty="0">
                <a:effectLst/>
                <a:latin typeface="Calibri" panose="020F0502020204030204" pitchFamily="34" charset="0"/>
                <a:ea typeface="Calibri" panose="020F0502020204030204" pitchFamily="34" charset="0"/>
                <a:cs typeface="Times New Roman" panose="02020603050405020304" pitchFamily="18" charset="0"/>
              </a:rPr>
              <a:t>, add the explanation "Insufficient most similar peers" to the set.</a:t>
            </a:r>
          </a:p>
          <a:p>
            <a:pPr marL="285750"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If the total number of peers is less than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numP</a:t>
            </a:r>
            <a:r>
              <a:rPr lang="en-US" kern="100" dirty="0">
                <a:effectLst/>
                <a:latin typeface="Calibri" panose="020F0502020204030204" pitchFamily="34" charset="0"/>
                <a:ea typeface="Calibri" panose="020F0502020204030204" pitchFamily="34" charset="0"/>
                <a:cs typeface="Times New Roman" panose="02020603050405020304" pitchFamily="18" charset="0"/>
              </a:rPr>
              <a:t>, add the explanation "Insufficient overall similar peers" to the set.</a:t>
            </a:r>
          </a:p>
          <a:p>
            <a:pPr marL="285750"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If none of the peers have rated the item, loop through all users and add explanations for each user who hasn't rated the item.</a:t>
            </a:r>
          </a:p>
          <a:p>
            <a:pPr marL="285750"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Store the set of explanations for the current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target_user_id</a:t>
            </a:r>
            <a:r>
              <a:rPr lang="en-US" kern="100" dirty="0">
                <a:effectLst/>
                <a:latin typeface="Calibri" panose="020F0502020204030204" pitchFamily="34" charset="0"/>
                <a:ea typeface="Calibri" panose="020F0502020204030204" pitchFamily="34" charset="0"/>
                <a:cs typeface="Times New Roman" panose="02020603050405020304" pitchFamily="18" charset="0"/>
              </a:rPr>
              <a:t> in the explanations dictionary.</a:t>
            </a:r>
          </a:p>
          <a:p>
            <a:pPr marL="285750" indent="-285750">
              <a:lnSpc>
                <a:spcPct val="107000"/>
              </a:lnSpc>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After iterating through all group members, return the explanations dictionary containing explanations for each user in the group.</a:t>
            </a:r>
            <a:endParaRPr lang="de-DE"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3E8D07C-2234-CF47-3012-3C416E034596}"/>
              </a:ext>
            </a:extLst>
          </p:cNvPr>
          <p:cNvSpPr>
            <a:spLocks noGrp="1"/>
          </p:cNvSpPr>
          <p:nvPr>
            <p:ph type="dt" sz="half" idx="10"/>
          </p:nvPr>
        </p:nvSpPr>
        <p:spPr/>
        <p:txBody>
          <a:bodyPr/>
          <a:lstStyle/>
          <a:p>
            <a:pPr rtl="0"/>
            <a:r>
              <a:rPr lang="de-DE" noProof="0" dirty="0"/>
              <a:t>29.11.2023</a:t>
            </a:r>
          </a:p>
        </p:txBody>
      </p:sp>
      <p:sp>
        <p:nvSpPr>
          <p:cNvPr id="8" name="Footer Placeholder 7">
            <a:extLst>
              <a:ext uri="{FF2B5EF4-FFF2-40B4-BE49-F238E27FC236}">
                <a16:creationId xmlns:a16="http://schemas.microsoft.com/office/drawing/2014/main" id="{3E361E85-E429-3E6C-CD24-1DB3EA3431C5}"/>
              </a:ext>
            </a:extLst>
          </p:cNvPr>
          <p:cNvSpPr>
            <a:spLocks noGrp="1"/>
          </p:cNvSpPr>
          <p:nvPr>
            <p:ph type="ftr" sz="quarter" idx="11"/>
          </p:nvPr>
        </p:nvSpPr>
        <p:spPr/>
        <p:txBody>
          <a:bodyPr/>
          <a:lstStyle/>
          <a:p>
            <a:pPr rtl="0"/>
            <a:r>
              <a:rPr lang="de-DE" dirty="0"/>
              <a:t>DATA.ML.360-2023-2024-1-TAU </a:t>
            </a:r>
            <a:r>
              <a:rPr lang="de-DE" dirty="0" err="1"/>
              <a:t>Assignmnt</a:t>
            </a:r>
            <a:r>
              <a:rPr lang="de-DE" dirty="0"/>
              <a:t> IIII</a:t>
            </a:r>
          </a:p>
        </p:txBody>
      </p:sp>
      <p:sp>
        <p:nvSpPr>
          <p:cNvPr id="9" name="Slide Number Placeholder 8">
            <a:extLst>
              <a:ext uri="{FF2B5EF4-FFF2-40B4-BE49-F238E27FC236}">
                <a16:creationId xmlns:a16="http://schemas.microsoft.com/office/drawing/2014/main" id="{2E23764D-75BF-3346-34B3-C064E7C040B1}"/>
              </a:ext>
            </a:extLst>
          </p:cNvPr>
          <p:cNvSpPr>
            <a:spLocks noGrp="1"/>
          </p:cNvSpPr>
          <p:nvPr>
            <p:ph type="sldNum" sz="quarter" idx="12"/>
          </p:nvPr>
        </p:nvSpPr>
        <p:spPr/>
        <p:txBody>
          <a:bodyPr/>
          <a:lstStyle/>
          <a:p>
            <a:pPr rtl="0"/>
            <a:fld id="{28844951-7827-47D4-8276-7DDE1FA7D85A}" type="slidenum">
              <a:rPr lang="de-DE" noProof="0" smtClean="0"/>
              <a:t>5</a:t>
            </a:fld>
            <a:endParaRPr lang="de-DE" noProof="0"/>
          </a:p>
        </p:txBody>
      </p:sp>
      <p:sp>
        <p:nvSpPr>
          <p:cNvPr id="6" name="Title 5">
            <a:extLst>
              <a:ext uri="{FF2B5EF4-FFF2-40B4-BE49-F238E27FC236}">
                <a16:creationId xmlns:a16="http://schemas.microsoft.com/office/drawing/2014/main" id="{84E84448-6119-ECE5-C24C-83F17A2D7F7C}"/>
              </a:ext>
            </a:extLst>
          </p:cNvPr>
          <p:cNvSpPr>
            <a:spLocks noGrp="1"/>
          </p:cNvSpPr>
          <p:nvPr>
            <p:ph type="title"/>
          </p:nvPr>
        </p:nvSpPr>
        <p:spPr/>
        <p:txBody>
          <a:bodyPr/>
          <a:lstStyle/>
          <a:p>
            <a:r>
              <a:rPr lang="fi-FI" dirty="0"/>
              <a:t> </a:t>
            </a:r>
            <a:endParaRPr lang="de-DE" dirty="0"/>
          </a:p>
        </p:txBody>
      </p:sp>
    </p:spTree>
    <p:extLst>
      <p:ext uri="{BB962C8B-B14F-4D97-AF65-F5344CB8AC3E}">
        <p14:creationId xmlns:p14="http://schemas.microsoft.com/office/powerpoint/2010/main" val="3642579398"/>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1756641_TF00537603_Win32" id="{EAF807B7-1BB6-4EE4-AB21-E5BC02312A84}" vid="{9BE31D08-DB78-4A3B-928A-F7EA84003EDF}"/>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2.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Leuchtendes Design</Template>
  <TotalTime>0</TotalTime>
  <Words>534</Words>
  <Application>Microsoft Office PowerPoint</Application>
  <PresentationFormat>Widescreen</PresentationFormat>
  <Paragraphs>42</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Avenir Next LT Pro</vt:lpstr>
      <vt:lpstr>Calibri</vt:lpstr>
      <vt:lpstr>Sabon Next LT</vt:lpstr>
      <vt:lpstr>Wingdings</vt:lpstr>
      <vt:lpstr>LuminousVTI</vt:lpstr>
      <vt:lpstr>Explanations for Why-not Questions</vt:lpstr>
      <vt:lpstr>Explain_why_not</vt:lpstr>
      <vt:lpstr>Explain_why_not call</vt:lpstr>
      <vt:lpstr>Explain_why_not</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Recommendations</dc:title>
  <dc:creator>Johanna</dc:creator>
  <cp:lastModifiedBy>Johanna</cp:lastModifiedBy>
  <cp:revision>6</cp:revision>
  <dcterms:created xsi:type="dcterms:W3CDTF">2023-11-15T08:25:34Z</dcterms:created>
  <dcterms:modified xsi:type="dcterms:W3CDTF">2023-11-30T18:04:56Z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