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58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1EB-8354-C544-BC6B-16429B81534E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F0-F65F-0D41-B312-7D0FD40B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0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1EB-8354-C544-BC6B-16429B81534E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F0-F65F-0D41-B312-7D0FD40B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1EB-8354-C544-BC6B-16429B81534E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F0-F65F-0D41-B312-7D0FD40B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8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1EB-8354-C544-BC6B-16429B81534E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F0-F65F-0D41-B312-7D0FD40B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1EB-8354-C544-BC6B-16429B81534E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F0-F65F-0D41-B312-7D0FD40B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1EB-8354-C544-BC6B-16429B81534E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F0-F65F-0D41-B312-7D0FD40B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1EB-8354-C544-BC6B-16429B81534E}" type="datetimeFigureOut">
              <a:rPr lang="en-US" smtClean="0"/>
              <a:t>5/20/14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F0-F65F-0D41-B312-7D0FD40B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0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1EB-8354-C544-BC6B-16429B81534E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F0-F65F-0D41-B312-7D0FD40B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7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1EB-8354-C544-BC6B-16429B81534E}" type="datetimeFigureOut">
              <a:rPr lang="en-US" smtClean="0"/>
              <a:t>5/20/14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F0-F65F-0D41-B312-7D0FD40B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1EB-8354-C544-BC6B-16429B81534E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F0-F65F-0D41-B312-7D0FD40B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1EB-8354-C544-BC6B-16429B81534E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F0-F65F-0D41-B312-7D0FD40B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51EB-8354-C544-BC6B-16429B81534E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06F0-F65F-0D41-B312-7D0FD40B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7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606" y="5483723"/>
            <a:ext cx="385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Germ-free mice</a:t>
            </a:r>
          </a:p>
          <a:p>
            <a:r>
              <a:rPr lang="en-US" dirty="0" smtClean="0"/>
              <a:t>2000 replicates</a:t>
            </a:r>
          </a:p>
          <a:p>
            <a:r>
              <a:rPr lang="en-US" dirty="0" smtClean="0"/>
              <a:t>16 clusters</a:t>
            </a:r>
          </a:p>
          <a:p>
            <a:r>
              <a:rPr lang="en-US" dirty="0" err="1" smtClean="0"/>
              <a:t>sqEuclidean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6" name="Picture 5" descr="2000r_GF_16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625" y="779237"/>
            <a:ext cx="5842133" cy="4381600"/>
          </a:xfrm>
          <a:prstGeom prst="rect">
            <a:avLst/>
          </a:prstGeom>
        </p:spPr>
      </p:pic>
      <p:pic>
        <p:nvPicPr>
          <p:cNvPr id="7" name="Picture 6" descr="2000r_GF_16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250" y="1362320"/>
            <a:ext cx="3948750" cy="29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2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00r_GF_12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33" y="1702775"/>
            <a:ext cx="4026052" cy="3019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606" y="5483723"/>
            <a:ext cx="385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Germ-free mice</a:t>
            </a:r>
          </a:p>
          <a:p>
            <a:r>
              <a:rPr lang="en-US" dirty="0" smtClean="0"/>
              <a:t>2000 replicates</a:t>
            </a:r>
          </a:p>
          <a:p>
            <a:r>
              <a:rPr lang="en-US" dirty="0" smtClean="0"/>
              <a:t>12 clusters</a:t>
            </a:r>
          </a:p>
          <a:p>
            <a:r>
              <a:rPr lang="en-US" dirty="0" err="1" smtClean="0"/>
              <a:t>sqEuclidean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2" name="Picture 1" descr="2000r_GF_1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746" y="774212"/>
            <a:ext cx="6352556" cy="47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4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606" y="5483723"/>
            <a:ext cx="385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Germ-free mice</a:t>
            </a:r>
          </a:p>
          <a:p>
            <a:r>
              <a:rPr lang="en-US" dirty="0" smtClean="0"/>
              <a:t>2000 replicates</a:t>
            </a:r>
          </a:p>
          <a:p>
            <a:r>
              <a:rPr lang="en-US" dirty="0"/>
              <a:t>8</a:t>
            </a:r>
            <a:r>
              <a:rPr lang="en-US" dirty="0" smtClean="0"/>
              <a:t> clusters</a:t>
            </a:r>
          </a:p>
          <a:p>
            <a:r>
              <a:rPr lang="en-US" dirty="0" err="1" smtClean="0"/>
              <a:t>sqEuclidean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3" name="Picture 2" descr="2000r_GF_8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13" y="1458885"/>
            <a:ext cx="4383337" cy="3287503"/>
          </a:xfrm>
          <a:prstGeom prst="rect">
            <a:avLst/>
          </a:prstGeom>
        </p:spPr>
      </p:pic>
      <p:pic>
        <p:nvPicPr>
          <p:cNvPr id="2" name="Picture 1" descr="2000r_GF_8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138" y="1141419"/>
            <a:ext cx="5789737" cy="43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00r_BT_16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69" y="894679"/>
            <a:ext cx="4752656" cy="35644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606" y="5483723"/>
            <a:ext cx="385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theta-free mice</a:t>
            </a:r>
          </a:p>
          <a:p>
            <a:r>
              <a:rPr lang="en-US" dirty="0" smtClean="0"/>
              <a:t>2000 replicates</a:t>
            </a:r>
          </a:p>
          <a:p>
            <a:r>
              <a:rPr lang="en-US" dirty="0" smtClean="0"/>
              <a:t>16 clusters</a:t>
            </a:r>
          </a:p>
          <a:p>
            <a:r>
              <a:rPr lang="en-US" dirty="0" err="1" smtClean="0"/>
              <a:t>sqEuclidean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4" name="Picture 3" descr="2000r_BT_16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219" y="288172"/>
            <a:ext cx="5561332" cy="417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606" y="5483723"/>
            <a:ext cx="385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theta-free mice</a:t>
            </a:r>
          </a:p>
          <a:p>
            <a:r>
              <a:rPr lang="en-US" dirty="0" smtClean="0"/>
              <a:t>2000 replicates</a:t>
            </a:r>
          </a:p>
          <a:p>
            <a:r>
              <a:rPr lang="en-US" dirty="0" smtClean="0"/>
              <a:t>12 clusters</a:t>
            </a:r>
          </a:p>
          <a:p>
            <a:r>
              <a:rPr lang="en-US" dirty="0" err="1" smtClean="0"/>
              <a:t>sqEuclidean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3" name="Picture 2" descr="2000r_BT_1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9524" y="0"/>
            <a:ext cx="5945284" cy="4458963"/>
          </a:xfrm>
          <a:prstGeom prst="rect">
            <a:avLst/>
          </a:prstGeom>
        </p:spPr>
      </p:pic>
      <p:pic>
        <p:nvPicPr>
          <p:cNvPr id="4" name="Picture 3" descr="2000r_BT_12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96" y="3088083"/>
            <a:ext cx="4402578" cy="33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6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606" y="5483723"/>
            <a:ext cx="385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theta-free mice</a:t>
            </a:r>
          </a:p>
          <a:p>
            <a:r>
              <a:rPr lang="en-US" dirty="0" smtClean="0"/>
              <a:t>2000 replicates</a:t>
            </a:r>
          </a:p>
          <a:p>
            <a:r>
              <a:rPr lang="en-US" dirty="0"/>
              <a:t>8</a:t>
            </a:r>
            <a:r>
              <a:rPr lang="en-US" dirty="0" smtClean="0"/>
              <a:t> clusters</a:t>
            </a:r>
          </a:p>
          <a:p>
            <a:r>
              <a:rPr lang="en-US" dirty="0" err="1" smtClean="0"/>
              <a:t>sqEuclidean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4" name="Picture 3" descr="2000r_BT_8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41" y="3434410"/>
            <a:ext cx="4564785" cy="3423589"/>
          </a:xfrm>
          <a:prstGeom prst="rect">
            <a:avLst/>
          </a:prstGeom>
        </p:spPr>
      </p:pic>
      <p:pic>
        <p:nvPicPr>
          <p:cNvPr id="3" name="Picture 2" descr="2000r_BT_8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77"/>
            <a:ext cx="5483875" cy="41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6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00r_Conv_16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43" y="3261249"/>
            <a:ext cx="4795668" cy="3596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606" y="5483723"/>
            <a:ext cx="385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Conventional mice</a:t>
            </a:r>
          </a:p>
          <a:p>
            <a:r>
              <a:rPr lang="en-US" dirty="0" smtClean="0"/>
              <a:t>2000 replicates</a:t>
            </a:r>
          </a:p>
          <a:p>
            <a:r>
              <a:rPr lang="en-US" dirty="0" smtClean="0"/>
              <a:t>16 clusters</a:t>
            </a:r>
          </a:p>
          <a:p>
            <a:r>
              <a:rPr lang="en-US" dirty="0" err="1" smtClean="0"/>
              <a:t>sqEuclidean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4" name="Picture 3" descr="2000r_Conv_16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451" y="158733"/>
            <a:ext cx="5714399" cy="42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2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0r_Conv_12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937" y="3477702"/>
            <a:ext cx="4507062" cy="33802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606" y="5483723"/>
            <a:ext cx="385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Conventional mice</a:t>
            </a:r>
          </a:p>
          <a:p>
            <a:r>
              <a:rPr lang="en-US" dirty="0" smtClean="0"/>
              <a:t>2000 replicates</a:t>
            </a:r>
          </a:p>
          <a:p>
            <a:r>
              <a:rPr lang="en-US" dirty="0" smtClean="0"/>
              <a:t>12 clusters</a:t>
            </a:r>
          </a:p>
          <a:p>
            <a:r>
              <a:rPr lang="en-US" dirty="0" err="1" smtClean="0"/>
              <a:t>sqEuclidean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3" name="Picture 2" descr="2000r_Conv_1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567" y="0"/>
            <a:ext cx="5529974" cy="41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9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606" y="5483723"/>
            <a:ext cx="385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Conventional mice</a:t>
            </a:r>
          </a:p>
          <a:p>
            <a:r>
              <a:rPr lang="en-US" dirty="0" smtClean="0"/>
              <a:t>2000 replicates</a:t>
            </a:r>
          </a:p>
          <a:p>
            <a:r>
              <a:rPr lang="en-US" dirty="0"/>
              <a:t>8</a:t>
            </a:r>
            <a:r>
              <a:rPr lang="en-US" dirty="0" smtClean="0"/>
              <a:t> clusters</a:t>
            </a:r>
          </a:p>
          <a:p>
            <a:r>
              <a:rPr lang="en-US" dirty="0" err="1" smtClean="0"/>
              <a:t>sqEuclidean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4" name="Picture 3" descr="2000r_Conv_8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36" y="3441852"/>
            <a:ext cx="4554863" cy="3416147"/>
          </a:xfrm>
          <a:prstGeom prst="rect">
            <a:avLst/>
          </a:prstGeom>
        </p:spPr>
      </p:pic>
      <p:pic>
        <p:nvPicPr>
          <p:cNvPr id="3" name="Picture 2" descr="2000r_Conv_8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" y="190200"/>
            <a:ext cx="5151956" cy="3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2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87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Jaffe</dc:creator>
  <cp:keywords/>
  <dc:description/>
  <cp:lastModifiedBy>Jaffe</cp:lastModifiedBy>
  <cp:revision>5</cp:revision>
  <dcterms:created xsi:type="dcterms:W3CDTF">2014-05-20T22:34:15Z</dcterms:created>
  <dcterms:modified xsi:type="dcterms:W3CDTF">2014-05-20T23:38:29Z</dcterms:modified>
  <cp:category/>
</cp:coreProperties>
</file>