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4.xml.rels" ContentType="application/vnd.openxmlformats-package.relationship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customXml/item4.xml" ContentType="application/xml"/>
  <Override PartName="/customXml/itemProps4.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wmf" ContentType="image/x-wmf"/>
  <Override PartName="/ppt/media/image2.jpeg" ContentType="image/jpeg"/>
  <Override PartName="/ppt/media/image3.png" ContentType="image/png"/>
  <Override PartName="/ppt/media/image4.wmf" ContentType="image/x-wmf"/>
  <Override PartName="/ppt/media/image5.wmf" ContentType="image/x-wmf"/>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32" name="PlaceHolder 2"/>
          <p:cNvSpPr>
            <a:spLocks noGrp="1"/>
          </p:cNvSpPr>
          <p:nvPr>
            <p:ph type="body"/>
          </p:nvPr>
        </p:nvSpPr>
        <p:spPr>
          <a:xfrm>
            <a:off x="476280" y="1439280"/>
            <a:ext cx="112392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33" name="PlaceHolder 3"/>
          <p:cNvSpPr>
            <a:spLocks noGrp="1"/>
          </p:cNvSpPr>
          <p:nvPr>
            <p:ph type="body"/>
          </p:nvPr>
        </p:nvSpPr>
        <p:spPr>
          <a:xfrm>
            <a:off x="476280" y="3805200"/>
            <a:ext cx="112392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35" name="PlaceHolder 2"/>
          <p:cNvSpPr>
            <a:spLocks noGrp="1"/>
          </p:cNvSpPr>
          <p:nvPr>
            <p:ph type="body"/>
          </p:nvPr>
        </p:nvSpPr>
        <p:spPr>
          <a:xfrm>
            <a:off x="47628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36" name="PlaceHolder 3"/>
          <p:cNvSpPr>
            <a:spLocks noGrp="1"/>
          </p:cNvSpPr>
          <p:nvPr>
            <p:ph type="body"/>
          </p:nvPr>
        </p:nvSpPr>
        <p:spPr>
          <a:xfrm>
            <a:off x="623556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37" name="PlaceHolder 4"/>
          <p:cNvSpPr>
            <a:spLocks noGrp="1"/>
          </p:cNvSpPr>
          <p:nvPr>
            <p:ph type="body"/>
          </p:nvPr>
        </p:nvSpPr>
        <p:spPr>
          <a:xfrm>
            <a:off x="476280" y="380520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38" name="PlaceHolder 5"/>
          <p:cNvSpPr>
            <a:spLocks noGrp="1"/>
          </p:cNvSpPr>
          <p:nvPr>
            <p:ph type="body"/>
          </p:nvPr>
        </p:nvSpPr>
        <p:spPr>
          <a:xfrm>
            <a:off x="6235560" y="380520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40" name="PlaceHolder 2"/>
          <p:cNvSpPr>
            <a:spLocks noGrp="1"/>
          </p:cNvSpPr>
          <p:nvPr>
            <p:ph type="body"/>
          </p:nvPr>
        </p:nvSpPr>
        <p:spPr>
          <a:xfrm>
            <a:off x="476280" y="143928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41" name="PlaceHolder 3"/>
          <p:cNvSpPr>
            <a:spLocks noGrp="1"/>
          </p:cNvSpPr>
          <p:nvPr>
            <p:ph type="body"/>
          </p:nvPr>
        </p:nvSpPr>
        <p:spPr>
          <a:xfrm>
            <a:off x="4276440" y="143928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42" name="PlaceHolder 4"/>
          <p:cNvSpPr>
            <a:spLocks noGrp="1"/>
          </p:cNvSpPr>
          <p:nvPr>
            <p:ph type="body"/>
          </p:nvPr>
        </p:nvSpPr>
        <p:spPr>
          <a:xfrm>
            <a:off x="8076240" y="143928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43" name="PlaceHolder 5"/>
          <p:cNvSpPr>
            <a:spLocks noGrp="1"/>
          </p:cNvSpPr>
          <p:nvPr>
            <p:ph type="body"/>
          </p:nvPr>
        </p:nvSpPr>
        <p:spPr>
          <a:xfrm>
            <a:off x="476280" y="380520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44" name="PlaceHolder 6"/>
          <p:cNvSpPr>
            <a:spLocks noGrp="1"/>
          </p:cNvSpPr>
          <p:nvPr>
            <p:ph type="body"/>
          </p:nvPr>
        </p:nvSpPr>
        <p:spPr>
          <a:xfrm>
            <a:off x="4276440" y="380520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45" name="PlaceHolder 7"/>
          <p:cNvSpPr>
            <a:spLocks noGrp="1"/>
          </p:cNvSpPr>
          <p:nvPr>
            <p:ph type="body"/>
          </p:nvPr>
        </p:nvSpPr>
        <p:spPr>
          <a:xfrm>
            <a:off x="8076240" y="380520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54" name="PlaceHolder 2"/>
          <p:cNvSpPr>
            <a:spLocks noGrp="1"/>
          </p:cNvSpPr>
          <p:nvPr>
            <p:ph type="subTitle"/>
          </p:nvPr>
        </p:nvSpPr>
        <p:spPr>
          <a:xfrm>
            <a:off x="476280" y="1439280"/>
            <a:ext cx="11239200" cy="4529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56" name="PlaceHolder 2"/>
          <p:cNvSpPr>
            <a:spLocks noGrp="1"/>
          </p:cNvSpPr>
          <p:nvPr>
            <p:ph type="body"/>
          </p:nvPr>
        </p:nvSpPr>
        <p:spPr>
          <a:xfrm>
            <a:off x="476280" y="1439280"/>
            <a:ext cx="11239200" cy="45291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58" name="PlaceHolder 2"/>
          <p:cNvSpPr>
            <a:spLocks noGrp="1"/>
          </p:cNvSpPr>
          <p:nvPr>
            <p:ph type="body"/>
          </p:nvPr>
        </p:nvSpPr>
        <p:spPr>
          <a:xfrm>
            <a:off x="476280" y="1439280"/>
            <a:ext cx="5484600" cy="4529160"/>
          </a:xfrm>
          <a:prstGeom prst="rect">
            <a:avLst/>
          </a:prstGeom>
        </p:spPr>
        <p:txBody>
          <a:bodyPr lIns="0" rIns="0" tIns="0" bIns="0">
            <a:normAutofit/>
          </a:bodyPr>
          <a:p>
            <a:endParaRPr b="0" lang="en-US" sz="1470" spc="-1" strike="noStrike">
              <a:solidFill>
                <a:srgbClr val="222222"/>
              </a:solidFill>
              <a:latin typeface="Calibri"/>
            </a:endParaRPr>
          </a:p>
        </p:txBody>
      </p:sp>
      <p:sp>
        <p:nvSpPr>
          <p:cNvPr id="59" name="PlaceHolder 3"/>
          <p:cNvSpPr>
            <a:spLocks noGrp="1"/>
          </p:cNvSpPr>
          <p:nvPr>
            <p:ph type="body"/>
          </p:nvPr>
        </p:nvSpPr>
        <p:spPr>
          <a:xfrm>
            <a:off x="6235560" y="1439280"/>
            <a:ext cx="5484600" cy="45291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80600" y="304920"/>
            <a:ext cx="11234880" cy="1865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63" name="PlaceHolder 2"/>
          <p:cNvSpPr>
            <a:spLocks noGrp="1"/>
          </p:cNvSpPr>
          <p:nvPr>
            <p:ph type="body"/>
          </p:nvPr>
        </p:nvSpPr>
        <p:spPr>
          <a:xfrm>
            <a:off x="47628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64" name="PlaceHolder 3"/>
          <p:cNvSpPr>
            <a:spLocks noGrp="1"/>
          </p:cNvSpPr>
          <p:nvPr>
            <p:ph type="body"/>
          </p:nvPr>
        </p:nvSpPr>
        <p:spPr>
          <a:xfrm>
            <a:off x="6235560" y="1439280"/>
            <a:ext cx="5484600" cy="4529160"/>
          </a:xfrm>
          <a:prstGeom prst="rect">
            <a:avLst/>
          </a:prstGeom>
        </p:spPr>
        <p:txBody>
          <a:bodyPr lIns="0" rIns="0" tIns="0" bIns="0">
            <a:normAutofit/>
          </a:bodyPr>
          <a:p>
            <a:endParaRPr b="0" lang="en-US" sz="1470" spc="-1" strike="noStrike">
              <a:solidFill>
                <a:srgbClr val="222222"/>
              </a:solidFill>
              <a:latin typeface="Calibri"/>
            </a:endParaRPr>
          </a:p>
        </p:txBody>
      </p:sp>
      <p:sp>
        <p:nvSpPr>
          <p:cNvPr id="65" name="PlaceHolder 4"/>
          <p:cNvSpPr>
            <a:spLocks noGrp="1"/>
          </p:cNvSpPr>
          <p:nvPr>
            <p:ph type="body"/>
          </p:nvPr>
        </p:nvSpPr>
        <p:spPr>
          <a:xfrm>
            <a:off x="476280" y="380520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11" name="PlaceHolder 2"/>
          <p:cNvSpPr>
            <a:spLocks noGrp="1"/>
          </p:cNvSpPr>
          <p:nvPr>
            <p:ph type="subTitle"/>
          </p:nvPr>
        </p:nvSpPr>
        <p:spPr>
          <a:xfrm>
            <a:off x="476280" y="1439280"/>
            <a:ext cx="11239200" cy="4529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67" name="PlaceHolder 2"/>
          <p:cNvSpPr>
            <a:spLocks noGrp="1"/>
          </p:cNvSpPr>
          <p:nvPr>
            <p:ph type="body"/>
          </p:nvPr>
        </p:nvSpPr>
        <p:spPr>
          <a:xfrm>
            <a:off x="476280" y="1439280"/>
            <a:ext cx="5484600" cy="4529160"/>
          </a:xfrm>
          <a:prstGeom prst="rect">
            <a:avLst/>
          </a:prstGeom>
        </p:spPr>
        <p:txBody>
          <a:bodyPr lIns="0" rIns="0" tIns="0" bIns="0">
            <a:normAutofit/>
          </a:bodyPr>
          <a:p>
            <a:endParaRPr b="0" lang="en-US" sz="1470" spc="-1" strike="noStrike">
              <a:solidFill>
                <a:srgbClr val="222222"/>
              </a:solidFill>
              <a:latin typeface="Calibri"/>
            </a:endParaRPr>
          </a:p>
        </p:txBody>
      </p:sp>
      <p:sp>
        <p:nvSpPr>
          <p:cNvPr id="68" name="PlaceHolder 3"/>
          <p:cNvSpPr>
            <a:spLocks noGrp="1"/>
          </p:cNvSpPr>
          <p:nvPr>
            <p:ph type="body"/>
          </p:nvPr>
        </p:nvSpPr>
        <p:spPr>
          <a:xfrm>
            <a:off x="623556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69" name="PlaceHolder 4"/>
          <p:cNvSpPr>
            <a:spLocks noGrp="1"/>
          </p:cNvSpPr>
          <p:nvPr>
            <p:ph type="body"/>
          </p:nvPr>
        </p:nvSpPr>
        <p:spPr>
          <a:xfrm>
            <a:off x="6235560" y="380520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71" name="PlaceHolder 2"/>
          <p:cNvSpPr>
            <a:spLocks noGrp="1"/>
          </p:cNvSpPr>
          <p:nvPr>
            <p:ph type="body"/>
          </p:nvPr>
        </p:nvSpPr>
        <p:spPr>
          <a:xfrm>
            <a:off x="47628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72" name="PlaceHolder 3"/>
          <p:cNvSpPr>
            <a:spLocks noGrp="1"/>
          </p:cNvSpPr>
          <p:nvPr>
            <p:ph type="body"/>
          </p:nvPr>
        </p:nvSpPr>
        <p:spPr>
          <a:xfrm>
            <a:off x="623556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73" name="PlaceHolder 4"/>
          <p:cNvSpPr>
            <a:spLocks noGrp="1"/>
          </p:cNvSpPr>
          <p:nvPr>
            <p:ph type="body"/>
          </p:nvPr>
        </p:nvSpPr>
        <p:spPr>
          <a:xfrm>
            <a:off x="476280" y="3805200"/>
            <a:ext cx="112392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75" name="PlaceHolder 2"/>
          <p:cNvSpPr>
            <a:spLocks noGrp="1"/>
          </p:cNvSpPr>
          <p:nvPr>
            <p:ph type="body"/>
          </p:nvPr>
        </p:nvSpPr>
        <p:spPr>
          <a:xfrm>
            <a:off x="476280" y="1439280"/>
            <a:ext cx="112392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76" name="PlaceHolder 3"/>
          <p:cNvSpPr>
            <a:spLocks noGrp="1"/>
          </p:cNvSpPr>
          <p:nvPr>
            <p:ph type="body"/>
          </p:nvPr>
        </p:nvSpPr>
        <p:spPr>
          <a:xfrm>
            <a:off x="476280" y="3805200"/>
            <a:ext cx="112392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78" name="PlaceHolder 2"/>
          <p:cNvSpPr>
            <a:spLocks noGrp="1"/>
          </p:cNvSpPr>
          <p:nvPr>
            <p:ph type="body"/>
          </p:nvPr>
        </p:nvSpPr>
        <p:spPr>
          <a:xfrm>
            <a:off x="47628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79" name="PlaceHolder 3"/>
          <p:cNvSpPr>
            <a:spLocks noGrp="1"/>
          </p:cNvSpPr>
          <p:nvPr>
            <p:ph type="body"/>
          </p:nvPr>
        </p:nvSpPr>
        <p:spPr>
          <a:xfrm>
            <a:off x="623556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80" name="PlaceHolder 4"/>
          <p:cNvSpPr>
            <a:spLocks noGrp="1"/>
          </p:cNvSpPr>
          <p:nvPr>
            <p:ph type="body"/>
          </p:nvPr>
        </p:nvSpPr>
        <p:spPr>
          <a:xfrm>
            <a:off x="476280" y="380520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81" name="PlaceHolder 5"/>
          <p:cNvSpPr>
            <a:spLocks noGrp="1"/>
          </p:cNvSpPr>
          <p:nvPr>
            <p:ph type="body"/>
          </p:nvPr>
        </p:nvSpPr>
        <p:spPr>
          <a:xfrm>
            <a:off x="6235560" y="380520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83" name="PlaceHolder 2"/>
          <p:cNvSpPr>
            <a:spLocks noGrp="1"/>
          </p:cNvSpPr>
          <p:nvPr>
            <p:ph type="body"/>
          </p:nvPr>
        </p:nvSpPr>
        <p:spPr>
          <a:xfrm>
            <a:off x="476280" y="143928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84" name="PlaceHolder 3"/>
          <p:cNvSpPr>
            <a:spLocks noGrp="1"/>
          </p:cNvSpPr>
          <p:nvPr>
            <p:ph type="body"/>
          </p:nvPr>
        </p:nvSpPr>
        <p:spPr>
          <a:xfrm>
            <a:off x="4276440" y="143928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85" name="PlaceHolder 4"/>
          <p:cNvSpPr>
            <a:spLocks noGrp="1"/>
          </p:cNvSpPr>
          <p:nvPr>
            <p:ph type="body"/>
          </p:nvPr>
        </p:nvSpPr>
        <p:spPr>
          <a:xfrm>
            <a:off x="8076240" y="143928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86" name="PlaceHolder 5"/>
          <p:cNvSpPr>
            <a:spLocks noGrp="1"/>
          </p:cNvSpPr>
          <p:nvPr>
            <p:ph type="body"/>
          </p:nvPr>
        </p:nvSpPr>
        <p:spPr>
          <a:xfrm>
            <a:off x="476280" y="380520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87" name="PlaceHolder 6"/>
          <p:cNvSpPr>
            <a:spLocks noGrp="1"/>
          </p:cNvSpPr>
          <p:nvPr>
            <p:ph type="body"/>
          </p:nvPr>
        </p:nvSpPr>
        <p:spPr>
          <a:xfrm>
            <a:off x="4276440" y="380520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88" name="PlaceHolder 7"/>
          <p:cNvSpPr>
            <a:spLocks noGrp="1"/>
          </p:cNvSpPr>
          <p:nvPr>
            <p:ph type="body"/>
          </p:nvPr>
        </p:nvSpPr>
        <p:spPr>
          <a:xfrm>
            <a:off x="8076240" y="3805200"/>
            <a:ext cx="361872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13" name="PlaceHolder 2"/>
          <p:cNvSpPr>
            <a:spLocks noGrp="1"/>
          </p:cNvSpPr>
          <p:nvPr>
            <p:ph type="body"/>
          </p:nvPr>
        </p:nvSpPr>
        <p:spPr>
          <a:xfrm>
            <a:off x="476280" y="1439280"/>
            <a:ext cx="11239200" cy="45291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15" name="PlaceHolder 2"/>
          <p:cNvSpPr>
            <a:spLocks noGrp="1"/>
          </p:cNvSpPr>
          <p:nvPr>
            <p:ph type="body"/>
          </p:nvPr>
        </p:nvSpPr>
        <p:spPr>
          <a:xfrm>
            <a:off x="476280" y="1439280"/>
            <a:ext cx="5484600" cy="4529160"/>
          </a:xfrm>
          <a:prstGeom prst="rect">
            <a:avLst/>
          </a:prstGeom>
        </p:spPr>
        <p:txBody>
          <a:bodyPr lIns="0" rIns="0" tIns="0" bIns="0">
            <a:normAutofit/>
          </a:bodyPr>
          <a:p>
            <a:endParaRPr b="0" lang="en-US" sz="1470" spc="-1" strike="noStrike">
              <a:solidFill>
                <a:srgbClr val="222222"/>
              </a:solidFill>
              <a:latin typeface="Calibri"/>
            </a:endParaRPr>
          </a:p>
        </p:txBody>
      </p:sp>
      <p:sp>
        <p:nvSpPr>
          <p:cNvPr id="16" name="PlaceHolder 3"/>
          <p:cNvSpPr>
            <a:spLocks noGrp="1"/>
          </p:cNvSpPr>
          <p:nvPr>
            <p:ph type="body"/>
          </p:nvPr>
        </p:nvSpPr>
        <p:spPr>
          <a:xfrm>
            <a:off x="6235560" y="1439280"/>
            <a:ext cx="5484600" cy="45291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80600" y="304920"/>
            <a:ext cx="11234880" cy="1865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20" name="PlaceHolder 2"/>
          <p:cNvSpPr>
            <a:spLocks noGrp="1"/>
          </p:cNvSpPr>
          <p:nvPr>
            <p:ph type="body"/>
          </p:nvPr>
        </p:nvSpPr>
        <p:spPr>
          <a:xfrm>
            <a:off x="47628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21" name="PlaceHolder 3"/>
          <p:cNvSpPr>
            <a:spLocks noGrp="1"/>
          </p:cNvSpPr>
          <p:nvPr>
            <p:ph type="body"/>
          </p:nvPr>
        </p:nvSpPr>
        <p:spPr>
          <a:xfrm>
            <a:off x="6235560" y="1439280"/>
            <a:ext cx="5484600" cy="4529160"/>
          </a:xfrm>
          <a:prstGeom prst="rect">
            <a:avLst/>
          </a:prstGeom>
        </p:spPr>
        <p:txBody>
          <a:bodyPr lIns="0" rIns="0" tIns="0" bIns="0">
            <a:normAutofit/>
          </a:bodyPr>
          <a:p>
            <a:endParaRPr b="0" lang="en-US" sz="1470" spc="-1" strike="noStrike">
              <a:solidFill>
                <a:srgbClr val="222222"/>
              </a:solidFill>
              <a:latin typeface="Calibri"/>
            </a:endParaRPr>
          </a:p>
        </p:txBody>
      </p:sp>
      <p:sp>
        <p:nvSpPr>
          <p:cNvPr id="22" name="PlaceHolder 4"/>
          <p:cNvSpPr>
            <a:spLocks noGrp="1"/>
          </p:cNvSpPr>
          <p:nvPr>
            <p:ph type="body"/>
          </p:nvPr>
        </p:nvSpPr>
        <p:spPr>
          <a:xfrm>
            <a:off x="476280" y="380520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24" name="PlaceHolder 2"/>
          <p:cNvSpPr>
            <a:spLocks noGrp="1"/>
          </p:cNvSpPr>
          <p:nvPr>
            <p:ph type="body"/>
          </p:nvPr>
        </p:nvSpPr>
        <p:spPr>
          <a:xfrm>
            <a:off x="476280" y="1439280"/>
            <a:ext cx="5484600" cy="4529160"/>
          </a:xfrm>
          <a:prstGeom prst="rect">
            <a:avLst/>
          </a:prstGeom>
        </p:spPr>
        <p:txBody>
          <a:bodyPr lIns="0" rIns="0" tIns="0" bIns="0">
            <a:normAutofit/>
          </a:bodyPr>
          <a:p>
            <a:endParaRPr b="0" lang="en-US" sz="1470" spc="-1" strike="noStrike">
              <a:solidFill>
                <a:srgbClr val="222222"/>
              </a:solidFill>
              <a:latin typeface="Calibri"/>
            </a:endParaRPr>
          </a:p>
        </p:txBody>
      </p:sp>
      <p:sp>
        <p:nvSpPr>
          <p:cNvPr id="25" name="PlaceHolder 3"/>
          <p:cNvSpPr>
            <a:spLocks noGrp="1"/>
          </p:cNvSpPr>
          <p:nvPr>
            <p:ph type="body"/>
          </p:nvPr>
        </p:nvSpPr>
        <p:spPr>
          <a:xfrm>
            <a:off x="623556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26" name="PlaceHolder 4"/>
          <p:cNvSpPr>
            <a:spLocks noGrp="1"/>
          </p:cNvSpPr>
          <p:nvPr>
            <p:ph type="body"/>
          </p:nvPr>
        </p:nvSpPr>
        <p:spPr>
          <a:xfrm>
            <a:off x="6235560" y="380520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80600" y="304920"/>
            <a:ext cx="11234880" cy="402120"/>
          </a:xfrm>
          <a:prstGeom prst="rect">
            <a:avLst/>
          </a:prstGeom>
        </p:spPr>
        <p:txBody>
          <a:bodyPr lIns="0" rIns="0" tIns="0" bIns="0" anchor="ctr">
            <a:noAutofit/>
          </a:bodyPr>
          <a:p>
            <a:endParaRPr b="0" lang="en-US" sz="1350" spc="-1" strike="noStrike">
              <a:solidFill>
                <a:srgbClr val="222222"/>
              </a:solidFill>
              <a:latin typeface="Calibri"/>
            </a:endParaRPr>
          </a:p>
        </p:txBody>
      </p:sp>
      <p:sp>
        <p:nvSpPr>
          <p:cNvPr id="28" name="PlaceHolder 2"/>
          <p:cNvSpPr>
            <a:spLocks noGrp="1"/>
          </p:cNvSpPr>
          <p:nvPr>
            <p:ph type="body"/>
          </p:nvPr>
        </p:nvSpPr>
        <p:spPr>
          <a:xfrm>
            <a:off x="47628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29" name="PlaceHolder 3"/>
          <p:cNvSpPr>
            <a:spLocks noGrp="1"/>
          </p:cNvSpPr>
          <p:nvPr>
            <p:ph type="body"/>
          </p:nvPr>
        </p:nvSpPr>
        <p:spPr>
          <a:xfrm>
            <a:off x="6235560" y="1439280"/>
            <a:ext cx="5484600" cy="2160360"/>
          </a:xfrm>
          <a:prstGeom prst="rect">
            <a:avLst/>
          </a:prstGeom>
        </p:spPr>
        <p:txBody>
          <a:bodyPr lIns="0" rIns="0" tIns="0" bIns="0">
            <a:normAutofit/>
          </a:bodyPr>
          <a:p>
            <a:endParaRPr b="0" lang="en-US" sz="1470" spc="-1" strike="noStrike">
              <a:solidFill>
                <a:srgbClr val="222222"/>
              </a:solidFill>
              <a:latin typeface="Calibri"/>
            </a:endParaRPr>
          </a:p>
        </p:txBody>
      </p:sp>
      <p:sp>
        <p:nvSpPr>
          <p:cNvPr id="30" name="PlaceHolder 4"/>
          <p:cNvSpPr>
            <a:spLocks noGrp="1"/>
          </p:cNvSpPr>
          <p:nvPr>
            <p:ph type="body"/>
          </p:nvPr>
        </p:nvSpPr>
        <p:spPr>
          <a:xfrm>
            <a:off x="476280" y="3805200"/>
            <a:ext cx="11239200" cy="2160360"/>
          </a:xfrm>
          <a:prstGeom prst="rect">
            <a:avLst/>
          </a:prstGeom>
        </p:spPr>
        <p:txBody>
          <a:bodyPr lIns="0" rIns="0" tIns="0" bIns="0">
            <a:normAutofit/>
          </a:bodyPr>
          <a:p>
            <a:endParaRPr b="0" lang="en-US" sz="1470" spc="-1" strike="noStrike">
              <a:solidFill>
                <a:srgbClr val="222222"/>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wmf"/><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6cdd8"/>
        </a:solidFill>
      </p:bgPr>
    </p:bg>
    <p:spTree>
      <p:nvGrpSpPr>
        <p:cNvPr id="1" name=""/>
        <p:cNvGrpSpPr/>
        <p:nvPr/>
      </p:nvGrpSpPr>
      <p:grpSpPr>
        <a:xfrm>
          <a:off x="0" y="0"/>
          <a:ext cx="0" cy="0"/>
          <a:chOff x="0" y="0"/>
          <a:chExt cx="0" cy="0"/>
        </a:xfrm>
      </p:grpSpPr>
      <p:sp>
        <p:nvSpPr>
          <p:cNvPr id="0" name="CustomShape 1"/>
          <p:cNvSpPr/>
          <p:nvPr/>
        </p:nvSpPr>
        <p:spPr>
          <a:xfrm>
            <a:off x="0" y="6435360"/>
            <a:ext cx="12191760" cy="422280"/>
          </a:xfrm>
          <a:prstGeom prst="rect">
            <a:avLst/>
          </a:prstGeom>
          <a:solidFill>
            <a:srgbClr val="133c41"/>
          </a:solidFill>
          <a:ln>
            <a:noFill/>
          </a:ln>
        </p:spPr>
        <p:style>
          <a:lnRef idx="1">
            <a:schemeClr val="accent1"/>
          </a:lnRef>
          <a:fillRef idx="3">
            <a:schemeClr val="accent1"/>
          </a:fillRef>
          <a:effectRef idx="2">
            <a:schemeClr val="accent1"/>
          </a:effectRef>
          <a:fontRef idx="minor"/>
        </p:style>
      </p:sp>
      <p:pic>
        <p:nvPicPr>
          <p:cNvPr id="1" name="Picture 7" descr=""/>
          <p:cNvPicPr/>
          <p:nvPr/>
        </p:nvPicPr>
        <p:blipFill>
          <a:blip r:embed="rId2"/>
          <a:stretch/>
        </p:blipFill>
        <p:spPr>
          <a:xfrm>
            <a:off x="480600" y="6549120"/>
            <a:ext cx="627480" cy="222120"/>
          </a:xfrm>
          <a:prstGeom prst="rect">
            <a:avLst/>
          </a:prstGeom>
          <a:ln>
            <a:noFill/>
          </a:ln>
        </p:spPr>
      </p:pic>
      <p:sp>
        <p:nvSpPr>
          <p:cNvPr id="2" name="CustomShape 2"/>
          <p:cNvSpPr/>
          <p:nvPr/>
        </p:nvSpPr>
        <p:spPr>
          <a:xfrm>
            <a:off x="1258200" y="6503040"/>
            <a:ext cx="3229200" cy="2329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939" spc="-1" strike="noStrike">
                <a:solidFill>
                  <a:srgbClr val="ffffff"/>
                </a:solidFill>
                <a:latin typeface="Calibri Light"/>
              </a:rPr>
              <a:t>CONFIDENTIAL  |  © 2020 EPAM Systems, Inc.</a:t>
            </a:r>
            <a:endParaRPr b="0" lang="en-US" sz="939" spc="-1" strike="noStrike">
              <a:latin typeface="Arial"/>
            </a:endParaRPr>
          </a:p>
        </p:txBody>
      </p:sp>
      <p:sp>
        <p:nvSpPr>
          <p:cNvPr id="3" name="PlaceHolder 3"/>
          <p:cNvSpPr>
            <a:spLocks noGrp="1"/>
          </p:cNvSpPr>
          <p:nvPr>
            <p:ph type="title"/>
          </p:nvPr>
        </p:nvSpPr>
        <p:spPr>
          <a:xfrm>
            <a:off x="708480" y="1883160"/>
            <a:ext cx="5754240" cy="1895400"/>
          </a:xfrm>
          <a:prstGeom prst="rect">
            <a:avLst/>
          </a:prstGeom>
        </p:spPr>
        <p:txBody>
          <a:bodyPr lIns="0" rIns="0" anchor="ctr">
            <a:noAutofit/>
          </a:bodyPr>
          <a:p>
            <a:pPr>
              <a:lnSpc>
                <a:spcPct val="100000"/>
              </a:lnSpc>
            </a:pPr>
            <a:r>
              <a:rPr b="0" lang="en-US" sz="2670" spc="131" strike="noStrike">
                <a:solidFill>
                  <a:srgbClr val="ffffff"/>
                </a:solidFill>
                <a:latin typeface="Calibri Light"/>
              </a:rPr>
              <a:t>Please add title here</a:t>
            </a:r>
            <a:endParaRPr b="0" lang="en-US" sz="2670" spc="-1" strike="noStrike">
              <a:solidFill>
                <a:srgbClr val="222222"/>
              </a:solidFill>
              <a:latin typeface="Calibri"/>
            </a:endParaRPr>
          </a:p>
        </p:txBody>
      </p:sp>
      <p:sp>
        <p:nvSpPr>
          <p:cNvPr id="4" name="PlaceHolder 4"/>
          <p:cNvSpPr>
            <a:spLocks noGrp="1"/>
          </p:cNvSpPr>
          <p:nvPr>
            <p:ph type="dt"/>
          </p:nvPr>
        </p:nvSpPr>
        <p:spPr>
          <a:xfrm>
            <a:off x="0" y="0"/>
            <a:ext cx="0" cy="0"/>
          </a:xfrm>
          <a:prstGeom prst="rect">
            <a:avLst/>
          </a:prstGeom>
        </p:spPr>
        <p:txBody>
          <a:bodyPr lIns="90000" rIns="90000" tIns="0" bIns="45000" anchor="ctr">
            <a:noAutofit/>
          </a:bodyPr>
          <a:p>
            <a:pPr>
              <a:lnSpc>
                <a:spcPct val="100000"/>
              </a:lnSpc>
            </a:pPr>
            <a:fld id="{FCF94463-730A-470E-8501-8E42B30EFC3C}" type="datetime">
              <a:rPr b="0" lang="en-US" sz="1350" spc="-1" strike="noStrike" cap="all">
                <a:solidFill>
                  <a:srgbClr val="ffffff"/>
                </a:solidFill>
                <a:latin typeface="Calibri"/>
              </a:rPr>
              <a:t>7/22/21</a:t>
            </a:fld>
            <a:endParaRPr b="0" lang="en-US" sz="1350" spc="-1" strike="noStrike">
              <a:latin typeface="Times New Roman"/>
            </a:endParaRPr>
          </a:p>
        </p:txBody>
      </p:sp>
      <p:sp>
        <p:nvSpPr>
          <p:cNvPr id="5" name="PlaceHolder 5"/>
          <p:cNvSpPr>
            <a:spLocks noGrp="1"/>
          </p:cNvSpPr>
          <p:nvPr>
            <p:ph type="body"/>
          </p:nvPr>
        </p:nvSpPr>
        <p:spPr>
          <a:xfrm>
            <a:off x="708480" y="4066200"/>
            <a:ext cx="5754240" cy="418320"/>
          </a:xfrm>
          <a:prstGeom prst="rect">
            <a:avLst/>
          </a:prstGeom>
        </p:spPr>
        <p:txBody>
          <a:bodyPr lIns="0" rIns="0" tIns="0" bIns="0" anchor="ctr">
            <a:noAutofit/>
          </a:bodyPr>
          <a:p>
            <a:pPr marL="228600" indent="-228240">
              <a:lnSpc>
                <a:spcPts val="2132"/>
              </a:lnSpc>
              <a:spcBef>
                <a:spcPts val="351"/>
              </a:spcBef>
              <a:spcAft>
                <a:spcPts val="400"/>
              </a:spcAft>
              <a:buClr>
                <a:srgbClr val="ffffff"/>
              </a:buClr>
              <a:buFont typeface="Arial"/>
              <a:buChar char="•"/>
            </a:pPr>
            <a:r>
              <a:rPr b="0" lang="en-US" sz="1470" spc="-1" strike="noStrike">
                <a:solidFill>
                  <a:srgbClr val="ffffff"/>
                </a:solidFill>
                <a:latin typeface="Calibri"/>
              </a:rPr>
              <a:t>Please add subtitle here</a:t>
            </a:r>
            <a:endParaRPr b="0" lang="en-US" sz="1470" spc="-1" strike="noStrike">
              <a:solidFill>
                <a:srgbClr val="222222"/>
              </a:solidFill>
              <a:latin typeface="Calibri"/>
            </a:endParaRPr>
          </a:p>
        </p:txBody>
      </p:sp>
      <p:pic>
        <p:nvPicPr>
          <p:cNvPr id="6" name="Picture Placeholder 6" descr=""/>
          <p:cNvPicPr/>
          <p:nvPr/>
        </p:nvPicPr>
        <p:blipFill>
          <a:blip r:embed="rId3"/>
          <a:stretch/>
        </p:blipFill>
        <p:spPr>
          <a:xfrm>
            <a:off x="7111800" y="0"/>
            <a:ext cx="5079600" cy="6857640"/>
          </a:xfrm>
          <a:prstGeom prst="rect">
            <a:avLst/>
          </a:prstGeom>
          <a:ln>
            <a:noFill/>
          </a:ln>
        </p:spPr>
      </p:pic>
      <p:sp>
        <p:nvSpPr>
          <p:cNvPr id="7" name="CustomShape 6"/>
          <p:cNvSpPr/>
          <p:nvPr/>
        </p:nvSpPr>
        <p:spPr>
          <a:xfrm>
            <a:off x="7111800" y="0"/>
            <a:ext cx="5079600" cy="6857640"/>
          </a:xfrm>
          <a:prstGeom prst="rect">
            <a:avLst/>
          </a:prstGeom>
          <a:solidFill>
            <a:srgbClr val="464547">
              <a:alpha val="15000"/>
            </a:srgbClr>
          </a:solidFill>
          <a:ln>
            <a:noFill/>
          </a:ln>
        </p:spPr>
        <p:style>
          <a:lnRef idx="1">
            <a:schemeClr val="accent1"/>
          </a:lnRef>
          <a:fillRef idx="3">
            <a:schemeClr val="accent1"/>
          </a:fillRef>
          <a:effectRef idx="2">
            <a:schemeClr val="accent1"/>
          </a:effectRef>
          <a:fontRef idx="minor"/>
        </p:style>
      </p:sp>
      <p:pic>
        <p:nvPicPr>
          <p:cNvPr id="8" name="Picture 7" descr=""/>
          <p:cNvPicPr/>
          <p:nvPr/>
        </p:nvPicPr>
        <p:blipFill>
          <a:blip r:embed="rId4"/>
          <a:stretch/>
        </p:blipFill>
        <p:spPr>
          <a:xfrm rot="5400000">
            <a:off x="3689640" y="3075480"/>
            <a:ext cx="6857640" cy="706680"/>
          </a:xfrm>
          <a:prstGeom prst="rect">
            <a:avLst/>
          </a:prstGeom>
          <a:ln>
            <a:noFill/>
          </a:ln>
        </p:spPr>
      </p:pic>
      <p:pic>
        <p:nvPicPr>
          <p:cNvPr id="9" name="Picture 8" descr=""/>
          <p:cNvPicPr/>
          <p:nvPr/>
        </p:nvPicPr>
        <p:blipFill>
          <a:blip r:embed="rId5"/>
          <a:stretch/>
        </p:blipFill>
        <p:spPr>
          <a:xfrm>
            <a:off x="837000" y="681840"/>
            <a:ext cx="1188000" cy="42084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0" y="6435360"/>
            <a:ext cx="12191760" cy="422280"/>
          </a:xfrm>
          <a:prstGeom prst="rect">
            <a:avLst/>
          </a:prstGeom>
          <a:solidFill>
            <a:srgbClr val="133c41"/>
          </a:solidFill>
          <a:ln>
            <a:noFill/>
          </a:ln>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480600" y="6549120"/>
            <a:ext cx="627480" cy="222120"/>
          </a:xfrm>
          <a:prstGeom prst="rect">
            <a:avLst/>
          </a:prstGeom>
          <a:ln>
            <a:noFill/>
          </a:ln>
        </p:spPr>
      </p:pic>
      <p:sp>
        <p:nvSpPr>
          <p:cNvPr id="48" name="CustomShape 2"/>
          <p:cNvSpPr/>
          <p:nvPr/>
        </p:nvSpPr>
        <p:spPr>
          <a:xfrm>
            <a:off x="1258200" y="6503040"/>
            <a:ext cx="3229200" cy="2329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939" spc="-1" strike="noStrike">
                <a:solidFill>
                  <a:srgbClr val="ffffff"/>
                </a:solidFill>
                <a:latin typeface="Calibri Light"/>
              </a:rPr>
              <a:t>CONFIDENTIAL  |  © 2020 EPAM Systems, Inc.</a:t>
            </a:r>
            <a:endParaRPr b="0" lang="en-US" sz="939" spc="-1" strike="noStrike">
              <a:latin typeface="Arial"/>
            </a:endParaRPr>
          </a:p>
        </p:txBody>
      </p:sp>
      <p:sp>
        <p:nvSpPr>
          <p:cNvPr id="49" name="PlaceHolder 3"/>
          <p:cNvSpPr>
            <a:spLocks noGrp="1"/>
          </p:cNvSpPr>
          <p:nvPr>
            <p:ph type="title"/>
          </p:nvPr>
        </p:nvSpPr>
        <p:spPr>
          <a:xfrm>
            <a:off x="480600" y="304920"/>
            <a:ext cx="11234880" cy="402120"/>
          </a:xfrm>
          <a:prstGeom prst="rect">
            <a:avLst/>
          </a:prstGeom>
        </p:spPr>
        <p:txBody>
          <a:bodyPr lIns="0" rIns="0" anchor="ctr">
            <a:noAutofit/>
          </a:bodyPr>
          <a:p>
            <a:pPr>
              <a:lnSpc>
                <a:spcPct val="100000"/>
              </a:lnSpc>
            </a:pPr>
            <a:r>
              <a:rPr b="0" lang="en-US" sz="2670" spc="131" strike="noStrike">
                <a:solidFill>
                  <a:srgbClr val="222222"/>
                </a:solidFill>
                <a:latin typeface="Calibri Light"/>
              </a:rPr>
              <a:t>Please Add Slide Headline Here</a:t>
            </a:r>
            <a:endParaRPr b="0" lang="en-US" sz="2670" spc="-1" strike="noStrike">
              <a:solidFill>
                <a:srgbClr val="222222"/>
              </a:solidFill>
              <a:latin typeface="Calibri"/>
            </a:endParaRPr>
          </a:p>
        </p:txBody>
      </p:sp>
      <p:sp>
        <p:nvSpPr>
          <p:cNvPr id="50" name="PlaceHolder 4"/>
          <p:cNvSpPr>
            <a:spLocks noGrp="1"/>
          </p:cNvSpPr>
          <p:nvPr>
            <p:ph type="body"/>
          </p:nvPr>
        </p:nvSpPr>
        <p:spPr>
          <a:xfrm>
            <a:off x="476280" y="1439280"/>
            <a:ext cx="11239200" cy="4529160"/>
          </a:xfrm>
          <a:prstGeom prst="rect">
            <a:avLst/>
          </a:prstGeom>
        </p:spPr>
        <p:txBody>
          <a:bodyPr lIns="0" rIns="0" tIns="0" bIns="0">
            <a:noAutofit/>
          </a:bodyPr>
          <a:p>
            <a:pPr marL="228600" indent="-228240">
              <a:lnSpc>
                <a:spcPts val="2132"/>
              </a:lnSpc>
              <a:spcBef>
                <a:spcPts val="351"/>
              </a:spcBef>
              <a:spcAft>
                <a:spcPts val="400"/>
              </a:spcAft>
              <a:buClr>
                <a:srgbClr val="222222"/>
              </a:buClr>
              <a:buFont typeface="Arial"/>
              <a:buChar char="•"/>
            </a:pPr>
            <a:r>
              <a:rPr b="0" lang="en-US" sz="1470" spc="-1" strike="noStrike">
                <a:solidFill>
                  <a:srgbClr val="222222"/>
                </a:solidFill>
                <a:latin typeface="Calibri Light"/>
              </a:rPr>
              <a:t>Lorem ipsum dolor sit amet, consectetur adipiscing elit. Etiam lacinia, diam eget lobortis aliquet, lacus lorem placerat libero, nec vulputate </a:t>
            </a:r>
            <a:br/>
            <a:r>
              <a:rPr b="0" lang="en-US" sz="1470" spc="-1" strike="noStrike">
                <a:solidFill>
                  <a:srgbClr val="222222"/>
                </a:solidFill>
                <a:latin typeface="Calibri Light"/>
              </a:rPr>
              <a:t>est mauris et turpis. Suspendisse eleifend ornare diam sit amet facilisis. Nunc lacus mauris, sagittis in tortor a, scelerisque feugiat velit. </a:t>
            </a:r>
            <a:br/>
            <a:r>
              <a:rPr b="0" lang="en-US" sz="1470" spc="-1" strike="noStrike">
                <a:solidFill>
                  <a:srgbClr val="222222"/>
                </a:solidFill>
                <a:latin typeface="Calibri Light"/>
              </a:rPr>
              <a:t>Nullam sit amet lobortis urna. Aenean auctor ligula feugiat, tempor diam non, viverra eros. Morbi hendrerit egestas nunc vitae commodo. Vestibulum pulvinar nisi at sollicitudin placerat. Aliquam sit amet leo semper, tincidunt dolor a, lobortis elit. Nulla ipsum dolor, condimentum </a:t>
            </a:r>
            <a:br/>
            <a:r>
              <a:rPr b="0" lang="en-US" sz="1470" spc="-1" strike="noStrike">
                <a:solidFill>
                  <a:srgbClr val="222222"/>
                </a:solidFill>
                <a:latin typeface="Calibri Light"/>
              </a:rPr>
              <a:t>at nisi et, varius lobortis lectus. Fusce fermentum bibendum varius. Pellentesque habitant morbi tristique senectus et netus et malesuada </a:t>
            </a:r>
            <a:br/>
            <a:r>
              <a:rPr b="0" lang="en-US" sz="1470" spc="-1" strike="noStrike">
                <a:solidFill>
                  <a:srgbClr val="222222"/>
                </a:solidFill>
                <a:latin typeface="Calibri Light"/>
              </a:rPr>
              <a:t>fames ac turpis egestas.</a:t>
            </a:r>
            <a:endParaRPr b="0" lang="en-US" sz="1470" spc="-1" strike="noStrike">
              <a:solidFill>
                <a:srgbClr val="222222"/>
              </a:solidFill>
              <a:latin typeface="Calibri"/>
            </a:endParaRPr>
          </a:p>
          <a:p>
            <a:pPr marL="228600" indent="-228240">
              <a:lnSpc>
                <a:spcPts val="2132"/>
              </a:lnSpc>
              <a:spcBef>
                <a:spcPts val="351"/>
              </a:spcBef>
              <a:spcAft>
                <a:spcPts val="400"/>
              </a:spcAft>
              <a:buClr>
                <a:srgbClr val="222222"/>
              </a:buClr>
              <a:buFont typeface="Arial"/>
              <a:buChar char="•"/>
            </a:pPr>
            <a:r>
              <a:rPr b="0" lang="en-US" sz="1470" spc="-1" strike="noStrike">
                <a:solidFill>
                  <a:srgbClr val="222222"/>
                </a:solidFill>
                <a:latin typeface="Calibri Light"/>
              </a:rPr>
              <a:t>In egestas orci eu lacinia consectetur. In dolor ipsum, gravida et sagittis id, sollicitudin ut nisl. Praesent bibendum tempus tellus nec hendrerit. Nam in tempor metus, ac finibus purus. Praesent consequat lectus sit amet tortor pharetra, sed venenatis eros lacinia. In sed erat libero. Sed lorem neque, commodo vitae ex at, pharetra convallis nunc. In vehicula mauris ligula. Suspendisse in tellus congue odio pharetra finibus. Nam vel auctor justo, vitae hendrerit orci. Duis nec sapien viverra, bibendum tellus eget, pellentesque massa. Nulla feugiat, turpis et posuere viverra, ipsum sem tincidunt est, finibus tempor nibh ante semper diam. Nullam quis euismod neque, nec facilisis sem. Morbi egestas iaculis dignissim. In accumsan tortor elit, non euismod eros accumsan ac. Sed ultrices mi lorem, ut dignissim nibh facilisis vel.</a:t>
            </a:r>
            <a:endParaRPr b="0" lang="en-US" sz="1470" spc="-1" strike="noStrike">
              <a:solidFill>
                <a:srgbClr val="222222"/>
              </a:solidFill>
              <a:latin typeface="Calibri"/>
            </a:endParaRPr>
          </a:p>
        </p:txBody>
      </p:sp>
      <p:sp>
        <p:nvSpPr>
          <p:cNvPr id="51" name="Line 5"/>
          <p:cNvSpPr/>
          <p:nvPr/>
        </p:nvSpPr>
        <p:spPr>
          <a:xfrm>
            <a:off x="392400" y="955080"/>
            <a:ext cx="11406960" cy="0"/>
          </a:xfrm>
          <a:prstGeom prst="line">
            <a:avLst/>
          </a:prstGeom>
          <a:ln w="19080">
            <a:solidFill>
              <a:schemeClr val="bg2">
                <a:lumMod val="20000"/>
                <a:lumOff val="80000"/>
              </a:schemeClr>
            </a:solidFill>
          </a:ln>
        </p:spPr>
        <p:style>
          <a:lnRef idx="2">
            <a:schemeClr val="accent1"/>
          </a:lnRef>
          <a:fillRef idx="0">
            <a:schemeClr val="accent1"/>
          </a:fillRef>
          <a:effectRef idx="1">
            <a:schemeClr val="accent1"/>
          </a:effectRef>
          <a:fontRef idx="minor"/>
        </p:style>
      </p:sp>
      <p:sp>
        <p:nvSpPr>
          <p:cNvPr id="52" name="PlaceHolder 6"/>
          <p:cNvSpPr>
            <a:spLocks noGrp="1"/>
          </p:cNvSpPr>
          <p:nvPr>
            <p:ph type="sldNum"/>
          </p:nvPr>
        </p:nvSpPr>
        <p:spPr>
          <a:xfrm>
            <a:off x="9884520" y="6435360"/>
            <a:ext cx="1830960" cy="422280"/>
          </a:xfrm>
          <a:prstGeom prst="rect">
            <a:avLst/>
          </a:prstGeom>
        </p:spPr>
        <p:txBody>
          <a:bodyPr rIns="0" bIns="82440" anchor="ctr">
            <a:noAutofit/>
          </a:bodyPr>
          <a:p>
            <a:pPr algn="r">
              <a:lnSpc>
                <a:spcPct val="100000"/>
              </a:lnSpc>
            </a:pPr>
            <a:fld id="{805771BD-5DAE-40BD-A918-7BCE440FF236}" type="slidenum">
              <a:rPr b="1" lang="en-US" sz="1070" spc="-1" strike="noStrike">
                <a:solidFill>
                  <a:srgbClr val="fefefe"/>
                </a:solidFill>
                <a:latin typeface="Calibri Light"/>
              </a:rPr>
              <a:t>&lt;number&gt;</a:t>
            </a:fld>
            <a:endParaRPr b="0" lang="en-US" sz="107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Picture 3" descr="A picture containing diagram&#10;&#10;Description automatically generated"/>
          <p:cNvPicPr/>
          <p:nvPr/>
        </p:nvPicPr>
        <p:blipFill>
          <a:blip r:embed="rId1"/>
          <a:stretch/>
        </p:blipFill>
        <p:spPr>
          <a:xfrm>
            <a:off x="4110840" y="1234080"/>
            <a:ext cx="3707640" cy="4722840"/>
          </a:xfrm>
          <a:prstGeom prst="rect">
            <a:avLst/>
          </a:prstGeom>
          <a:ln>
            <a:noFill/>
          </a:ln>
        </p:spPr>
      </p:pic>
      <p:sp>
        <p:nvSpPr>
          <p:cNvPr id="90" name="TextShape 1"/>
          <p:cNvSpPr txBox="1"/>
          <p:nvPr/>
        </p:nvSpPr>
        <p:spPr>
          <a:xfrm>
            <a:off x="480600" y="304920"/>
            <a:ext cx="11234880" cy="402120"/>
          </a:xfrm>
          <a:prstGeom prst="rect">
            <a:avLst/>
          </a:prstGeom>
          <a:noFill/>
          <a:ln>
            <a:noFill/>
          </a:ln>
        </p:spPr>
        <p:txBody>
          <a:bodyPr anchor="b">
            <a:normAutofit fontScale="42000"/>
          </a:bodyPr>
          <a:p>
            <a:pPr>
              <a:lnSpc>
                <a:spcPct val="100000"/>
              </a:lnSpc>
            </a:pPr>
            <a:r>
              <a:rPr b="0" lang="en-US" sz="3700" spc="131" strike="noStrike">
                <a:solidFill>
                  <a:srgbClr val="222222"/>
                </a:solidFill>
                <a:latin typeface="Calibri Light"/>
              </a:rPr>
              <a:t>Итоговая самостоятельная работа</a:t>
            </a:r>
            <a:endParaRPr b="0" lang="en-US" sz="3700" spc="-1" strike="noStrike">
              <a:solidFill>
                <a:srgbClr val="222222"/>
              </a:solidFill>
              <a:latin typeface="Calibri"/>
            </a:endParaRPr>
          </a:p>
        </p:txBody>
      </p:sp>
      <p:sp>
        <p:nvSpPr>
          <p:cNvPr id="91" name="CustomShape 2"/>
          <p:cNvSpPr/>
          <p:nvPr/>
        </p:nvSpPr>
        <p:spPr>
          <a:xfrm>
            <a:off x="1097280" y="1845720"/>
            <a:ext cx="10058040" cy="4023000"/>
          </a:xfrm>
          <a:prstGeom prst="rect">
            <a:avLst/>
          </a:prstGeom>
          <a:noFill/>
          <a:ln>
            <a:noFill/>
          </a:ln>
        </p:spPr>
        <p:style>
          <a:lnRef idx="0"/>
          <a:fillRef idx="0"/>
          <a:effectRef idx="0"/>
          <a:fontRef idx="minor"/>
        </p:style>
        <p:txBody>
          <a:bodyPr lIns="0" rIns="0">
            <a:normAutofit/>
          </a:bodyPr>
          <a:p>
            <a:pPr>
              <a:lnSpc>
                <a:spcPct val="90000"/>
              </a:lnSpc>
              <a:spcBef>
                <a:spcPts val="201"/>
              </a:spcBef>
              <a:spcAft>
                <a:spcPts val="400"/>
              </a:spcAft>
            </a:pPr>
            <a:endParaRPr b="0" lang="en-US" sz="2000" spc="-1" strike="noStrike">
              <a:latin typeface="Arial"/>
            </a:endParaRPr>
          </a:p>
          <a:p>
            <a:pPr marL="201240">
              <a:lnSpc>
                <a:spcPct val="90000"/>
              </a:lnSpc>
              <a:spcBef>
                <a:spcPts val="201"/>
              </a:spcBef>
              <a:spcAft>
                <a:spcPts val="400"/>
              </a:spcAft>
              <a:tabLst>
                <a:tab algn="l" pos="0"/>
              </a:tabLst>
            </a:pPr>
            <a:endParaRPr b="0" lang="en-US" sz="2000" spc="-1" strike="noStrike">
              <a:latin typeface="Arial"/>
            </a:endParaRPr>
          </a:p>
          <a:p>
            <a:pPr>
              <a:lnSpc>
                <a:spcPct val="90000"/>
              </a:lnSpc>
              <a:spcBef>
                <a:spcPts val="201"/>
              </a:spcBef>
              <a:spcAft>
                <a:spcPts val="400"/>
              </a:spcAft>
              <a:tabLst>
                <a:tab algn="l" pos="0"/>
              </a:tabLst>
            </a:pPr>
            <a:endParaRPr b="0" lang="en-US" sz="2000" spc="-1" strike="noStrike">
              <a:latin typeface="Arial"/>
            </a:endParaRPr>
          </a:p>
          <a:p>
            <a:pPr marL="201240">
              <a:lnSpc>
                <a:spcPct val="90000"/>
              </a:lnSpc>
              <a:spcBef>
                <a:spcPts val="201"/>
              </a:spcBef>
              <a:spcAft>
                <a:spcPts val="400"/>
              </a:spcAft>
              <a:tabLst>
                <a:tab algn="l" pos="0"/>
              </a:tabLst>
            </a:pPr>
            <a:endParaRPr b="0" lang="en-US" sz="2000" spc="-1" strike="noStrike">
              <a:latin typeface="Arial"/>
            </a:endParaRPr>
          </a:p>
          <a:p>
            <a:pPr>
              <a:lnSpc>
                <a:spcPct val="90000"/>
              </a:lnSpc>
              <a:spcBef>
                <a:spcPts val="201"/>
              </a:spcBef>
              <a:spcAft>
                <a:spcPts val="400"/>
              </a:spcAft>
              <a:tabLst>
                <a:tab algn="l" pos="0"/>
              </a:tabLst>
            </a:pPr>
            <a:endParaRPr b="0" lang="en-US" sz="2000" spc="-1" strike="noStrike">
              <a:latin typeface="Arial"/>
            </a:endParaRPr>
          </a:p>
          <a:p>
            <a:pPr>
              <a:lnSpc>
                <a:spcPct val="90000"/>
              </a:lnSpc>
              <a:spcBef>
                <a:spcPts val="201"/>
              </a:spcBef>
              <a:spcAft>
                <a:spcPts val="400"/>
              </a:spcAft>
              <a:tabLst>
                <a:tab algn="l" pos="0"/>
              </a:tabLst>
            </a:pPr>
            <a:endParaRPr b="0" lang="en-US" sz="2000" spc="-1" strike="noStrike">
              <a:latin typeface="Arial"/>
            </a:endParaRPr>
          </a:p>
          <a:p>
            <a:pPr>
              <a:lnSpc>
                <a:spcPct val="90000"/>
              </a:lnSpc>
              <a:spcBef>
                <a:spcPts val="201"/>
              </a:spcBef>
              <a:spcAft>
                <a:spcPts val="400"/>
              </a:spcAft>
              <a:tabLst>
                <a:tab algn="l" pos="0"/>
              </a:tabLst>
            </a:pPr>
            <a:endParaRPr b="0" lang="en-US" sz="2000" spc="-1" strike="noStrike">
              <a:latin typeface="Arial"/>
            </a:endParaRPr>
          </a:p>
          <a:p>
            <a:pPr>
              <a:lnSpc>
                <a:spcPct val="90000"/>
              </a:lnSpc>
              <a:spcBef>
                <a:spcPts val="201"/>
              </a:spcBef>
              <a:spcAft>
                <a:spcPts val="400"/>
              </a:spcAft>
              <a:tabLst>
                <a:tab algn="l" pos="0"/>
              </a:tabLst>
            </a:pPr>
            <a:endParaRPr b="0" lang="en-US" sz="2000" spc="-1" strike="noStrike">
              <a:latin typeface="Arial"/>
            </a:endParaRPr>
          </a:p>
          <a:p>
            <a:pPr marL="201240">
              <a:lnSpc>
                <a:spcPct val="90000"/>
              </a:lnSpc>
              <a:spcBef>
                <a:spcPts val="201"/>
              </a:spcBef>
              <a:spcAft>
                <a:spcPts val="400"/>
              </a:spcAft>
              <a:tabLst>
                <a:tab algn="l" pos="0"/>
              </a:tabLst>
            </a:pPr>
            <a:endParaRPr b="0" lang="en-US" sz="2000" spc="-1" strike="noStrike">
              <a:latin typeface="Arial"/>
            </a:endParaRPr>
          </a:p>
          <a:p>
            <a:pPr marL="201240">
              <a:lnSpc>
                <a:spcPct val="90000"/>
              </a:lnSpc>
              <a:spcBef>
                <a:spcPts val="201"/>
              </a:spcBef>
              <a:spcAft>
                <a:spcPts val="400"/>
              </a:spcAft>
              <a:tabLst>
                <a:tab algn="l" pos="0"/>
              </a:tabLst>
            </a:pPr>
            <a:endParaRPr b="0" lang="en-US" sz="2000" spc="-1" strike="noStrike">
              <a:latin typeface="Arial"/>
            </a:endParaRPr>
          </a:p>
          <a:p>
            <a:pPr>
              <a:lnSpc>
                <a:spcPct val="90000"/>
              </a:lnSpc>
              <a:spcBef>
                <a:spcPts val="1199"/>
              </a:spcBef>
              <a:spcAft>
                <a:spcPts val="201"/>
              </a:spcAft>
              <a:tabLst>
                <a:tab algn="l" pos="0"/>
              </a:tabLst>
            </a:pPr>
            <a:endParaRPr b="0" lang="en-US" sz="2000" spc="-1" strike="noStrike">
              <a:latin typeface="Arial"/>
            </a:endParaRPr>
          </a:p>
          <a:p>
            <a:pPr>
              <a:lnSpc>
                <a:spcPct val="90000"/>
              </a:lnSpc>
              <a:spcBef>
                <a:spcPts val="1199"/>
              </a:spcBef>
              <a:spcAft>
                <a:spcPts val="201"/>
              </a:spcAft>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9" ma:contentTypeDescription="Create a new document." ma:contentTypeScope="" ma:versionID="72e755e35a7d14a9c759467478be150d">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90b81c0305bd8476b889bec028dbafbe"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DOCID-1506477047-4840</_dlc_DocId>
    <_dlc_DocIdUrl xmlns="5ede5379-f79c-4964-9301-1140f96aa672">
      <Url>https://epam.sharepoint.com/sites/LMSO/_layouts/15/DocIdRedir.aspx?ID=DOCID-1506477047-4840</Url>
      <Description>DOCID-1506477047-4840</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4356A43-DD0F-455F-95C4-41F53FD09CB7}"/>
</file>

<file path=customXml/itemProps2.xml><?xml version="1.0" encoding="utf-8"?>
<ds:datastoreItem xmlns:ds="http://schemas.openxmlformats.org/officeDocument/2006/customXml" ds:itemID="{2B2D15AC-5121-4750-A2FD-25964680245B}">
  <ds:schemaRefs>
    <ds:schemaRef ds:uri="http://schemas.microsoft.com/sharepoint/v3/contenttype/forms"/>
  </ds:schemaRefs>
</ds:datastoreItem>
</file>

<file path=customXml/itemProps3.xml><?xml version="1.0" encoding="utf-8"?>
<ds:datastoreItem xmlns:ds="http://schemas.openxmlformats.org/officeDocument/2006/customXml" ds:itemID="{4C8543A2-529E-4038-BFDB-4CA9D8B1ECC4}">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73D9D974-07EB-40E0-87E6-90839186FF50}"/>
</file>

<file path=docProps/app.xml><?xml version="1.0" encoding="utf-8"?>
<Properties xmlns="http://schemas.openxmlformats.org/officeDocument/2006/extended-properties" xmlns:vt="http://schemas.openxmlformats.org/officeDocument/2006/docPropsVTypes">
  <Template>Theme1</Template>
  <TotalTime>1</TotalTime>
  <Application>LibreOffice/6.4.7.2$Linux_X86_64 LibreOffice_project/40$Build-2</Application>
  <Words>142</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2020-10-26T08:30:29Z</dcterms:created>
  <dc:creator>Nikolay Poida</dc:creator>
  <dc:description/>
  <dc:language>en-US</dc:language>
  <cp:lastModifiedBy/>
  <dcterms:modified xsi:type="dcterms:W3CDTF">2021-07-22T08:46:03Z</dcterms:modified>
  <cp:revision>4</cp:revision>
  <dc:subject/>
  <dc:title>Практическая работа</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0x010100A8D4E6613F5B634CB601A095784E7618</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y fmtid="{D5CDD505-2E9C-101B-9397-08002B2CF9AE}" pid="13" name="_dlc_DocIdItemGuid">
    <vt:lpwstr>4e31dccc-73ea-41d4-a023-414391d90c20</vt:lpwstr>
  </property>
</Properties>
</file>