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0"/>
    <p:restoredTop sz="94690"/>
  </p:normalViewPr>
  <p:slideViewPr>
    <p:cSldViewPr snapToGrid="0">
      <p:cViewPr>
        <p:scale>
          <a:sx n="110" d="100"/>
          <a:sy n="110" d="100"/>
        </p:scale>
        <p:origin x="-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C153-8795-E0D5-521E-3D0363EC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D4C62-9597-0FCE-17D1-50098C91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36C2-645D-CA6A-90D5-980C1114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2245-09EC-9FA3-4D0C-6E99B23C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61AC-F73E-695A-13EB-C5A8CFFD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0497-9F88-17A8-7E2D-0C400F8E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BD197-9A1C-CBE0-E290-A016B874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8FB07-75FD-4695-A91B-FABAD755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A6BA-E923-A919-ACD9-DB60972E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3FD-E979-06AE-496D-59AFA11A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13E8A-1991-F9A9-C59A-6C4E1688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ED0A-1856-ABB2-6414-CC1D7DCD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A5FF-F8F0-A375-AA3B-21FD38F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2B1D-8441-8712-636F-B9BBD6D7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4A19-A413-03F0-CAEC-0DBF50A6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3C4-CEBB-34AA-2172-6E51A92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F3C4-5C1F-DE1E-6AA7-FC869F7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28CC-D358-1A2B-A808-F73E862F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D4AD-3B2E-E9A2-CA7B-EC975777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2514-2527-15F9-474D-CCBC9CF3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46B0-7B6F-61A5-EE9F-93B17C6B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72BA-5280-422D-9D2B-731ACD00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40F2-B1A3-7F29-4854-D5B11C1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4BA8-0EA7-2994-01FF-6DB7506E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A0F0-EAB4-D929-F2F4-E54D143B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A566-693C-2C35-7A0C-2370BA5B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9025-3BC4-C1D7-8206-9F8B8EE79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D96D2-00E8-3706-0D2A-2824886A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96369-4CE4-8A8B-BCEF-D42EF22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65D0-F45A-0B13-2B15-024D469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E448-60F6-2879-94A5-F90BBE49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46FC-EE39-0D09-E7CA-1B848FF7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BBED2-7FF2-EB56-825C-CD749EF2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8D12-1D7F-58B2-5330-1D0D6B91F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C981B-564E-60AB-93CB-AB8C69C2F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EB885-21CB-F93E-DA0C-607FBC8C2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3AA8A-8F79-1BB3-6130-F3D8A28E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D913A-A7CF-EDAB-BF81-CC8F1AE6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A04A9-92C9-2471-FF39-B36296D5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067-562C-61B1-E0DA-4B67C95E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B20E5-00BC-2BBC-9476-B7528F5C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B793-9319-66F8-B062-D2159FF4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E1A8-1213-8900-F991-5E9F530D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1858E-7113-9F81-A8AF-B00B55B9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06F8-81CC-5DCC-350F-CA83590A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3ACC-0949-84AE-2C25-BB8A9039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D635-2F17-6398-7C9C-86F3DD70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A547-AB84-60E6-DF47-9C17D10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80B27-BCCB-AE39-5FE6-635F3B9B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70B1-806F-3E4A-C4E4-9D8516CD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E1709-CEC7-79C8-7AF8-F9A8FBC4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F2E7-CCC8-F930-0D9E-0A54145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5D3A-D1F1-97D9-D440-20F823B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E5192-8823-28F1-2CAF-037381CDF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A381E-3818-656B-55DE-10BD5C90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CA566-61D5-DF5F-14DC-6E22ED50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9C8-549D-C5C1-3A93-F33386E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5941-FE07-1AC8-D702-3FFC1C3A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999C5-7988-6230-8A67-C85651B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B5F12-E93D-EA8C-544E-F6BE06C0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B369-F087-95AB-DE97-EB6B0E0C9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72B30-8360-FC43-ACB0-1F203B48510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12DD-5238-DA96-42B9-3DEF0833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B4F1-60E3-1142-48E8-50A599646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4AEB5-775F-4141-8266-0545CA7D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775B7-4859-141E-43AE-999D87AF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359" y="0"/>
            <a:ext cx="3903281" cy="6858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0717BC-44E0-F9B7-68BB-BE3D90BF9146}"/>
              </a:ext>
            </a:extLst>
          </p:cNvPr>
          <p:cNvSpPr/>
          <p:nvPr/>
        </p:nvSpPr>
        <p:spPr>
          <a:xfrm>
            <a:off x="5893796" y="558476"/>
            <a:ext cx="3118228" cy="58189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Are you able to service the Greater London Area?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A52F0C-677D-0D9C-ECA4-83BF87E76265}"/>
              </a:ext>
            </a:extLst>
          </p:cNvPr>
          <p:cNvSpPr/>
          <p:nvPr/>
        </p:nvSpPr>
        <p:spPr>
          <a:xfrm>
            <a:off x="3476616" y="1347485"/>
            <a:ext cx="3118228" cy="58189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Yes, of course, we cover businesses nationwide.</a:t>
            </a:r>
          </a:p>
        </p:txBody>
      </p:sp>
    </p:spTree>
    <p:extLst>
      <p:ext uri="{BB962C8B-B14F-4D97-AF65-F5344CB8AC3E}">
        <p14:creationId xmlns:p14="http://schemas.microsoft.com/office/powerpoint/2010/main" val="290234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23170</TotalTime>
  <Words>20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Ali</dc:creator>
  <cp:lastModifiedBy>Michael Ali</cp:lastModifiedBy>
  <cp:revision>1</cp:revision>
  <dcterms:created xsi:type="dcterms:W3CDTF">2024-12-01T19:32:49Z</dcterms:created>
  <dcterms:modified xsi:type="dcterms:W3CDTF">2024-12-17T21:43:06Z</dcterms:modified>
</cp:coreProperties>
</file>