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8"/>
    <p:restoredTop sz="94687"/>
  </p:normalViewPr>
  <p:slideViewPr>
    <p:cSldViewPr snapToGrid="0">
      <p:cViewPr>
        <p:scale>
          <a:sx n="152" d="100"/>
          <a:sy n="152" d="100"/>
        </p:scale>
        <p:origin x="1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D4F6-2FEA-34F1-F159-5CECC5D08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A8AC3-42B1-7142-B85F-08B0B954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A631-66A2-7C33-3BF5-1A644B40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5E82-7267-9A47-A12C-9EA08707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FD77-1587-6AF0-C4DE-38E31FC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E03D-0C34-5E40-648F-44EE71C6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A4DF4-7157-2DFC-F6F7-330F4020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9C49-2093-FA6F-5652-E5F55BBF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8AE6-6CA3-1772-543D-B993D7E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C5E0-D6A1-9B5D-31B4-173C297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B2E55-4E92-3573-4819-7C0E10EAB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7FB51-C809-1EBF-C298-F9EBFF419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3683-19B0-99E2-B9CE-69EBD570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AEBE-C093-F72B-50BE-FF18FB11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C7DC-B198-621C-255B-81ABC743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1566-BA1B-455C-69B6-924BF459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2A89-2773-7BC4-F2C2-6F559613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E8A9-716D-94BB-4758-25A9943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D1B1-B612-5A0A-6F22-05F4CD87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C002-FD86-89A2-C9C6-98462AA3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D9D4-E172-2CC2-E18F-6AB51F42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72E0-0D40-2632-8408-3BF32701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7511-1691-EAC6-433E-F719512C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70BD-8099-A486-BDBC-6F993A7C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7E05-D89F-59A6-E143-C6B58B2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F499-2851-D250-5C21-944BCCE3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7986-B730-6571-5799-1F54A02C4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59738-2586-9B72-393E-AC01719C4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DFDE-0F6B-3563-B1B7-D03FC4C5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4135C-A8BB-2392-281C-7118FF11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A7E22-9408-3078-F090-FC7012DF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5286-0DFA-86B5-167E-B84CB5EA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7FEE9-3E8A-47C8-D170-BDB94C5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0D46F-3697-8A48-EE21-652C158F4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7FAB8-709F-9161-6D59-45F106CC6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2D6BA-09FE-EF3C-E628-58F63750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01317-0189-3175-CDC3-79A80999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683FF-876D-9F0A-65DF-091CD2D6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2430-353D-12EC-D03A-8BEF92F4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04B7-6C35-3D22-D9E1-41258FA8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45B13-6DF5-CDA2-2059-9EA0EC96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D665E-EACD-CADC-9AF1-81EDBD92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310B1-48A7-3640-0592-2D60DD00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38874-1FB5-8B9B-28A6-7065153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DB20C-B793-E872-B77B-42819E02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C2E57-E174-FE0F-BE93-315D2814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FCAE-936A-F507-CD39-9B71EB54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908A-CAAC-8DA1-86B7-C10B0BDB9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D0A98-1499-18A7-E7F9-3BEE1A78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5A76-69B5-2C3E-9C3F-DA496A7B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CC46-47AF-2245-2C0F-7F31C71C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918F8-3800-504C-D488-975F21D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3015-5111-D3DB-72A8-57E69482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0E028-63B9-CBFF-C458-BCC611D7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737D-BFDD-8DBF-0D85-82E19DB4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3F0DF-1BB7-4662-1920-30F1BB7C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82080-779C-0DCF-9966-37C27F7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C7B7-F644-088E-969B-B47ACDD8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27F7E-00EF-FA87-302F-9CB9A6C1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D251-C314-8EAC-9248-FEBBA131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3352-2833-C226-CEB1-C34F80309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681B7-838B-4240-975C-8C3D0ED0A68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6993-5945-B101-9763-0E4B2EBD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04E0-65D7-25BF-2AEE-7179D15F0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F9DE4-BFB4-6F49-B670-06B51EFCF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5B7F3B-6F78-7844-8929-4534489F0081}"/>
              </a:ext>
            </a:extLst>
          </p:cNvPr>
          <p:cNvSpPr/>
          <p:nvPr/>
        </p:nvSpPr>
        <p:spPr>
          <a:xfrm>
            <a:off x="3549533" y="1614908"/>
            <a:ext cx="2734887" cy="512450"/>
          </a:xfrm>
          <a:prstGeom prst="roundRect">
            <a:avLst/>
          </a:prstGeom>
          <a:ln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J Cooper’s Legal Practice, how can I help?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23E2CF-4ABB-3D7D-B2DE-1094607B9854}"/>
              </a:ext>
            </a:extLst>
          </p:cNvPr>
          <p:cNvSpPr/>
          <p:nvPr/>
        </p:nvSpPr>
        <p:spPr>
          <a:xfrm>
            <a:off x="5068687" y="2351610"/>
            <a:ext cx="3310542" cy="425160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Need some legal advice for my business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7BE013-74C3-6F0B-9E3A-1FE18B9AB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86" y="3633877"/>
            <a:ext cx="1375756" cy="137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5BA6A8-447D-2085-A4A4-9FE2F8643B63}"/>
              </a:ext>
            </a:extLst>
          </p:cNvPr>
          <p:cNvSpPr/>
          <p:nvPr/>
        </p:nvSpPr>
        <p:spPr>
          <a:xfrm>
            <a:off x="3549534" y="3001022"/>
            <a:ext cx="2734888" cy="512450"/>
          </a:xfrm>
          <a:prstGeom prst="roundRect">
            <a:avLst/>
          </a:prstGeom>
          <a:ln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Sure, let me start by taking some details…</a:t>
            </a:r>
          </a:p>
        </p:txBody>
      </p:sp>
    </p:spTree>
    <p:extLst>
      <p:ext uri="{BB962C8B-B14F-4D97-AF65-F5344CB8AC3E}">
        <p14:creationId xmlns:p14="http://schemas.microsoft.com/office/powerpoint/2010/main" val="235207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47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31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82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1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hone call with text boxes&#10;&#10;Description automatically generated with medium confidence">
            <a:extLst>
              <a:ext uri="{FF2B5EF4-FFF2-40B4-BE49-F238E27FC236}">
                <a16:creationId xmlns:a16="http://schemas.microsoft.com/office/drawing/2014/main" id="{8FFE624C-F709-CF24-3D5E-6D205D8D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72" y="641483"/>
            <a:ext cx="7772400" cy="5575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628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560F32-D469-2630-8F03-40C966A0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8766"/>
            <a:ext cx="7772400" cy="550046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60C6F0-AE4C-707A-FAD8-E9D57CA83166}"/>
              </a:ext>
            </a:extLst>
          </p:cNvPr>
          <p:cNvCxnSpPr>
            <a:cxnSpLocks/>
          </p:cNvCxnSpPr>
          <p:nvPr/>
        </p:nvCxnSpPr>
        <p:spPr>
          <a:xfrm flipH="1">
            <a:off x="6425738" y="3084022"/>
            <a:ext cx="931026" cy="344977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5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DC090-3C6A-BED2-4A8C-0161F636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77" y="0"/>
            <a:ext cx="7068845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746D3-775C-D549-9450-C366E934176F}"/>
              </a:ext>
            </a:extLst>
          </p:cNvPr>
          <p:cNvCxnSpPr/>
          <p:nvPr/>
        </p:nvCxnSpPr>
        <p:spPr>
          <a:xfrm flipV="1">
            <a:off x="6508865" y="2909455"/>
            <a:ext cx="2177935" cy="349134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BDEFA-5252-005E-B841-E55F8F45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8" y="137160"/>
            <a:ext cx="10570309" cy="638818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3B582A-688F-C6E5-320C-8EF0A9A1AE2C}"/>
              </a:ext>
            </a:extLst>
          </p:cNvPr>
          <p:cNvCxnSpPr>
            <a:cxnSpLocks/>
          </p:cNvCxnSpPr>
          <p:nvPr/>
        </p:nvCxnSpPr>
        <p:spPr>
          <a:xfrm flipH="1">
            <a:off x="5074920" y="1143000"/>
            <a:ext cx="1771650" cy="217170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69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C57216-22B9-81F8-0597-15115642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09" y="197282"/>
            <a:ext cx="7772400" cy="64634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F3A71D-CFB5-B1D5-45D6-8762762AB94B}"/>
              </a:ext>
            </a:extLst>
          </p:cNvPr>
          <p:cNvCxnSpPr>
            <a:cxnSpLocks/>
          </p:cNvCxnSpPr>
          <p:nvPr/>
        </p:nvCxnSpPr>
        <p:spPr>
          <a:xfrm flipH="1">
            <a:off x="3625442" y="3909270"/>
            <a:ext cx="728444" cy="218114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C755ED-315F-52B9-6E6B-DAA1D47F2EE6}"/>
              </a:ext>
            </a:extLst>
          </p:cNvPr>
          <p:cNvCxnSpPr>
            <a:cxnSpLocks/>
          </p:cNvCxnSpPr>
          <p:nvPr/>
        </p:nvCxnSpPr>
        <p:spPr>
          <a:xfrm flipH="1">
            <a:off x="5572387" y="3319942"/>
            <a:ext cx="728444" cy="218114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2ADFA4-3D86-A8FD-E41C-C18B987A409F}"/>
              </a:ext>
            </a:extLst>
          </p:cNvPr>
          <p:cNvSpPr/>
          <p:nvPr/>
        </p:nvSpPr>
        <p:spPr>
          <a:xfrm>
            <a:off x="4144161" y="3319942"/>
            <a:ext cx="419450" cy="488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90C4EC-4EBF-10BD-2C21-7E4FE60324D5}"/>
              </a:ext>
            </a:extLst>
          </p:cNvPr>
          <p:cNvSpPr/>
          <p:nvPr/>
        </p:nvSpPr>
        <p:spPr>
          <a:xfrm>
            <a:off x="6292442" y="2831282"/>
            <a:ext cx="419450" cy="4886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2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393E8-5AD3-42B6-5F80-191C194A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09" y="255338"/>
            <a:ext cx="10759581" cy="634732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B30AF9-ADD3-4B16-0655-FECAB41CD684}"/>
              </a:ext>
            </a:extLst>
          </p:cNvPr>
          <p:cNvCxnSpPr>
            <a:cxnSpLocks/>
          </p:cNvCxnSpPr>
          <p:nvPr/>
        </p:nvCxnSpPr>
        <p:spPr>
          <a:xfrm>
            <a:off x="5897461" y="2525086"/>
            <a:ext cx="1573913" cy="445770"/>
          </a:xfrm>
          <a:prstGeom prst="straightConnector1">
            <a:avLst/>
          </a:prstGeom>
          <a:ln w="603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5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E8A773-A1F1-6120-7AAB-7F1B3076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623" y="0"/>
            <a:ext cx="3872753" cy="6858000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B820537-5C70-8778-7FAF-E8B5D3A13371}"/>
              </a:ext>
            </a:extLst>
          </p:cNvPr>
          <p:cNvCxnSpPr>
            <a:cxnSpLocks/>
          </p:cNvCxnSpPr>
          <p:nvPr/>
        </p:nvCxnSpPr>
        <p:spPr>
          <a:xfrm rot="10800000">
            <a:off x="3179428" y="3607267"/>
            <a:ext cx="1241570" cy="1023461"/>
          </a:xfrm>
          <a:prstGeom prst="bentConnector3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11D7BC7E-D645-6C67-2F68-82B95709C78A}"/>
              </a:ext>
            </a:extLst>
          </p:cNvPr>
          <p:cNvCxnSpPr>
            <a:cxnSpLocks/>
          </p:cNvCxnSpPr>
          <p:nvPr/>
        </p:nvCxnSpPr>
        <p:spPr>
          <a:xfrm>
            <a:off x="7398308" y="2266428"/>
            <a:ext cx="1452077" cy="308992"/>
          </a:xfrm>
          <a:prstGeom prst="bentConnector3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World Wide Web Icon | Free SVG">
            <a:extLst>
              <a:ext uri="{FF2B5EF4-FFF2-40B4-BE49-F238E27FC236}">
                <a16:creationId xmlns:a16="http://schemas.microsoft.com/office/drawing/2014/main" id="{2A34D9B2-85E8-71BF-0FFF-CE795E6C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385" y="1999026"/>
            <a:ext cx="1152787" cy="11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449918C-CD94-09F9-939F-B2BEF512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559" y="3151813"/>
            <a:ext cx="886868" cy="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C2234A-03C1-9ACE-D5AA-A29711171DEA}"/>
              </a:ext>
            </a:extLst>
          </p:cNvPr>
          <p:cNvCxnSpPr>
            <a:cxnSpLocks/>
          </p:cNvCxnSpPr>
          <p:nvPr/>
        </p:nvCxnSpPr>
        <p:spPr>
          <a:xfrm>
            <a:off x="2978092" y="1728132"/>
            <a:ext cx="1181531" cy="288796"/>
          </a:xfrm>
          <a:prstGeom prst="bentConnector3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Gmail new logo - Social media &amp; Logos Icons">
            <a:extLst>
              <a:ext uri="{FF2B5EF4-FFF2-40B4-BE49-F238E27FC236}">
                <a16:creationId xmlns:a16="http://schemas.microsoft.com/office/drawing/2014/main" id="{64FC0189-65B8-D18F-4E4C-93A43C27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18" y="1198452"/>
            <a:ext cx="1059360" cy="10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5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07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6816</TotalTime>
  <Words>29</Words>
  <Application>Microsoft Macintosh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Ali</dc:creator>
  <cp:lastModifiedBy>Michael Ali</cp:lastModifiedBy>
  <cp:revision>1</cp:revision>
  <dcterms:created xsi:type="dcterms:W3CDTF">2024-12-19T03:45:08Z</dcterms:created>
  <dcterms:modified xsi:type="dcterms:W3CDTF">2024-12-23T21:21:20Z</dcterms:modified>
</cp:coreProperties>
</file>