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1F82-8404-4C52-BC02-99CA796F9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92E1-EBA6-4C45-A5F2-218EB57C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09DE-005A-4D95-B33B-F1EE53CF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85DC-0E3D-4DA8-A4DD-8310BAA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5713-537A-4B5D-B549-1D56C044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2D31-73FD-4D3D-A799-E2A0CF09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235FA-D102-4AAF-B522-8F3BEBF1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27FF-219E-41D1-A6BD-88DBB14A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F186-CD98-4F8E-AF0A-B968BEC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F48A-26A6-45B7-AFA4-037555BE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2E8C0-64AA-488E-9172-7BFFCBEB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B932-30E5-4986-8EB7-96F8CE56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A6CE-F15C-4075-B522-0127ABE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C271-C148-434A-AC80-706F400D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7DE-968C-4BE0-A40C-3EE51A5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00F-EBA9-443D-BCAC-2E313F85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9526-BC6E-459B-980B-A5F09CCB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FEDC-B355-483D-B0C7-1D36A1E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8BB0-D380-44FF-8975-9703AB92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1788-853D-473A-A221-883ABC3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8E24-EC08-4613-821A-65B865C8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D20A-252D-4A75-AF7B-5DAB2BBB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4264-762C-4E11-A5A5-9195B515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E2A5-0FFB-4B1A-9171-5304350C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98C3-49B0-4610-B45E-4AFD9E4F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895-F5E6-4530-B34B-837B9717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1554-2742-406D-B17D-4D68A3E4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BFD24-74B3-423E-9F86-FB1B7B9EE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64446-A2C5-47A9-B9DE-EB602DDA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40F2-580D-42DE-A10F-E2FF4BDF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2FB1-A33B-450E-97EB-3EA50EC4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7F78-1027-41ED-90F7-CCD1F0B3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C6E3-256A-4879-85D2-D81A6CEA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CB99-8893-4422-86B2-0AF8C2EF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14C53-3590-4DD3-8BF1-802653BB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9F4D-45C0-45F6-9BA7-C552703FF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F016C-E98D-421F-92B1-C01760DC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8821E-15B5-4F4D-89D7-2A3270D0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67BF3-39FB-461E-87E3-BD602FD4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09F9-C403-4AC3-9A7F-C7C7C21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E5320-5BFB-4FD7-A4A5-F118276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C893-E232-47D6-AEF3-C6E8EE61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682D3-A8C6-4E9F-AB17-493F2D27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474E4-DC83-4D03-8C86-EDC82249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BFC8D-C3C2-4115-89CC-1190D870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8388-BE2C-4FC7-938C-4D65F5B2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6366-4E7D-4735-A67B-7537E2AB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3CCB-0A7B-4F5D-953D-4BB21979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0995-194D-40D6-8343-81E131D7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C3AE-1F65-45DA-8EBC-D53E4E2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EF360-07AF-4B36-A6BF-764514A0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7B2B-09FB-40C4-9CAE-81C6AD4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89E8-880A-4826-9B25-72D735C7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513A9-31EE-4714-A0EE-12EC50E3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A4C-E5EA-4AC0-BCB3-8F8372EC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5287-0635-419C-AFBC-58D44DD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BFCE-47B2-4CFB-A131-CA8903F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3141-1536-424F-AE05-9E1B2A72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9110-CC37-47DE-8DF5-6945CFC3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E55B-5983-4D0D-BEEA-F9CD9920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9426-2F95-4C8B-B4A8-F3B6DFAE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33A0-DA2E-48D5-9AEC-55745D6C877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871C-0E12-43F6-804B-D6911A237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8A7B-18E6-4B60-AA3D-B2CD4FD70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2502-417C-4BCC-9194-19A0493D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770B66-289E-44BE-8D3E-B8A8FEF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6" y="0"/>
            <a:ext cx="10556968" cy="6858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98267D-769E-4F1D-9154-027EB363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1452562"/>
            <a:ext cx="4124325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FF585-6EEA-4756-8594-E45314B4EB8F}"/>
              </a:ext>
            </a:extLst>
          </p:cNvPr>
          <p:cNvSpPr txBox="1"/>
          <p:nvPr/>
        </p:nvSpPr>
        <p:spPr>
          <a:xfrm>
            <a:off x="2585356" y="5405437"/>
            <a:ext cx="702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radley Hand ITC" panose="03070402050302030203" pitchFamily="66" charset="0"/>
              </a:rPr>
              <a:t>Let’s choose our next restaurant!</a:t>
            </a:r>
          </a:p>
        </p:txBody>
      </p:sp>
    </p:spTree>
    <p:extLst>
      <p:ext uri="{BB962C8B-B14F-4D97-AF65-F5344CB8AC3E}">
        <p14:creationId xmlns:p14="http://schemas.microsoft.com/office/powerpoint/2010/main" val="41715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D1A34FA-FB76-4D18-A5AD-75FF71FE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322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7A7E9B-EF37-4252-9503-61D7B9C0C4FD}"/>
              </a:ext>
            </a:extLst>
          </p:cNvPr>
          <p:cNvSpPr/>
          <p:nvPr/>
        </p:nvSpPr>
        <p:spPr>
          <a:xfrm>
            <a:off x="9103221" y="0"/>
            <a:ext cx="308877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D126F-1650-4065-9102-17AA7828BDD6}"/>
              </a:ext>
            </a:extLst>
          </p:cNvPr>
          <p:cNvSpPr/>
          <p:nvPr/>
        </p:nvSpPr>
        <p:spPr>
          <a:xfrm>
            <a:off x="9373349" y="1694527"/>
            <a:ext cx="254699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Sign Up</a:t>
            </a:r>
          </a:p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6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07C44C-A7D9-4E77-BCC9-CAD9416B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1" y="0"/>
            <a:ext cx="919693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698E8-BD0D-4982-B9DA-814CB893DC68}"/>
              </a:ext>
            </a:extLst>
          </p:cNvPr>
          <p:cNvSpPr/>
          <p:nvPr/>
        </p:nvSpPr>
        <p:spPr>
          <a:xfrm>
            <a:off x="0" y="0"/>
            <a:ext cx="308877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BD885-4007-4F46-B2F9-8AE804BE594B}"/>
              </a:ext>
            </a:extLst>
          </p:cNvPr>
          <p:cNvSpPr/>
          <p:nvPr/>
        </p:nvSpPr>
        <p:spPr>
          <a:xfrm>
            <a:off x="270890" y="1816085"/>
            <a:ext cx="254699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</a:t>
            </a:r>
            <a:endParaRPr lang="en-U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27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98137A-F8E8-4533-9224-D2B3B59D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6" y="217994"/>
            <a:ext cx="8739040" cy="64220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E0F22-5338-4466-A639-F0CB6E3CAD64}"/>
              </a:ext>
            </a:extLst>
          </p:cNvPr>
          <p:cNvSpPr txBox="1"/>
          <p:nvPr/>
        </p:nvSpPr>
        <p:spPr>
          <a:xfrm>
            <a:off x="9895959" y="-61913"/>
            <a:ext cx="228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arlow Solid Italic" panose="04030604020F02020D02" pitchFamily="82" charset="0"/>
              </a:rPr>
              <a:t>Home page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FB17A640-AAF4-4D82-B83C-2B49B5EFC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77172" b="2"/>
          <a:stretch/>
        </p:blipFill>
        <p:spPr>
          <a:xfrm>
            <a:off x="9490998" y="480060"/>
            <a:ext cx="2015157" cy="57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D3B709-D7DD-49E0-B3CE-5C6F57F5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" y="247292"/>
            <a:ext cx="8504104" cy="63142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18463-D38C-49B1-B0BD-78ABC976147C}"/>
              </a:ext>
            </a:extLst>
          </p:cNvPr>
          <p:cNvSpPr txBox="1"/>
          <p:nvPr/>
        </p:nvSpPr>
        <p:spPr>
          <a:xfrm>
            <a:off x="8869496" y="2743200"/>
            <a:ext cx="332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Eras Bold ITC" panose="020B0907030504020204" pitchFamily="34" charset="0"/>
              </a:rPr>
              <a:t>Discover</a:t>
            </a:r>
          </a:p>
          <a:p>
            <a:pPr algn="ctr"/>
            <a:r>
              <a:rPr lang="en-US" sz="5400" dirty="0">
                <a:solidFill>
                  <a:srgbClr val="C00000"/>
                </a:solidFill>
                <a:latin typeface="Eras Bold ITC" panose="020B0907030504020204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345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4D24FE4C-FCDB-49BD-8275-9F170AF63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6" y="0"/>
            <a:ext cx="1055696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5C95-3747-4183-A229-16CA48EEBD65}"/>
              </a:ext>
            </a:extLst>
          </p:cNvPr>
          <p:cNvSpPr txBox="1"/>
          <p:nvPr/>
        </p:nvSpPr>
        <p:spPr>
          <a:xfrm>
            <a:off x="2685142" y="1977570"/>
            <a:ext cx="6585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800000"/>
                </a:solidFill>
                <a:effectLst/>
                <a:latin typeface="DokChampa" panose="020B0502040204020203" pitchFamily="34" charset="-34"/>
                <a:cs typeface="DokChampa" panose="020B0502040204020203" pitchFamily="34" charset="-34"/>
              </a:rPr>
              <a:t>Once you both swipe right on the same restaurant, </a:t>
            </a:r>
            <a:r>
              <a:rPr lang="en-US" sz="3200" b="1" i="1" dirty="0" err="1">
                <a:solidFill>
                  <a:srgbClr val="800000"/>
                </a:solidFill>
                <a:effectLst/>
                <a:latin typeface="DokChampa" panose="020B0502040204020203" pitchFamily="34" charset="-34"/>
                <a:cs typeface="DokChampa" panose="020B0502040204020203" pitchFamily="34" charset="-34"/>
              </a:rPr>
              <a:t>Stuff'd</a:t>
            </a:r>
            <a:r>
              <a:rPr lang="en-US" sz="3200" b="1" i="0" dirty="0">
                <a:solidFill>
                  <a:srgbClr val="800000"/>
                </a:solidFill>
                <a:effectLst/>
                <a:latin typeface="DokChampa" panose="020B0502040204020203" pitchFamily="34" charset="-34"/>
                <a:cs typeface="DokChampa" panose="020B0502040204020203" pitchFamily="34" charset="-34"/>
              </a:rPr>
              <a:t> will notify you of your match, and just like that you've agreed on a place to eat in no time!</a:t>
            </a:r>
            <a:endParaRPr lang="en-US" sz="3200" b="1" dirty="0"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12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Profile photo for Miguelangel Weill">
            <a:extLst>
              <a:ext uri="{FF2B5EF4-FFF2-40B4-BE49-F238E27FC236}">
                <a16:creationId xmlns:a16="http://schemas.microsoft.com/office/drawing/2014/main" id="{6F8368B4-58D1-4A36-815B-006080B2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1608"/>
          <a:stretch/>
        </p:blipFill>
        <p:spPr bwMode="auto"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14090-84F7-41BE-8D44-B37BC5095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2" r="9990" b="-1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310D7011-6B1C-46DF-AC75-33BAAD55E6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" b="14053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1026" name="Picture 2" descr="Profile photo for Caitlin">
            <a:extLst>
              <a:ext uri="{FF2B5EF4-FFF2-40B4-BE49-F238E27FC236}">
                <a16:creationId xmlns:a16="http://schemas.microsoft.com/office/drawing/2014/main" id="{0CD21EE3-ACDC-4AD9-9F39-FEC49D63E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Profile photo for JEIMMY AYALA">
            <a:extLst>
              <a:ext uri="{FF2B5EF4-FFF2-40B4-BE49-F238E27FC236}">
                <a16:creationId xmlns:a16="http://schemas.microsoft.com/office/drawing/2014/main" id="{413A2BB5-83AC-4FC7-AE27-772B4CB5D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r="3" b="3"/>
          <a:stretch/>
        </p:blipFill>
        <p:spPr bwMode="auto"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ofile photo for Alexander">
            <a:extLst>
              <a:ext uri="{FF2B5EF4-FFF2-40B4-BE49-F238E27FC236}">
                <a16:creationId xmlns:a16="http://schemas.microsoft.com/office/drawing/2014/main" id="{286D4A15-0904-4965-9940-83055FEE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89"/>
          <a:stretch/>
        </p:blipFill>
        <p:spPr bwMode="auto"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D53D75-73E8-46FB-8B9B-B25A16285D6C}"/>
              </a:ext>
            </a:extLst>
          </p:cNvPr>
          <p:cNvSpPr/>
          <p:nvPr/>
        </p:nvSpPr>
        <p:spPr>
          <a:xfrm>
            <a:off x="5423816" y="3939293"/>
            <a:ext cx="1462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Team: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D99A9-48DB-4EF3-BE6A-29534DACC55A}"/>
              </a:ext>
            </a:extLst>
          </p:cNvPr>
          <p:cNvSpPr txBox="1"/>
          <p:nvPr/>
        </p:nvSpPr>
        <p:spPr>
          <a:xfrm>
            <a:off x="4545229" y="4735708"/>
            <a:ext cx="315876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Alexander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Caitlin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Jeimmy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Marcos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Miguel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ED78D55-0871-49FE-9413-5F4605888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86" y="4735708"/>
            <a:ext cx="1390578" cy="13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DokChampa</vt:lpstr>
      <vt:lpstr>Eras Bold ITC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Jeimmy Ayala</dc:creator>
  <cp:lastModifiedBy>Jeimmy Ayala</cp:lastModifiedBy>
  <cp:revision>3</cp:revision>
  <dcterms:created xsi:type="dcterms:W3CDTF">2020-12-01T04:01:46Z</dcterms:created>
  <dcterms:modified xsi:type="dcterms:W3CDTF">2020-12-01T04:08:56Z</dcterms:modified>
</cp:coreProperties>
</file>