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LABORATOIRE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247-616</a:t>
            </a:r>
          </a:p>
          <a:p>
            <a:r>
              <a:rPr lang="fr-CA" dirty="0" err="1" smtClean="0"/>
              <a:t>Lab</a:t>
            </a:r>
            <a:r>
              <a:rPr lang="fr-CA" dirty="0" smtClean="0"/>
              <a:t> 2: commandes linux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5536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PATH=$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PATH:</a:t>
            </a:r>
            <a:r>
              <a:rPr lang="fr-CA" sz="3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endParaRPr lang="fr-CA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5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Oui en faisant CTRL+C</a:t>
            </a:r>
            <a:endParaRPr lang="fr-CA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28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Script 1: afficher son nom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fr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Charles Domingue"</a:t>
            </a:r>
          </a:p>
        </p:txBody>
      </p:sp>
    </p:spTree>
    <p:extLst>
      <p:ext uri="{BB962C8B-B14F-4D97-AF65-F5344CB8AC3E}">
        <p14:creationId xmlns:p14="http://schemas.microsoft.com/office/powerpoint/2010/main" val="3093127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Script 2: Trier des éléments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fr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 sort</a:t>
            </a:r>
          </a:p>
        </p:txBody>
      </p:sp>
    </p:spTree>
    <p:extLst>
      <p:ext uri="{BB962C8B-B14F-4D97-AF65-F5344CB8AC3E}">
        <p14:creationId xmlns:p14="http://schemas.microsoft.com/office/powerpoint/2010/main" val="3255532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Script 3: Est-ce un fichier?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 -f $1 ]; </a:t>
            </a:r>
            <a:endParaRPr lang="fr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fr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Yesss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c'est un 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fichier"</a:t>
            </a:r>
          </a:p>
          <a:p>
            <a:pPr marL="0" indent="0">
              <a:buNone/>
            </a:pPr>
            <a:r>
              <a:rPr lang="fr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Nonnn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pas un 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fr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2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0271" y="-328538"/>
            <a:ext cx="9905998" cy="1478570"/>
          </a:xfrm>
        </p:spPr>
        <p:txBody>
          <a:bodyPr/>
          <a:lstStyle/>
          <a:p>
            <a:r>
              <a:rPr lang="fr-CA" dirty="0" smtClean="0"/>
              <a:t>Script 4: nettoyage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250271" y="794657"/>
            <a:ext cx="103647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$2</a:t>
            </a: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$1</a:t>
            </a:r>
          </a:p>
          <a:p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|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 / &gt;&gt; files</a:t>
            </a:r>
          </a:p>
          <a:p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file; </a:t>
            </a: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	</a:t>
            </a:r>
          </a:p>
          <a:p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"Que voulez-vous faire avec le fichier " $file 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"?"</a:t>
            </a:r>
          </a:p>
          <a:p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"Effacer, Copier, Déplacer, 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Quitter"</a:t>
            </a:r>
          </a:p>
          <a:p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-n1 -s -p "[e c d q]"  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&lt; /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$input in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 -&gt; Fermeture"	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	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exit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 -&gt; Effacement"	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file;;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 -&gt; Copie"	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 $file ../$2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/;;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 -&gt; Déplacement"	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mv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$file ../$2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/;;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"Entrée invalide"	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fr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"	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</a:p>
          <a:p>
            <a:r>
              <a:rPr lang="fr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</a:p>
          <a:p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288341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85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Trebuchet MS</vt:lpstr>
      <vt:lpstr>Tw Cen MT</vt:lpstr>
      <vt:lpstr>Circuit</vt:lpstr>
      <vt:lpstr>LABORATOIRE</vt:lpstr>
      <vt:lpstr>Q1</vt:lpstr>
      <vt:lpstr>Q2</vt:lpstr>
      <vt:lpstr>Script 1: afficher son nom</vt:lpstr>
      <vt:lpstr>Script 2: Trier des éléments</vt:lpstr>
      <vt:lpstr>Script 3: Est-ce un fichier?</vt:lpstr>
      <vt:lpstr>Script 4: nettoyage</vt:lpstr>
    </vt:vector>
  </TitlesOfParts>
  <Company>Cegep Limoilou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LABORATOIRE</dc:title>
  <dc:creator>Charles Domingue</dc:creator>
  <cp:lastModifiedBy>Charles Domingue</cp:lastModifiedBy>
  <cp:revision>8</cp:revision>
  <dcterms:created xsi:type="dcterms:W3CDTF">2016-08-31T18:07:32Z</dcterms:created>
  <dcterms:modified xsi:type="dcterms:W3CDTF">2016-09-12T16:33:05Z</dcterms:modified>
</cp:coreProperties>
</file>