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80" r:id="rId4"/>
    <p:sldId id="263" r:id="rId5"/>
    <p:sldId id="274" r:id="rId6"/>
    <p:sldId id="282" r:id="rId7"/>
    <p:sldId id="285" r:id="rId8"/>
    <p:sldId id="286" r:id="rId9"/>
    <p:sldId id="283" r:id="rId10"/>
    <p:sldId id="28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DA0"/>
    <a:srgbClr val="0F3363"/>
    <a:srgbClr val="1498EB"/>
    <a:srgbClr val="8CC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296" y="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60A28D-025A-4E4A-A249-A9ECFB26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C3D7E27-3FEC-4439-AE4F-D138784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3DCFB7-DCB6-48E3-B399-6E485B4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EBD413-CC7C-448A-9112-F6B141F1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27FD5C-6940-40E8-9C11-CA9AE3E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055964-8B30-476E-9C68-F46E204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9716B7-73ED-4E74-A667-F0F82C34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0106A-C14D-4CF2-863E-20E9BCC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CDCAD7-DEBF-40DE-ADAA-8BB4703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75E0DD-DFB2-4E7D-89A0-9605AC53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BF16A1E-1729-4847-9C9D-E6C69622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913C66D-BBCB-4AA4-A940-9FFD1EB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6E6E9AF-68E2-4E9C-B05A-A468642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0C40FF-58CF-4B8C-A009-BBE89D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84E403-DA80-41CC-8C60-13BAE4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4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62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7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82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5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DC5A5D-512D-46B3-931E-8CFCEC0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2F168F-4E9C-4E82-840C-D0EBF6CC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B3EDCE-D1D5-4FAA-AF12-FA86D7D3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6C482F-07A9-4734-8C50-323F963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80B223-DBBE-4C90-B1BD-A8F09A0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9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38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8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C867C4-4800-4C45-A6DF-9747762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B9785D9-2171-4205-89C9-8ABD3C8D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48D2C5-1B87-4174-86B7-14502D4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955FF6-4C68-46EB-925D-7B3BC4E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B3E7AE-38F4-4AFF-B5E2-8606B66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E39B83-017E-4412-A2FD-5527F8E0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F6DC56-A466-4D7F-9BA7-3A87C1A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22ED73-979B-44D9-8236-5A430D76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E20A17-9AF6-45A3-8E36-94C12128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CB2BDD-E651-4355-A6CF-7A614B4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F64AA9-EDFF-4751-8AA4-B465911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131FA2-42A9-457A-B287-E06CC14A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C594C4-433B-4507-8DFE-6E55367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6B75F5C-EBC4-41E0-82FD-F34F9BD1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774DB35-9B94-4A5E-BED3-8A162D81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EA32257-BBDE-46EC-8C63-124BF8F0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5853BEA-DAC0-419F-B44E-0BC7EEC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38BC410-299E-41F1-A4F8-BBD0D6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F3425BB-D564-43A8-8CC6-C293068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7AE138-3FA8-48AB-BADD-32C1410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4A7BCDC-3E8B-427D-9FD8-CF5ED3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05A7270-5834-429A-9C1A-9EED115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275CAA-3D97-42B3-9216-E83574D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A58C30C-5FD4-4964-85F5-09C7AD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77A99B0-1492-4BD6-8580-CA53A7C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C3A8B41-0EDE-499E-B6DF-4ABE014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3E648-C42C-4959-9F6E-C7BB1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3F318E7-2B4A-4FC1-8290-334C5B8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5E603F-328C-4CD4-8630-726B85B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5FD08CF-BA50-4F56-89CF-F678D73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A50BBBB-ECDA-485F-899C-908D833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CD655A-4B46-4490-A28F-C7111C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C10907-3575-4DC7-8B6A-F9531EC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7A97163-46E6-4070-9F27-1877D5FF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5B0E8A2-595E-4D72-B01B-9D831B71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A01FCB-7B14-46DA-BBE1-16CD58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DAC299-1C27-4107-9AB8-95ABB26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3D3FA7-1516-407B-8A04-213027E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3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1AD9191-8D2E-45AD-A35D-FF17097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2B9238-EA52-40BD-BF05-90F6845F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9CE7C5-C890-4A25-9F78-A5C28D2D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600-37E8-44BC-AA5E-F363076827E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CA6843-FD10-419A-A874-579C42EA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4994C6-04C4-404E-8965-DD386CD3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ami194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naver.com/wkdgmd738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naver.com/wkdgmd7386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0B2561-025A-4114-84C5-EB378212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EB4568A-34F7-4FEE-B5A2-F09FF92AACDE}"/>
              </a:ext>
            </a:extLst>
          </p:cNvPr>
          <p:cNvSpPr/>
          <p:nvPr/>
        </p:nvSpPr>
        <p:spPr>
          <a:xfrm>
            <a:off x="2985221" y="3758684"/>
            <a:ext cx="62215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spc="600" dirty="0" smtClean="0">
                <a:solidFill>
                  <a:schemeClr val="bg1"/>
                </a:solidFill>
              </a:rPr>
              <a:t>개발자 포트폴리오 </a:t>
            </a:r>
            <a:endParaRPr lang="ko-KR" altLang="en-US" sz="4800" b="1" spc="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EB4568A-34F7-4FEE-B5A2-F09FF92AACDE}"/>
              </a:ext>
            </a:extLst>
          </p:cNvPr>
          <p:cNvSpPr/>
          <p:nvPr/>
        </p:nvSpPr>
        <p:spPr>
          <a:xfrm>
            <a:off x="7821945" y="6396389"/>
            <a:ext cx="4318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spc="600" dirty="0" smtClean="0">
                <a:solidFill>
                  <a:schemeClr val="bg1"/>
                </a:solidFill>
              </a:rPr>
              <a:t>Wkdgmd7386@gmail.com</a:t>
            </a:r>
            <a:endParaRPr lang="ko-KR" altLang="en-US" sz="1600" b="1" spc="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20901" y="4903808"/>
            <a:ext cx="1646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600" dirty="0" smtClean="0">
                <a:solidFill>
                  <a:schemeClr val="bg1"/>
                </a:solidFill>
              </a:rPr>
              <a:t>장준혁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2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93304" y="1851991"/>
            <a:ext cx="10005392" cy="315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26DF34-FBE2-4093-8A7B-6DD68AB35BAF}"/>
              </a:ext>
            </a:extLst>
          </p:cNvPr>
          <p:cNvSpPr txBox="1"/>
          <p:nvPr/>
        </p:nvSpPr>
        <p:spPr>
          <a:xfrm>
            <a:off x="4027166" y="3075057"/>
            <a:ext cx="413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</a:rPr>
              <a:t>Thank you, World!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3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7018" y="439900"/>
            <a:ext cx="2825569" cy="1365957"/>
            <a:chOff x="605679" y="643489"/>
            <a:chExt cx="2825569" cy="1365957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607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C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36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O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N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7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T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8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E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0" y="643489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N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31404" y="971163"/>
              <a:ext cx="5998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5587A2">
                      <a:lumMod val="75000"/>
                      <a:alpha val="90000"/>
                    </a:srgbClr>
                  </a:solidFill>
                </a:rPr>
                <a:t>S</a:t>
              </a:r>
              <a:endParaRPr lang="ko-KR" altLang="en-US" sz="5400" b="1" dirty="0">
                <a:solidFill>
                  <a:srgbClr val="5587A2">
                    <a:lumMod val="75000"/>
                    <a:alpha val="90000"/>
                  </a:srgb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2006102" cy="584775"/>
            <a:chOff x="1694919" y="2604052"/>
            <a:chExt cx="2006102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01</a:t>
              </a:r>
              <a:endParaRPr lang="ko-KR" altLang="en-US" sz="3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19901" y="2713109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자기 소개</a:t>
              </a:r>
              <a:endParaRPr lang="ko-KR" altLang="en-US" sz="20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406254"/>
            <a:ext cx="1935570" cy="584775"/>
            <a:chOff x="1694919" y="2604052"/>
            <a:chExt cx="1935570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02</a:t>
              </a:r>
              <a:endParaRPr lang="ko-KR" altLang="en-US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19901" y="271310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프로젝트</a:t>
              </a:r>
              <a:endParaRPr lang="ko-KR" altLang="en-US" sz="20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886959" y="4101097"/>
            <a:ext cx="2247781" cy="461665"/>
            <a:chOff x="1871088" y="2604052"/>
            <a:chExt cx="2247781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1871088" y="2604052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2. 1</a:t>
              </a:r>
              <a:endParaRPr lang="ko-KR" alt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7681" y="2679553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웹 사이트 개발</a:t>
              </a:r>
              <a:endParaRPr lang="ko-KR" altLang="en-US" sz="1600" b="1" dirty="0"/>
            </a:p>
          </p:txBody>
        </p:sp>
      </p:grpSp>
      <p:sp>
        <p:nvSpPr>
          <p:cNvPr id="37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22082" y="541994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5587A2">
                    <a:lumMod val="75000"/>
                    <a:alpha val="90000"/>
                  </a:srgbClr>
                </a:solidFill>
              </a:rPr>
              <a:t>T</a:t>
            </a:r>
            <a:endParaRPr lang="ko-KR" altLang="en-US" sz="5400" b="1" dirty="0">
              <a:solidFill>
                <a:srgbClr val="5587A2">
                  <a:lumMod val="75000"/>
                  <a:alpha val="90000"/>
                </a:srgb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888357" y="4622613"/>
            <a:ext cx="1984889" cy="461665"/>
            <a:chOff x="1871088" y="2604052"/>
            <a:chExt cx="1984889" cy="461665"/>
          </a:xfrm>
        </p:grpSpPr>
        <p:sp>
          <p:nvSpPr>
            <p:cNvPr id="40" name="TextBox 39"/>
            <p:cNvSpPr txBox="1"/>
            <p:nvPr/>
          </p:nvSpPr>
          <p:spPr>
            <a:xfrm>
              <a:off x="1871088" y="2604052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2. 2</a:t>
              </a:r>
              <a:endParaRPr lang="ko-KR" alt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7681" y="2679553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버스 </a:t>
              </a:r>
              <a:r>
                <a:rPr lang="ko-KR" altLang="en-US" sz="1600" b="1" dirty="0" smtClean="0"/>
                <a:t>알림이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89755" y="5135740"/>
            <a:ext cx="2247781" cy="461665"/>
            <a:chOff x="1871088" y="2604052"/>
            <a:chExt cx="2247781" cy="461665"/>
          </a:xfrm>
        </p:grpSpPr>
        <p:sp>
          <p:nvSpPr>
            <p:cNvPr id="44" name="TextBox 43"/>
            <p:cNvSpPr txBox="1"/>
            <p:nvPr/>
          </p:nvSpPr>
          <p:spPr>
            <a:xfrm>
              <a:off x="1871088" y="2604052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2. 3</a:t>
              </a:r>
              <a:endParaRPr lang="ko-KR" alt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87681" y="2679553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/>
                <a:t>스마트 윈도우</a:t>
              </a:r>
              <a:endParaRPr lang="en-US" altLang="ko-KR" sz="1600" b="1" dirty="0" smtClean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687928" y="5605570"/>
            <a:ext cx="2262582" cy="584775"/>
            <a:chOff x="1694919" y="2604052"/>
            <a:chExt cx="2262582" cy="584775"/>
          </a:xfrm>
        </p:grpSpPr>
        <p:sp>
          <p:nvSpPr>
            <p:cNvPr id="53" name="TextBox 52"/>
            <p:cNvSpPr txBox="1"/>
            <p:nvPr/>
          </p:nvSpPr>
          <p:spPr>
            <a:xfrm>
              <a:off x="1694919" y="260405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/>
                <a:t>03</a:t>
              </a:r>
              <a:endParaRPr lang="ko-KR" altLang="en-US" sz="3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19901" y="2713109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블로그</a:t>
              </a:r>
              <a:r>
                <a:rPr lang="ko-KR" altLang="en-US" sz="2000" b="1" dirty="0" smtClean="0"/>
                <a:t> 소개</a:t>
              </a:r>
              <a:endParaRPr lang="ko-KR" altLang="en-US" sz="20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688461" y="4994723"/>
            <a:ext cx="301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ko-KR" altLang="en-US" sz="900" dirty="0" smtClean="0">
                <a:solidFill>
                  <a:schemeClr val="accent2">
                    <a:lumMod val="50000"/>
                  </a:schemeClr>
                </a:solidFill>
              </a:rPr>
              <a:t>학년 </a:t>
            </a:r>
            <a:r>
              <a:rPr lang="en-US" altLang="ko-KR" sz="9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ko-KR" altLang="en-US" sz="900" dirty="0" smtClean="0">
                <a:solidFill>
                  <a:schemeClr val="accent2">
                    <a:lumMod val="50000"/>
                  </a:schemeClr>
                </a:solidFill>
              </a:rPr>
              <a:t>학기 </a:t>
            </a:r>
            <a:r>
              <a:rPr lang="ko-KR" altLang="en-US" sz="900" dirty="0" err="1" smtClean="0">
                <a:solidFill>
                  <a:schemeClr val="accent2">
                    <a:lumMod val="50000"/>
                  </a:schemeClr>
                </a:solidFill>
              </a:rPr>
              <a:t>학술제</a:t>
            </a:r>
            <a:endParaRPr lang="ko-KR" alt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81470" y="5499461"/>
            <a:ext cx="3011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err="1" smtClean="0">
                <a:solidFill>
                  <a:schemeClr val="accent2">
                    <a:lumMod val="50000"/>
                  </a:schemeClr>
                </a:solidFill>
              </a:rPr>
              <a:t>캡스톤</a:t>
            </a:r>
            <a:r>
              <a:rPr lang="ko-KR" altLang="en-US" sz="900" dirty="0" smtClean="0">
                <a:solidFill>
                  <a:schemeClr val="accent2">
                    <a:lumMod val="50000"/>
                  </a:schemeClr>
                </a:solidFill>
              </a:rPr>
              <a:t> 디자인</a:t>
            </a:r>
            <a:endParaRPr lang="ko-KR" alt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42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자기 소개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1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>
            <a:spLocks/>
          </p:cNvSpPr>
          <p:nvPr/>
        </p:nvSpPr>
        <p:spPr>
          <a:xfrm rot="-5400000">
            <a:off x="190271" y="1993903"/>
            <a:ext cx="4874006" cy="36377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79357" y="1581387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장준혁</a:t>
            </a:r>
            <a:r>
              <a:rPr kumimoji="1" lang="ko-KR" altLang="en-US" b="1" spc="-150" dirty="0" smtClean="0">
                <a:latin typeface="나눔스퀘어" panose="020B0600000101010101" pitchFamily="50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Jang </a:t>
            </a:r>
            <a:r>
              <a:rPr kumimoji="1" lang="en-US" altLang="ko-KR" b="1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JunHyeok</a:t>
            </a:r>
            <a:r>
              <a:rPr kumimoji="1" lang="en-US" altLang="ko-KR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spc="-15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27" name="円/楕円 5"/>
          <p:cNvSpPr/>
          <p:nvPr/>
        </p:nvSpPr>
        <p:spPr>
          <a:xfrm>
            <a:off x="5264240" y="1680117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9"/>
          <p:cNvSpPr txBox="1"/>
          <p:nvPr/>
        </p:nvSpPr>
        <p:spPr>
          <a:xfrm>
            <a:off x="5480755" y="2019013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평택대학교 정보통신학과 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円/楕円 5"/>
          <p:cNvSpPr/>
          <p:nvPr/>
        </p:nvSpPr>
        <p:spPr>
          <a:xfrm>
            <a:off x="5265638" y="2117743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29"/>
          <p:cNvSpPr txBox="1"/>
          <p:nvPr/>
        </p:nvSpPr>
        <p:spPr>
          <a:xfrm>
            <a:off x="5472366" y="2438463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E-mail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wkdgmd7386@gmail.com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5257249" y="2537193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29"/>
          <p:cNvSpPr txBox="1"/>
          <p:nvPr/>
        </p:nvSpPr>
        <p:spPr>
          <a:xfrm>
            <a:off x="5473764" y="2876089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https://github.com/miami1942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円/楕円 5"/>
          <p:cNvSpPr/>
          <p:nvPr/>
        </p:nvSpPr>
        <p:spPr>
          <a:xfrm>
            <a:off x="5258647" y="2974819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29"/>
          <p:cNvSpPr txBox="1"/>
          <p:nvPr/>
        </p:nvSpPr>
        <p:spPr>
          <a:xfrm>
            <a:off x="5480755" y="3305714"/>
            <a:ext cx="49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blog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https://blog.naver.com/wkdgmd7386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円/楕円 5"/>
          <p:cNvSpPr/>
          <p:nvPr/>
        </p:nvSpPr>
        <p:spPr>
          <a:xfrm>
            <a:off x="5265638" y="3404444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29"/>
          <p:cNvSpPr txBox="1"/>
          <p:nvPr/>
        </p:nvSpPr>
        <p:spPr>
          <a:xfrm>
            <a:off x="5482153" y="374334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보유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円/楕円 5"/>
          <p:cNvSpPr/>
          <p:nvPr/>
        </p:nvSpPr>
        <p:spPr>
          <a:xfrm>
            <a:off x="5267036" y="3842070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29"/>
          <p:cNvSpPr txBox="1"/>
          <p:nvPr/>
        </p:nvSpPr>
        <p:spPr>
          <a:xfrm>
            <a:off x="5473764" y="4162790"/>
            <a:ext cx="396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Java, MySQL, HTML, CSS, PHP, JavaScript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円/楕円 5"/>
          <p:cNvSpPr/>
          <p:nvPr/>
        </p:nvSpPr>
        <p:spPr>
          <a:xfrm>
            <a:off x="5258647" y="4261520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885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5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프로젝트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웹 사이트 개발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</a:t>
            </a:r>
            <a:r>
              <a:rPr lang="en-US" altLang="ko-KR" sz="12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2071" y="1619199"/>
            <a:ext cx="916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비트나미를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사용하여 개인서버로 가동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사용하여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게시글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회원가입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로그인이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되어야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DB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접근하여 수정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삭제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글쓰기 등이 가능하며 회원정보는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session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사용하여 유지된다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 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テキスト ボックス 29"/>
          <p:cNvSpPr txBox="1"/>
          <p:nvPr/>
        </p:nvSpPr>
        <p:spPr>
          <a:xfrm>
            <a:off x="1023499" y="1249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프로젝트 설명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808382" y="1348598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3469" y="3516511"/>
            <a:ext cx="91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개인 개발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テキスト ボックス 29"/>
          <p:cNvSpPr txBox="1"/>
          <p:nvPr/>
        </p:nvSpPr>
        <p:spPr>
          <a:xfrm>
            <a:off x="1024897" y="31471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담당 업무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9" name="円/楕円 5"/>
          <p:cNvSpPr/>
          <p:nvPr/>
        </p:nvSpPr>
        <p:spPr>
          <a:xfrm>
            <a:off x="809780" y="3245910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4867" y="4398754"/>
            <a:ext cx="91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HTML, CSS, PHP, JavaScript,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テキスト ボックス 29"/>
          <p:cNvSpPr txBox="1"/>
          <p:nvPr/>
        </p:nvSpPr>
        <p:spPr>
          <a:xfrm>
            <a:off x="1026295" y="40294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사용 기술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42" name="円/楕円 5"/>
          <p:cNvSpPr/>
          <p:nvPr/>
        </p:nvSpPr>
        <p:spPr>
          <a:xfrm>
            <a:off x="811178" y="4128153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42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55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프로젝트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웹 사이트 개발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</a:t>
            </a:r>
            <a:r>
              <a:rPr lang="en-US" altLang="ko-KR" sz="12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9776" y="1242161"/>
            <a:ext cx="4764947" cy="261736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52795" y="1242161"/>
            <a:ext cx="4764947" cy="261736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31053" y="4036504"/>
            <a:ext cx="4764947" cy="261736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52794" y="4036504"/>
            <a:ext cx="4764947" cy="2617366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75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72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프로젝트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버스 알림이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err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학술제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</a:t>
            </a:r>
            <a:r>
              <a:rPr lang="en-US" altLang="ko-KR" sz="12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2071" y="1619199"/>
            <a:ext cx="916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버스기사가 정거장을 지나쳐 버리는 것에서 고안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정거장에서 타고자 하는 버스를 선택하면 원격으로 버스에게 전달되어 기사가 이를 확인하고 정거장에 정차하는 시스템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テキスト ボックス 29"/>
          <p:cNvSpPr txBox="1"/>
          <p:nvPr/>
        </p:nvSpPr>
        <p:spPr>
          <a:xfrm>
            <a:off x="1023499" y="1249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프로젝트 설명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808382" y="1348598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3469" y="3516511"/>
            <a:ext cx="91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개인 개발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テキスト ボックス 29"/>
          <p:cNvSpPr txBox="1"/>
          <p:nvPr/>
        </p:nvSpPr>
        <p:spPr>
          <a:xfrm>
            <a:off x="1024897" y="31471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담당 업무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9" name="円/楕円 5"/>
          <p:cNvSpPr/>
          <p:nvPr/>
        </p:nvSpPr>
        <p:spPr>
          <a:xfrm>
            <a:off x="809780" y="3245910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4867" y="4398754"/>
            <a:ext cx="916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Arduino, MIT App Inventor</a:t>
            </a:r>
            <a:endParaRPr lang="en-US" altLang="ko-KR" u="sng" dirty="0">
              <a:hlinkClick r:id="rId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テキスト ボックス 29"/>
          <p:cNvSpPr txBox="1"/>
          <p:nvPr/>
        </p:nvSpPr>
        <p:spPr>
          <a:xfrm>
            <a:off x="1026295" y="40294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사용 기술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42" name="円/楕円 5"/>
          <p:cNvSpPr/>
          <p:nvPr/>
        </p:nvSpPr>
        <p:spPr>
          <a:xfrm>
            <a:off x="811178" y="4128153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730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72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프로젝트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버스 알림이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err="1">
                <a:latin typeface="나눔바른고딕" panose="020B0603020101020101" pitchFamily="50" charset="-127"/>
                <a:ea typeface="Malgun Gothic" panose="020B0503020000020004" pitchFamily="34" charset="-127"/>
              </a:rPr>
              <a:t>학술제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  <a:p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3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9776" y="1242161"/>
            <a:ext cx="4764947" cy="261736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52795" y="1242161"/>
            <a:ext cx="4764947" cy="261736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31053" y="4036504"/>
            <a:ext cx="4764947" cy="261736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52794" y="4036504"/>
            <a:ext cx="4764947" cy="2617366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63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869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프로젝트 </a:t>
            </a:r>
            <a:r>
              <a:rPr kumimoji="1" lang="en-US" altLang="ko-KR" sz="3600" b="1" dirty="0">
                <a:latin typeface="나눔바른고딕" panose="020B0603020101020101" pitchFamily="50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스마트 윈도우 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캡스톤 디자인</a:t>
            </a:r>
            <a:r>
              <a:rPr kumimoji="1" lang="en-US" altLang="ko-KR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)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</a:t>
            </a:r>
            <a:r>
              <a:rPr lang="en-US" altLang="ko-KR" sz="12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4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2071" y="1619199"/>
            <a:ext cx="916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주변 환경에 따라 자동으로 움직이는 창문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조도센서와 모터를 사용하여 빛의 세기에 따라 커튼이 열리고 닫힘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수위센서로 비가 오면 창문이 닫히고 비가 그치면 다시 창문이 열림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미세먼지 센서로 미세먼지가 안 좋을 시 자동으로 창문이 닫힘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テキスト ボックス 29"/>
          <p:cNvSpPr txBox="1"/>
          <p:nvPr/>
        </p:nvSpPr>
        <p:spPr>
          <a:xfrm>
            <a:off x="1023499" y="1249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프로젝트 설명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808382" y="1348598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3469" y="3516511"/>
            <a:ext cx="91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팀장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소프트웨어 개발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テキスト ボックス 29"/>
          <p:cNvSpPr txBox="1"/>
          <p:nvPr/>
        </p:nvSpPr>
        <p:spPr>
          <a:xfrm>
            <a:off x="1024897" y="31471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담당 업무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9" name="円/楕円 5"/>
          <p:cNvSpPr/>
          <p:nvPr/>
        </p:nvSpPr>
        <p:spPr>
          <a:xfrm>
            <a:off x="809780" y="3245910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4867" y="4398754"/>
            <a:ext cx="916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Arduino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テキスト ボックス 29"/>
          <p:cNvSpPr txBox="1"/>
          <p:nvPr/>
        </p:nvSpPr>
        <p:spPr>
          <a:xfrm>
            <a:off x="1026295" y="402942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사용 기술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42" name="円/楕円 5"/>
          <p:cNvSpPr/>
          <p:nvPr/>
        </p:nvSpPr>
        <p:spPr>
          <a:xfrm>
            <a:off x="811178" y="4128153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99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err="1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블로그</a:t>
            </a:r>
            <a:r>
              <a:rPr kumimoji="1" lang="ko-KR" altLang="en-US" sz="3600" b="1" dirty="0" smtClean="0">
                <a:latin typeface="나눔바른고딕" panose="020B0603020101020101" pitchFamily="50" charset="-127"/>
                <a:ea typeface="Malgun Gothic" panose="020B0503020000020004" pitchFamily="34" charset="-127"/>
              </a:rPr>
              <a:t> 소개</a:t>
            </a:r>
            <a:endParaRPr kumimoji="1" lang="ja-JP" altLang="en-US" sz="3600" b="1" dirty="0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078" y="13252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Part </a:t>
            </a:r>
            <a:r>
              <a:rPr lang="en-US" altLang="ko-KR" sz="12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5</a:t>
            </a:r>
            <a:endParaRPr kumimoji="1" lang="ja-JP" altLang="en-US" sz="12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1900630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5B84F215-69D2-444B-8F22-57FB89ED4ED1}"/>
              </a:ext>
            </a:extLst>
          </p:cNvPr>
          <p:cNvSpPr/>
          <p:nvPr/>
        </p:nvSpPr>
        <p:spPr>
          <a:xfrm>
            <a:off x="7586013" y="2550844"/>
            <a:ext cx="2121891" cy="3752012"/>
          </a:xfrm>
          <a:custGeom>
            <a:avLst/>
            <a:gdLst>
              <a:gd name="connsiteX0" fmla="*/ 1283297 w 3003597"/>
              <a:gd name="connsiteY0" fmla="*/ 5309794 h 5311082"/>
              <a:gd name="connsiteX1" fmla="*/ 1274918 w 3003597"/>
              <a:gd name="connsiteY1" fmla="*/ 5315595 h 5311082"/>
              <a:gd name="connsiteX2" fmla="*/ 1263960 w 3003597"/>
              <a:gd name="connsiteY2" fmla="*/ 5312372 h 5311082"/>
              <a:gd name="connsiteX3" fmla="*/ 1260093 w 3003597"/>
              <a:gd name="connsiteY3" fmla="*/ 5307860 h 5311082"/>
              <a:gd name="connsiteX4" fmla="*/ 1260093 w 3003597"/>
              <a:gd name="connsiteY4" fmla="*/ 5297547 h 5311082"/>
              <a:gd name="connsiteX5" fmla="*/ 1267183 w 3003597"/>
              <a:gd name="connsiteY5" fmla="*/ 5277567 h 5311082"/>
              <a:gd name="connsiteX6" fmla="*/ 1270406 w 3003597"/>
              <a:gd name="connsiteY6" fmla="*/ 5274344 h 5311082"/>
              <a:gd name="connsiteX7" fmla="*/ 1278785 w 3003597"/>
              <a:gd name="connsiteY7" fmla="*/ 5281434 h 5311082"/>
              <a:gd name="connsiteX8" fmla="*/ 1278141 w 3003597"/>
              <a:gd name="connsiteY8" fmla="*/ 5284656 h 5311082"/>
              <a:gd name="connsiteX9" fmla="*/ 1282008 w 3003597"/>
              <a:gd name="connsiteY9" fmla="*/ 5294325 h 5311082"/>
              <a:gd name="connsiteX10" fmla="*/ 1283297 w 3003597"/>
              <a:gd name="connsiteY10" fmla="*/ 5309794 h 5311082"/>
              <a:gd name="connsiteX11" fmla="*/ 2926897 w 3003597"/>
              <a:gd name="connsiteY11" fmla="*/ 3907255 h 5311082"/>
              <a:gd name="connsiteX12" fmla="*/ 2918517 w 3003597"/>
              <a:gd name="connsiteY12" fmla="*/ 3911123 h 5311082"/>
              <a:gd name="connsiteX13" fmla="*/ 2912717 w 3003597"/>
              <a:gd name="connsiteY13" fmla="*/ 3909834 h 5311082"/>
              <a:gd name="connsiteX14" fmla="*/ 2914006 w 3003597"/>
              <a:gd name="connsiteY14" fmla="*/ 3903388 h 5311082"/>
              <a:gd name="connsiteX15" fmla="*/ 2920451 w 3003597"/>
              <a:gd name="connsiteY15" fmla="*/ 3900165 h 5311082"/>
              <a:gd name="connsiteX16" fmla="*/ 2930120 w 3003597"/>
              <a:gd name="connsiteY16" fmla="*/ 3888564 h 5311082"/>
              <a:gd name="connsiteX17" fmla="*/ 2931408 w 3003597"/>
              <a:gd name="connsiteY17" fmla="*/ 3894364 h 5311082"/>
              <a:gd name="connsiteX18" fmla="*/ 2935920 w 3003597"/>
              <a:gd name="connsiteY18" fmla="*/ 3895653 h 5311082"/>
              <a:gd name="connsiteX19" fmla="*/ 2935920 w 3003597"/>
              <a:gd name="connsiteY19" fmla="*/ 3900810 h 5311082"/>
              <a:gd name="connsiteX20" fmla="*/ 2926897 w 3003597"/>
              <a:gd name="connsiteY20" fmla="*/ 3907255 h 5311082"/>
              <a:gd name="connsiteX21" fmla="*/ 2721930 w 3003597"/>
              <a:gd name="connsiteY21" fmla="*/ 3896943 h 5311082"/>
              <a:gd name="connsiteX22" fmla="*/ 2727731 w 3003597"/>
              <a:gd name="connsiteY22" fmla="*/ 3901455 h 5311082"/>
              <a:gd name="connsiteX23" fmla="*/ 2723219 w 3003597"/>
              <a:gd name="connsiteY23" fmla="*/ 3907255 h 5311082"/>
              <a:gd name="connsiteX24" fmla="*/ 2711617 w 3003597"/>
              <a:gd name="connsiteY24" fmla="*/ 3900810 h 5311082"/>
              <a:gd name="connsiteX25" fmla="*/ 2696148 w 3003597"/>
              <a:gd name="connsiteY25" fmla="*/ 3903388 h 5311082"/>
              <a:gd name="connsiteX26" fmla="*/ 2689058 w 3003597"/>
              <a:gd name="connsiteY26" fmla="*/ 3892431 h 5311082"/>
              <a:gd name="connsiteX27" fmla="*/ 2694859 w 3003597"/>
              <a:gd name="connsiteY27" fmla="*/ 3884052 h 5311082"/>
              <a:gd name="connsiteX28" fmla="*/ 2689058 w 3003597"/>
              <a:gd name="connsiteY28" fmla="*/ 3881473 h 5311082"/>
              <a:gd name="connsiteX29" fmla="*/ 2683902 w 3003597"/>
              <a:gd name="connsiteY29" fmla="*/ 3874383 h 5311082"/>
              <a:gd name="connsiteX30" fmla="*/ 2687769 w 3003597"/>
              <a:gd name="connsiteY30" fmla="*/ 3871161 h 5311082"/>
              <a:gd name="connsiteX31" fmla="*/ 2699371 w 3003597"/>
              <a:gd name="connsiteY31" fmla="*/ 3882118 h 5311082"/>
              <a:gd name="connsiteX32" fmla="*/ 2714840 w 3003597"/>
              <a:gd name="connsiteY32" fmla="*/ 3895653 h 5311082"/>
              <a:gd name="connsiteX33" fmla="*/ 2721930 w 3003597"/>
              <a:gd name="connsiteY33" fmla="*/ 3896943 h 5311082"/>
              <a:gd name="connsiteX34" fmla="*/ 2565949 w 3003597"/>
              <a:gd name="connsiteY34" fmla="*/ 3849891 h 5311082"/>
              <a:gd name="connsiteX35" fmla="*/ 2573039 w 3003597"/>
              <a:gd name="connsiteY35" fmla="*/ 3857625 h 5311082"/>
              <a:gd name="connsiteX36" fmla="*/ 2578840 w 3003597"/>
              <a:gd name="connsiteY36" fmla="*/ 3853113 h 5311082"/>
              <a:gd name="connsiteX37" fmla="*/ 2584641 w 3003597"/>
              <a:gd name="connsiteY37" fmla="*/ 3855691 h 5311082"/>
              <a:gd name="connsiteX38" fmla="*/ 2587864 w 3003597"/>
              <a:gd name="connsiteY38" fmla="*/ 3851824 h 5311082"/>
              <a:gd name="connsiteX39" fmla="*/ 2597532 w 3003597"/>
              <a:gd name="connsiteY39" fmla="*/ 3853113 h 5311082"/>
              <a:gd name="connsiteX40" fmla="*/ 2601400 w 3003597"/>
              <a:gd name="connsiteY40" fmla="*/ 3855691 h 5311082"/>
              <a:gd name="connsiteX41" fmla="*/ 2597532 w 3003597"/>
              <a:gd name="connsiteY41" fmla="*/ 3863426 h 5311082"/>
              <a:gd name="connsiteX42" fmla="*/ 2588509 w 3003597"/>
              <a:gd name="connsiteY42" fmla="*/ 3864715 h 5311082"/>
              <a:gd name="connsiteX43" fmla="*/ 2567883 w 3003597"/>
              <a:gd name="connsiteY43" fmla="*/ 3860203 h 5311082"/>
              <a:gd name="connsiteX44" fmla="*/ 2565949 w 3003597"/>
              <a:gd name="connsiteY44" fmla="*/ 3849891 h 5311082"/>
              <a:gd name="connsiteX45" fmla="*/ 2540812 w 3003597"/>
              <a:gd name="connsiteY45" fmla="*/ 3842800 h 5311082"/>
              <a:gd name="connsiteX46" fmla="*/ 2537589 w 3003597"/>
              <a:gd name="connsiteY46" fmla="*/ 3839578 h 5311082"/>
              <a:gd name="connsiteX47" fmla="*/ 2517608 w 3003597"/>
              <a:gd name="connsiteY47" fmla="*/ 3833132 h 5311082"/>
              <a:gd name="connsiteX48" fmla="*/ 2511163 w 3003597"/>
              <a:gd name="connsiteY48" fmla="*/ 3822820 h 5311082"/>
              <a:gd name="connsiteX49" fmla="*/ 2518253 w 3003597"/>
              <a:gd name="connsiteY49" fmla="*/ 3812507 h 5311082"/>
              <a:gd name="connsiteX50" fmla="*/ 2539523 w 3003597"/>
              <a:gd name="connsiteY50" fmla="*/ 3817018 h 5311082"/>
              <a:gd name="connsiteX51" fmla="*/ 2546613 w 3003597"/>
              <a:gd name="connsiteY51" fmla="*/ 3831199 h 5311082"/>
              <a:gd name="connsiteX52" fmla="*/ 2546613 w 3003597"/>
              <a:gd name="connsiteY52" fmla="*/ 3837000 h 5311082"/>
              <a:gd name="connsiteX53" fmla="*/ 2540812 w 3003597"/>
              <a:gd name="connsiteY53" fmla="*/ 3842800 h 5311082"/>
              <a:gd name="connsiteX54" fmla="*/ 2862442 w 3003597"/>
              <a:gd name="connsiteY54" fmla="*/ 3782857 h 5311082"/>
              <a:gd name="connsiteX55" fmla="*/ 2860508 w 3003597"/>
              <a:gd name="connsiteY55" fmla="*/ 3786080 h 5311082"/>
              <a:gd name="connsiteX56" fmla="*/ 2841816 w 3003597"/>
              <a:gd name="connsiteY56" fmla="*/ 3786080 h 5311082"/>
              <a:gd name="connsiteX57" fmla="*/ 2835371 w 3003597"/>
              <a:gd name="connsiteY57" fmla="*/ 3784147 h 5311082"/>
              <a:gd name="connsiteX58" fmla="*/ 2819257 w 3003597"/>
              <a:gd name="connsiteY58" fmla="*/ 3775123 h 5311082"/>
              <a:gd name="connsiteX59" fmla="*/ 2822480 w 3003597"/>
              <a:gd name="connsiteY59" fmla="*/ 3771256 h 5311082"/>
              <a:gd name="connsiteX60" fmla="*/ 2839238 w 3003597"/>
              <a:gd name="connsiteY60" fmla="*/ 3766099 h 5311082"/>
              <a:gd name="connsiteX61" fmla="*/ 2846328 w 3003597"/>
              <a:gd name="connsiteY61" fmla="*/ 3769966 h 5311082"/>
              <a:gd name="connsiteX62" fmla="*/ 2862442 w 3003597"/>
              <a:gd name="connsiteY62" fmla="*/ 3782857 h 5311082"/>
              <a:gd name="connsiteX63" fmla="*/ 2649096 w 3003597"/>
              <a:gd name="connsiteY63" fmla="*/ 3766744 h 5311082"/>
              <a:gd name="connsiteX64" fmla="*/ 2650385 w 3003597"/>
              <a:gd name="connsiteY64" fmla="*/ 3771900 h 5311082"/>
              <a:gd name="connsiteX65" fmla="*/ 2638139 w 3003597"/>
              <a:gd name="connsiteY65" fmla="*/ 3768033 h 5311082"/>
              <a:gd name="connsiteX66" fmla="*/ 2633627 w 3003597"/>
              <a:gd name="connsiteY66" fmla="*/ 3757075 h 5311082"/>
              <a:gd name="connsiteX67" fmla="*/ 2634916 w 3003597"/>
              <a:gd name="connsiteY67" fmla="*/ 3751274 h 5311082"/>
              <a:gd name="connsiteX68" fmla="*/ 2639428 w 3003597"/>
              <a:gd name="connsiteY68" fmla="*/ 3748696 h 5311082"/>
              <a:gd name="connsiteX69" fmla="*/ 2649741 w 3003597"/>
              <a:gd name="connsiteY69" fmla="*/ 3754497 h 5311082"/>
              <a:gd name="connsiteX70" fmla="*/ 2654252 w 3003597"/>
              <a:gd name="connsiteY70" fmla="*/ 3760943 h 5311082"/>
              <a:gd name="connsiteX71" fmla="*/ 2649096 w 3003597"/>
              <a:gd name="connsiteY71" fmla="*/ 3766744 h 5311082"/>
              <a:gd name="connsiteX72" fmla="*/ 2866309 w 3003597"/>
              <a:gd name="connsiteY72" fmla="*/ 3744829 h 5311082"/>
              <a:gd name="connsiteX73" fmla="*/ 2886935 w 3003597"/>
              <a:gd name="connsiteY73" fmla="*/ 3754497 h 5311082"/>
              <a:gd name="connsiteX74" fmla="*/ 2899181 w 3003597"/>
              <a:gd name="connsiteY74" fmla="*/ 3752564 h 5311082"/>
              <a:gd name="connsiteX75" fmla="*/ 2908849 w 3003597"/>
              <a:gd name="connsiteY75" fmla="*/ 3757075 h 5311082"/>
              <a:gd name="connsiteX76" fmla="*/ 2908849 w 3003597"/>
              <a:gd name="connsiteY76" fmla="*/ 3764165 h 5311082"/>
              <a:gd name="connsiteX77" fmla="*/ 2903048 w 3003597"/>
              <a:gd name="connsiteY77" fmla="*/ 3766744 h 5311082"/>
              <a:gd name="connsiteX78" fmla="*/ 2894025 w 3003597"/>
              <a:gd name="connsiteY78" fmla="*/ 3765455 h 5311082"/>
              <a:gd name="connsiteX79" fmla="*/ 2885001 w 3003597"/>
              <a:gd name="connsiteY79" fmla="*/ 3759654 h 5311082"/>
              <a:gd name="connsiteX80" fmla="*/ 2863086 w 3003597"/>
              <a:gd name="connsiteY80" fmla="*/ 3755786 h 5311082"/>
              <a:gd name="connsiteX81" fmla="*/ 2858574 w 3003597"/>
              <a:gd name="connsiteY81" fmla="*/ 3749341 h 5311082"/>
              <a:gd name="connsiteX82" fmla="*/ 2866309 w 3003597"/>
              <a:gd name="connsiteY82" fmla="*/ 3744829 h 5311082"/>
              <a:gd name="connsiteX83" fmla="*/ 2835371 w 3003597"/>
              <a:gd name="connsiteY83" fmla="*/ 3690687 h 5311082"/>
              <a:gd name="connsiteX84" fmla="*/ 2842461 w 3003597"/>
              <a:gd name="connsiteY84" fmla="*/ 3715824 h 5311082"/>
              <a:gd name="connsiteX85" fmla="*/ 2846973 w 3003597"/>
              <a:gd name="connsiteY85" fmla="*/ 3722914 h 5311082"/>
              <a:gd name="connsiteX86" fmla="*/ 2854707 w 3003597"/>
              <a:gd name="connsiteY86" fmla="*/ 3725492 h 5311082"/>
              <a:gd name="connsiteX87" fmla="*/ 2858574 w 3003597"/>
              <a:gd name="connsiteY87" fmla="*/ 3737095 h 5311082"/>
              <a:gd name="connsiteX88" fmla="*/ 2852774 w 3003597"/>
              <a:gd name="connsiteY88" fmla="*/ 3748052 h 5311082"/>
              <a:gd name="connsiteX89" fmla="*/ 2841171 w 3003597"/>
              <a:gd name="connsiteY89" fmla="*/ 3754497 h 5311082"/>
              <a:gd name="connsiteX90" fmla="*/ 2823769 w 3003597"/>
              <a:gd name="connsiteY90" fmla="*/ 3751919 h 5311082"/>
              <a:gd name="connsiteX91" fmla="*/ 2817968 w 3003597"/>
              <a:gd name="connsiteY91" fmla="*/ 3745474 h 5311082"/>
              <a:gd name="connsiteX92" fmla="*/ 2820546 w 3003597"/>
              <a:gd name="connsiteY92" fmla="*/ 3739673 h 5311082"/>
              <a:gd name="connsiteX93" fmla="*/ 2819257 w 3003597"/>
              <a:gd name="connsiteY93" fmla="*/ 3733227 h 5311082"/>
              <a:gd name="connsiteX94" fmla="*/ 2811522 w 3003597"/>
              <a:gd name="connsiteY94" fmla="*/ 3719047 h 5311082"/>
              <a:gd name="connsiteX95" fmla="*/ 2810878 w 3003597"/>
              <a:gd name="connsiteY95" fmla="*/ 3700355 h 5311082"/>
              <a:gd name="connsiteX96" fmla="*/ 2819257 w 3003597"/>
              <a:gd name="connsiteY96" fmla="*/ 3710023 h 5311082"/>
              <a:gd name="connsiteX97" fmla="*/ 2822480 w 3003597"/>
              <a:gd name="connsiteY97" fmla="*/ 3700355 h 5311082"/>
              <a:gd name="connsiteX98" fmla="*/ 2819901 w 3003597"/>
              <a:gd name="connsiteY98" fmla="*/ 3696488 h 5311082"/>
              <a:gd name="connsiteX99" fmla="*/ 2819901 w 3003597"/>
              <a:gd name="connsiteY99" fmla="*/ 3688753 h 5311082"/>
              <a:gd name="connsiteX100" fmla="*/ 2826347 w 3003597"/>
              <a:gd name="connsiteY100" fmla="*/ 3681019 h 5311082"/>
              <a:gd name="connsiteX101" fmla="*/ 2830859 w 3003597"/>
              <a:gd name="connsiteY101" fmla="*/ 3682308 h 5311082"/>
              <a:gd name="connsiteX102" fmla="*/ 2831503 w 3003597"/>
              <a:gd name="connsiteY102" fmla="*/ 3690042 h 5311082"/>
              <a:gd name="connsiteX103" fmla="*/ 2835371 w 3003597"/>
              <a:gd name="connsiteY103" fmla="*/ 3690687 h 5311082"/>
              <a:gd name="connsiteX104" fmla="*/ 2478935 w 3003597"/>
              <a:gd name="connsiteY104" fmla="*/ 3671995 h 5311082"/>
              <a:gd name="connsiteX105" fmla="*/ 2476357 w 3003597"/>
              <a:gd name="connsiteY105" fmla="*/ 3671995 h 5311082"/>
              <a:gd name="connsiteX106" fmla="*/ 2468622 w 3003597"/>
              <a:gd name="connsiteY106" fmla="*/ 3655237 h 5311082"/>
              <a:gd name="connsiteX107" fmla="*/ 2482802 w 3003597"/>
              <a:gd name="connsiteY107" fmla="*/ 3657815 h 5311082"/>
              <a:gd name="connsiteX108" fmla="*/ 2486025 w 3003597"/>
              <a:gd name="connsiteY108" fmla="*/ 3662327 h 5311082"/>
              <a:gd name="connsiteX109" fmla="*/ 2484736 w 3003597"/>
              <a:gd name="connsiteY109" fmla="*/ 3670706 h 5311082"/>
              <a:gd name="connsiteX110" fmla="*/ 2478935 w 3003597"/>
              <a:gd name="connsiteY110" fmla="*/ 3671995 h 5311082"/>
              <a:gd name="connsiteX111" fmla="*/ 2540812 w 3003597"/>
              <a:gd name="connsiteY111" fmla="*/ 3659749 h 5311082"/>
              <a:gd name="connsiteX112" fmla="*/ 2529854 w 3003597"/>
              <a:gd name="connsiteY112" fmla="*/ 3669417 h 5311082"/>
              <a:gd name="connsiteX113" fmla="*/ 2512452 w 3003597"/>
              <a:gd name="connsiteY113" fmla="*/ 3642990 h 5311082"/>
              <a:gd name="connsiteX114" fmla="*/ 2516963 w 3003597"/>
              <a:gd name="connsiteY114" fmla="*/ 3633967 h 5311082"/>
              <a:gd name="connsiteX115" fmla="*/ 2527921 w 3003597"/>
              <a:gd name="connsiteY115" fmla="*/ 3630099 h 5311082"/>
              <a:gd name="connsiteX116" fmla="*/ 2571106 w 3003597"/>
              <a:gd name="connsiteY116" fmla="*/ 3640412 h 5311082"/>
              <a:gd name="connsiteX117" fmla="*/ 2570461 w 3003597"/>
              <a:gd name="connsiteY117" fmla="*/ 3646858 h 5311082"/>
              <a:gd name="connsiteX118" fmla="*/ 2556926 w 3003597"/>
              <a:gd name="connsiteY118" fmla="*/ 3649436 h 5311082"/>
              <a:gd name="connsiteX119" fmla="*/ 2540812 w 3003597"/>
              <a:gd name="connsiteY119" fmla="*/ 3659749 h 5311082"/>
              <a:gd name="connsiteX120" fmla="*/ 2872755 w 3003597"/>
              <a:gd name="connsiteY120" fmla="*/ 3547597 h 5311082"/>
              <a:gd name="connsiteX121" fmla="*/ 2868887 w 3003597"/>
              <a:gd name="connsiteY121" fmla="*/ 3549531 h 5311082"/>
              <a:gd name="connsiteX122" fmla="*/ 2863731 w 3003597"/>
              <a:gd name="connsiteY122" fmla="*/ 3521815 h 5311082"/>
              <a:gd name="connsiteX123" fmla="*/ 2867598 w 3003597"/>
              <a:gd name="connsiteY123" fmla="*/ 3509569 h 5311082"/>
              <a:gd name="connsiteX124" fmla="*/ 2863731 w 3003597"/>
              <a:gd name="connsiteY124" fmla="*/ 3499256 h 5311082"/>
              <a:gd name="connsiteX125" fmla="*/ 2883712 w 3003597"/>
              <a:gd name="connsiteY125" fmla="*/ 3487009 h 5311082"/>
              <a:gd name="connsiteX126" fmla="*/ 2885001 w 3003597"/>
              <a:gd name="connsiteY126" fmla="*/ 3500545 h 5311082"/>
              <a:gd name="connsiteX127" fmla="*/ 2875977 w 3003597"/>
              <a:gd name="connsiteY127" fmla="*/ 3516014 h 5311082"/>
              <a:gd name="connsiteX128" fmla="*/ 2880489 w 3003597"/>
              <a:gd name="connsiteY128" fmla="*/ 3521171 h 5311082"/>
              <a:gd name="connsiteX129" fmla="*/ 2880489 w 3003597"/>
              <a:gd name="connsiteY129" fmla="*/ 3535350 h 5311082"/>
              <a:gd name="connsiteX130" fmla="*/ 2879200 w 3003597"/>
              <a:gd name="connsiteY130" fmla="*/ 3542441 h 5311082"/>
              <a:gd name="connsiteX131" fmla="*/ 2872755 w 3003597"/>
              <a:gd name="connsiteY131" fmla="*/ 3547597 h 5311082"/>
              <a:gd name="connsiteX132" fmla="*/ 2999086 w 3003597"/>
              <a:gd name="connsiteY132" fmla="*/ 3477341 h 5311082"/>
              <a:gd name="connsiteX133" fmla="*/ 2984906 w 3003597"/>
              <a:gd name="connsiteY133" fmla="*/ 3488299 h 5311082"/>
              <a:gd name="connsiteX134" fmla="*/ 2982328 w 3003597"/>
              <a:gd name="connsiteY134" fmla="*/ 3482498 h 5311082"/>
              <a:gd name="connsiteX135" fmla="*/ 2977172 w 3003597"/>
              <a:gd name="connsiteY135" fmla="*/ 3477341 h 5311082"/>
              <a:gd name="connsiteX136" fmla="*/ 2972015 w 3003597"/>
              <a:gd name="connsiteY136" fmla="*/ 3479275 h 5311082"/>
              <a:gd name="connsiteX137" fmla="*/ 2966859 w 3003597"/>
              <a:gd name="connsiteY137" fmla="*/ 3484431 h 5311082"/>
              <a:gd name="connsiteX138" fmla="*/ 2963636 w 3003597"/>
              <a:gd name="connsiteY138" fmla="*/ 3480564 h 5311082"/>
              <a:gd name="connsiteX139" fmla="*/ 2964281 w 3003597"/>
              <a:gd name="connsiteY139" fmla="*/ 3472830 h 5311082"/>
              <a:gd name="connsiteX140" fmla="*/ 2973304 w 3003597"/>
              <a:gd name="connsiteY140" fmla="*/ 3468318 h 5311082"/>
              <a:gd name="connsiteX141" fmla="*/ 2974593 w 3003597"/>
              <a:gd name="connsiteY141" fmla="*/ 3462517 h 5311082"/>
              <a:gd name="connsiteX142" fmla="*/ 2970726 w 3003597"/>
              <a:gd name="connsiteY142" fmla="*/ 3456716 h 5311082"/>
              <a:gd name="connsiteX143" fmla="*/ 2979105 w 3003597"/>
              <a:gd name="connsiteY143" fmla="*/ 3452848 h 5311082"/>
              <a:gd name="connsiteX144" fmla="*/ 2984906 w 3003597"/>
              <a:gd name="connsiteY144" fmla="*/ 3447692 h 5311082"/>
              <a:gd name="connsiteX145" fmla="*/ 2984906 w 3003597"/>
              <a:gd name="connsiteY145" fmla="*/ 3439313 h 5311082"/>
              <a:gd name="connsiteX146" fmla="*/ 2995219 w 3003597"/>
              <a:gd name="connsiteY146" fmla="*/ 3434801 h 5311082"/>
              <a:gd name="connsiteX147" fmla="*/ 2999086 w 3003597"/>
              <a:gd name="connsiteY147" fmla="*/ 3428356 h 5311082"/>
              <a:gd name="connsiteX148" fmla="*/ 3004243 w 3003597"/>
              <a:gd name="connsiteY148" fmla="*/ 3427711 h 5311082"/>
              <a:gd name="connsiteX149" fmla="*/ 3004887 w 3003597"/>
              <a:gd name="connsiteY149" fmla="*/ 3441247 h 5311082"/>
              <a:gd name="connsiteX150" fmla="*/ 3001664 w 3003597"/>
              <a:gd name="connsiteY150" fmla="*/ 3452848 h 5311082"/>
              <a:gd name="connsiteX151" fmla="*/ 3001664 w 3003597"/>
              <a:gd name="connsiteY151" fmla="*/ 3463806 h 5311082"/>
              <a:gd name="connsiteX152" fmla="*/ 2999086 w 3003597"/>
              <a:gd name="connsiteY152" fmla="*/ 3477341 h 5311082"/>
              <a:gd name="connsiteX153" fmla="*/ 2912072 w 3003597"/>
              <a:gd name="connsiteY153" fmla="*/ 3374858 h 5311082"/>
              <a:gd name="connsiteX154" fmla="*/ 2912717 w 3003597"/>
              <a:gd name="connsiteY154" fmla="*/ 3387104 h 5311082"/>
              <a:gd name="connsiteX155" fmla="*/ 2900470 w 3003597"/>
              <a:gd name="connsiteY155" fmla="*/ 3375502 h 5311082"/>
              <a:gd name="connsiteX156" fmla="*/ 2893380 w 3003597"/>
              <a:gd name="connsiteY156" fmla="*/ 3367123 h 5311082"/>
              <a:gd name="connsiteX157" fmla="*/ 2905626 w 3003597"/>
              <a:gd name="connsiteY157" fmla="*/ 3365834 h 5311082"/>
              <a:gd name="connsiteX158" fmla="*/ 2912072 w 3003597"/>
              <a:gd name="connsiteY158" fmla="*/ 3374858 h 5311082"/>
              <a:gd name="connsiteX159" fmla="*/ 950710 w 3003597"/>
              <a:gd name="connsiteY159" fmla="*/ 2467333 h 5311082"/>
              <a:gd name="connsiteX160" fmla="*/ 938463 w 3003597"/>
              <a:gd name="connsiteY160" fmla="*/ 2477002 h 5311082"/>
              <a:gd name="connsiteX161" fmla="*/ 934596 w 3003597"/>
              <a:gd name="connsiteY161" fmla="*/ 2471845 h 5311082"/>
              <a:gd name="connsiteX162" fmla="*/ 936530 w 3003597"/>
              <a:gd name="connsiteY162" fmla="*/ 2458954 h 5311082"/>
              <a:gd name="connsiteX163" fmla="*/ 947487 w 3003597"/>
              <a:gd name="connsiteY163" fmla="*/ 2449930 h 5311082"/>
              <a:gd name="connsiteX164" fmla="*/ 954577 w 3003597"/>
              <a:gd name="connsiteY164" fmla="*/ 2460888 h 5311082"/>
              <a:gd name="connsiteX165" fmla="*/ 950710 w 3003597"/>
              <a:gd name="connsiteY165" fmla="*/ 2467333 h 5311082"/>
              <a:gd name="connsiteX166" fmla="*/ 780549 w 3003597"/>
              <a:gd name="connsiteY166" fmla="*/ 2420281 h 5311082"/>
              <a:gd name="connsiteX167" fmla="*/ 787639 w 3003597"/>
              <a:gd name="connsiteY167" fmla="*/ 2426726 h 5311082"/>
              <a:gd name="connsiteX168" fmla="*/ 795373 w 3003597"/>
              <a:gd name="connsiteY168" fmla="*/ 2430594 h 5311082"/>
              <a:gd name="connsiteX169" fmla="*/ 788928 w 3003597"/>
              <a:gd name="connsiteY169" fmla="*/ 2435106 h 5311082"/>
              <a:gd name="connsiteX170" fmla="*/ 774103 w 3003597"/>
              <a:gd name="connsiteY170" fmla="*/ 2436395 h 5311082"/>
              <a:gd name="connsiteX171" fmla="*/ 768302 w 3003597"/>
              <a:gd name="connsiteY171" fmla="*/ 2429949 h 5311082"/>
              <a:gd name="connsiteX172" fmla="*/ 765080 w 3003597"/>
              <a:gd name="connsiteY172" fmla="*/ 2438329 h 5311082"/>
              <a:gd name="connsiteX173" fmla="*/ 761212 w 3003597"/>
              <a:gd name="connsiteY173" fmla="*/ 2442196 h 5311082"/>
              <a:gd name="connsiteX174" fmla="*/ 756700 w 3003597"/>
              <a:gd name="connsiteY174" fmla="*/ 2435750 h 5311082"/>
              <a:gd name="connsiteX175" fmla="*/ 756700 w 3003597"/>
              <a:gd name="connsiteY175" fmla="*/ 2426082 h 5311082"/>
              <a:gd name="connsiteX176" fmla="*/ 752189 w 3003597"/>
              <a:gd name="connsiteY176" fmla="*/ 2417058 h 5311082"/>
              <a:gd name="connsiteX177" fmla="*/ 751544 w 3003597"/>
              <a:gd name="connsiteY177" fmla="*/ 2409968 h 5311082"/>
              <a:gd name="connsiteX178" fmla="*/ 764435 w 3003597"/>
              <a:gd name="connsiteY178" fmla="*/ 2412547 h 5311082"/>
              <a:gd name="connsiteX179" fmla="*/ 770236 w 3003597"/>
              <a:gd name="connsiteY179" fmla="*/ 2418992 h 5311082"/>
              <a:gd name="connsiteX180" fmla="*/ 780549 w 3003597"/>
              <a:gd name="connsiteY180" fmla="*/ 2420281 h 5311082"/>
              <a:gd name="connsiteX181" fmla="*/ 688378 w 3003597"/>
              <a:gd name="connsiteY181" fmla="*/ 2389987 h 5311082"/>
              <a:gd name="connsiteX182" fmla="*/ 678065 w 3003597"/>
              <a:gd name="connsiteY182" fmla="*/ 2394499 h 5311082"/>
              <a:gd name="connsiteX183" fmla="*/ 670331 w 3003597"/>
              <a:gd name="connsiteY183" fmla="*/ 2393855 h 5311082"/>
              <a:gd name="connsiteX184" fmla="*/ 672909 w 3003597"/>
              <a:gd name="connsiteY184" fmla="*/ 2384186 h 5311082"/>
              <a:gd name="connsiteX185" fmla="*/ 686445 w 3003597"/>
              <a:gd name="connsiteY185" fmla="*/ 2382253 h 5311082"/>
              <a:gd name="connsiteX186" fmla="*/ 688378 w 3003597"/>
              <a:gd name="connsiteY186" fmla="*/ 2389987 h 5311082"/>
              <a:gd name="connsiteX187" fmla="*/ 291336 w 3003597"/>
              <a:gd name="connsiteY187" fmla="*/ 2043865 h 5311082"/>
              <a:gd name="connsiteX188" fmla="*/ 288758 w 3003597"/>
              <a:gd name="connsiteY188" fmla="*/ 2049665 h 5311082"/>
              <a:gd name="connsiteX189" fmla="*/ 283602 w 3003597"/>
              <a:gd name="connsiteY189" fmla="*/ 2050954 h 5311082"/>
              <a:gd name="connsiteX190" fmla="*/ 285535 w 3003597"/>
              <a:gd name="connsiteY190" fmla="*/ 2058689 h 5311082"/>
              <a:gd name="connsiteX191" fmla="*/ 279734 w 3003597"/>
              <a:gd name="connsiteY191" fmla="*/ 2062556 h 5311082"/>
              <a:gd name="connsiteX192" fmla="*/ 272644 w 3003597"/>
              <a:gd name="connsiteY192" fmla="*/ 2057400 h 5311082"/>
              <a:gd name="connsiteX193" fmla="*/ 269421 w 3003597"/>
              <a:gd name="connsiteY193" fmla="*/ 2048376 h 5311082"/>
              <a:gd name="connsiteX194" fmla="*/ 278445 w 3003597"/>
              <a:gd name="connsiteY194" fmla="*/ 2039353 h 5311082"/>
              <a:gd name="connsiteX195" fmla="*/ 291336 w 3003597"/>
              <a:gd name="connsiteY195" fmla="*/ 2043865 h 5311082"/>
              <a:gd name="connsiteX196" fmla="*/ 397042 w 3003597"/>
              <a:gd name="connsiteY196" fmla="*/ 1914310 h 5311082"/>
              <a:gd name="connsiteX197" fmla="*/ 378350 w 3003597"/>
              <a:gd name="connsiteY197" fmla="*/ 1922045 h 5311082"/>
              <a:gd name="connsiteX198" fmla="*/ 366104 w 3003597"/>
              <a:gd name="connsiteY198" fmla="*/ 1919467 h 5311082"/>
              <a:gd name="connsiteX199" fmla="*/ 371905 w 3003597"/>
              <a:gd name="connsiteY199" fmla="*/ 1911087 h 5311082"/>
              <a:gd name="connsiteX200" fmla="*/ 379639 w 3003597"/>
              <a:gd name="connsiteY200" fmla="*/ 1902708 h 5311082"/>
              <a:gd name="connsiteX201" fmla="*/ 393175 w 3003597"/>
              <a:gd name="connsiteY201" fmla="*/ 1904642 h 5311082"/>
              <a:gd name="connsiteX202" fmla="*/ 397042 w 3003597"/>
              <a:gd name="connsiteY202" fmla="*/ 1914310 h 5311082"/>
              <a:gd name="connsiteX203" fmla="*/ 670975 w 3003597"/>
              <a:gd name="connsiteY203" fmla="*/ 1778310 h 5311082"/>
              <a:gd name="connsiteX204" fmla="*/ 665174 w 3003597"/>
              <a:gd name="connsiteY204" fmla="*/ 1786045 h 5311082"/>
              <a:gd name="connsiteX205" fmla="*/ 655506 w 3003597"/>
              <a:gd name="connsiteY205" fmla="*/ 1780244 h 5311082"/>
              <a:gd name="connsiteX206" fmla="*/ 645838 w 3003597"/>
              <a:gd name="connsiteY206" fmla="*/ 1784111 h 5311082"/>
              <a:gd name="connsiteX207" fmla="*/ 645193 w 3003597"/>
              <a:gd name="connsiteY207" fmla="*/ 1780889 h 5311082"/>
              <a:gd name="connsiteX208" fmla="*/ 649705 w 3003597"/>
              <a:gd name="connsiteY208" fmla="*/ 1767353 h 5311082"/>
              <a:gd name="connsiteX209" fmla="*/ 656795 w 3003597"/>
              <a:gd name="connsiteY209" fmla="*/ 1760263 h 5311082"/>
              <a:gd name="connsiteX210" fmla="*/ 660663 w 3003597"/>
              <a:gd name="connsiteY210" fmla="*/ 1748016 h 5311082"/>
              <a:gd name="connsiteX211" fmla="*/ 665174 w 3003597"/>
              <a:gd name="connsiteY211" fmla="*/ 1750595 h 5311082"/>
              <a:gd name="connsiteX212" fmla="*/ 668397 w 3003597"/>
              <a:gd name="connsiteY212" fmla="*/ 1765419 h 5311082"/>
              <a:gd name="connsiteX213" fmla="*/ 675487 w 3003597"/>
              <a:gd name="connsiteY213" fmla="*/ 1773154 h 5311082"/>
              <a:gd name="connsiteX214" fmla="*/ 670975 w 3003597"/>
              <a:gd name="connsiteY214" fmla="*/ 1778310 h 5311082"/>
              <a:gd name="connsiteX215" fmla="*/ 740587 w 3003597"/>
              <a:gd name="connsiteY215" fmla="*/ 1717078 h 5311082"/>
              <a:gd name="connsiteX216" fmla="*/ 745743 w 3003597"/>
              <a:gd name="connsiteY216" fmla="*/ 1731258 h 5311082"/>
              <a:gd name="connsiteX217" fmla="*/ 750255 w 3003597"/>
              <a:gd name="connsiteY217" fmla="*/ 1737059 h 5311082"/>
              <a:gd name="connsiteX218" fmla="*/ 767658 w 3003597"/>
              <a:gd name="connsiteY218" fmla="*/ 1740927 h 5311082"/>
              <a:gd name="connsiteX219" fmla="*/ 767658 w 3003597"/>
              <a:gd name="connsiteY219" fmla="*/ 1745438 h 5311082"/>
              <a:gd name="connsiteX220" fmla="*/ 759279 w 3003597"/>
              <a:gd name="connsiteY220" fmla="*/ 1749306 h 5311082"/>
              <a:gd name="connsiteX221" fmla="*/ 695468 w 3003597"/>
              <a:gd name="connsiteY221" fmla="*/ 1731903 h 5311082"/>
              <a:gd name="connsiteX222" fmla="*/ 690956 w 3003597"/>
              <a:gd name="connsiteY222" fmla="*/ 1724168 h 5311082"/>
              <a:gd name="connsiteX223" fmla="*/ 694179 w 3003597"/>
              <a:gd name="connsiteY223" fmla="*/ 1717078 h 5311082"/>
              <a:gd name="connsiteX224" fmla="*/ 700625 w 3003597"/>
              <a:gd name="connsiteY224" fmla="*/ 1717078 h 5311082"/>
              <a:gd name="connsiteX225" fmla="*/ 714160 w 3003597"/>
              <a:gd name="connsiteY225" fmla="*/ 1723524 h 5311082"/>
              <a:gd name="connsiteX226" fmla="*/ 719317 w 3003597"/>
              <a:gd name="connsiteY226" fmla="*/ 1720946 h 5311082"/>
              <a:gd name="connsiteX227" fmla="*/ 720606 w 3003597"/>
              <a:gd name="connsiteY227" fmla="*/ 1713855 h 5311082"/>
              <a:gd name="connsiteX228" fmla="*/ 731563 w 3003597"/>
              <a:gd name="connsiteY228" fmla="*/ 1710633 h 5311082"/>
              <a:gd name="connsiteX229" fmla="*/ 736719 w 3003597"/>
              <a:gd name="connsiteY229" fmla="*/ 1711277 h 5311082"/>
              <a:gd name="connsiteX230" fmla="*/ 740587 w 3003597"/>
              <a:gd name="connsiteY230" fmla="*/ 1717078 h 5311082"/>
              <a:gd name="connsiteX231" fmla="*/ 384151 w 3003597"/>
              <a:gd name="connsiteY231" fmla="*/ 1340017 h 5311082"/>
              <a:gd name="connsiteX232" fmla="*/ 380928 w 3003597"/>
              <a:gd name="connsiteY232" fmla="*/ 1346463 h 5311082"/>
              <a:gd name="connsiteX233" fmla="*/ 375772 w 3003597"/>
              <a:gd name="connsiteY233" fmla="*/ 1349041 h 5311082"/>
              <a:gd name="connsiteX234" fmla="*/ 371260 w 3003597"/>
              <a:gd name="connsiteY234" fmla="*/ 1345818 h 5311082"/>
              <a:gd name="connsiteX235" fmla="*/ 355791 w 3003597"/>
              <a:gd name="connsiteY235" fmla="*/ 1353553 h 5311082"/>
              <a:gd name="connsiteX236" fmla="*/ 348701 w 3003597"/>
              <a:gd name="connsiteY236" fmla="*/ 1347107 h 5311082"/>
              <a:gd name="connsiteX237" fmla="*/ 353857 w 3003597"/>
              <a:gd name="connsiteY237" fmla="*/ 1343884 h 5311082"/>
              <a:gd name="connsiteX238" fmla="*/ 376417 w 3003597"/>
              <a:gd name="connsiteY238" fmla="*/ 1334216 h 5311082"/>
              <a:gd name="connsiteX239" fmla="*/ 382218 w 3003597"/>
              <a:gd name="connsiteY239" fmla="*/ 1322614 h 5311082"/>
              <a:gd name="connsiteX240" fmla="*/ 386729 w 3003597"/>
              <a:gd name="connsiteY240" fmla="*/ 1328415 h 5311082"/>
              <a:gd name="connsiteX241" fmla="*/ 384151 w 3003597"/>
              <a:gd name="connsiteY241" fmla="*/ 1340017 h 5311082"/>
              <a:gd name="connsiteX242" fmla="*/ 299715 w 3003597"/>
              <a:gd name="connsiteY242" fmla="*/ 893989 h 5311082"/>
              <a:gd name="connsiteX243" fmla="*/ 305516 w 3003597"/>
              <a:gd name="connsiteY243" fmla="*/ 896568 h 5311082"/>
              <a:gd name="connsiteX244" fmla="*/ 308739 w 3003597"/>
              <a:gd name="connsiteY244" fmla="*/ 902368 h 5311082"/>
              <a:gd name="connsiteX245" fmla="*/ 291981 w 3003597"/>
              <a:gd name="connsiteY245" fmla="*/ 903657 h 5311082"/>
              <a:gd name="connsiteX246" fmla="*/ 284246 w 3003597"/>
              <a:gd name="connsiteY246" fmla="*/ 893989 h 5311082"/>
              <a:gd name="connsiteX247" fmla="*/ 278445 w 3003597"/>
              <a:gd name="connsiteY247" fmla="*/ 876586 h 5311082"/>
              <a:gd name="connsiteX248" fmla="*/ 286824 w 3003597"/>
              <a:gd name="connsiteY248" fmla="*/ 876586 h 5311082"/>
              <a:gd name="connsiteX249" fmla="*/ 292625 w 3003597"/>
              <a:gd name="connsiteY249" fmla="*/ 885610 h 5311082"/>
              <a:gd name="connsiteX250" fmla="*/ 290692 w 3003597"/>
              <a:gd name="connsiteY250" fmla="*/ 890766 h 5311082"/>
              <a:gd name="connsiteX251" fmla="*/ 299715 w 3003597"/>
              <a:gd name="connsiteY251" fmla="*/ 893989 h 5311082"/>
              <a:gd name="connsiteX252" fmla="*/ 754767 w 3003597"/>
              <a:gd name="connsiteY252" fmla="*/ 871430 h 5311082"/>
              <a:gd name="connsiteX253" fmla="*/ 738008 w 3003597"/>
              <a:gd name="connsiteY253" fmla="*/ 875942 h 5311082"/>
              <a:gd name="connsiteX254" fmla="*/ 733497 w 3003597"/>
              <a:gd name="connsiteY254" fmla="*/ 872075 h 5311082"/>
              <a:gd name="connsiteX255" fmla="*/ 727051 w 3003597"/>
              <a:gd name="connsiteY255" fmla="*/ 855316 h 5311082"/>
              <a:gd name="connsiteX256" fmla="*/ 729629 w 3003597"/>
              <a:gd name="connsiteY256" fmla="*/ 848871 h 5311082"/>
              <a:gd name="connsiteX257" fmla="*/ 754122 w 3003597"/>
              <a:gd name="connsiteY257" fmla="*/ 855316 h 5311082"/>
              <a:gd name="connsiteX258" fmla="*/ 757345 w 3003597"/>
              <a:gd name="connsiteY258" fmla="*/ 865629 h 5311082"/>
              <a:gd name="connsiteX259" fmla="*/ 754767 w 3003597"/>
              <a:gd name="connsiteY259" fmla="*/ 871430 h 5311082"/>
              <a:gd name="connsiteX260" fmla="*/ 264265 w 3003597"/>
              <a:gd name="connsiteY260" fmla="*/ 814710 h 5311082"/>
              <a:gd name="connsiteX261" fmla="*/ 264265 w 3003597"/>
              <a:gd name="connsiteY261" fmla="*/ 823733 h 5311082"/>
              <a:gd name="connsiteX262" fmla="*/ 252019 w 3003597"/>
              <a:gd name="connsiteY262" fmla="*/ 822444 h 5311082"/>
              <a:gd name="connsiteX263" fmla="*/ 252019 w 3003597"/>
              <a:gd name="connsiteY263" fmla="*/ 830823 h 5311082"/>
              <a:gd name="connsiteX264" fmla="*/ 250729 w 3003597"/>
              <a:gd name="connsiteY264" fmla="*/ 839203 h 5311082"/>
              <a:gd name="connsiteX265" fmla="*/ 244284 w 3003597"/>
              <a:gd name="connsiteY265" fmla="*/ 840492 h 5311082"/>
              <a:gd name="connsiteX266" fmla="*/ 244284 w 3003597"/>
              <a:gd name="connsiteY266" fmla="*/ 834691 h 5311082"/>
              <a:gd name="connsiteX267" fmla="*/ 239128 w 3003597"/>
              <a:gd name="connsiteY267" fmla="*/ 830823 h 5311082"/>
              <a:gd name="connsiteX268" fmla="*/ 239772 w 3003597"/>
              <a:gd name="connsiteY268" fmla="*/ 822444 h 5311082"/>
              <a:gd name="connsiteX269" fmla="*/ 244284 w 3003597"/>
              <a:gd name="connsiteY269" fmla="*/ 819222 h 5311082"/>
              <a:gd name="connsiteX270" fmla="*/ 244929 w 3003597"/>
              <a:gd name="connsiteY270" fmla="*/ 810842 h 5311082"/>
              <a:gd name="connsiteX271" fmla="*/ 250085 w 3003597"/>
              <a:gd name="connsiteY271" fmla="*/ 809553 h 5311082"/>
              <a:gd name="connsiteX272" fmla="*/ 264265 w 3003597"/>
              <a:gd name="connsiteY272" fmla="*/ 814710 h 5311082"/>
              <a:gd name="connsiteX273" fmla="*/ 386729 w 3003597"/>
              <a:gd name="connsiteY273" fmla="*/ 792151 h 5311082"/>
              <a:gd name="connsiteX274" fmla="*/ 377061 w 3003597"/>
              <a:gd name="connsiteY274" fmla="*/ 822444 h 5311082"/>
              <a:gd name="connsiteX275" fmla="*/ 368682 w 3003597"/>
              <a:gd name="connsiteY275" fmla="*/ 822444 h 5311082"/>
              <a:gd name="connsiteX276" fmla="*/ 364815 w 3003597"/>
              <a:gd name="connsiteY276" fmla="*/ 817288 h 5311082"/>
              <a:gd name="connsiteX277" fmla="*/ 374483 w 3003597"/>
              <a:gd name="connsiteY277" fmla="*/ 808909 h 5311082"/>
              <a:gd name="connsiteX278" fmla="*/ 366748 w 3003597"/>
              <a:gd name="connsiteY278" fmla="*/ 805042 h 5311082"/>
              <a:gd name="connsiteX279" fmla="*/ 360947 w 3003597"/>
              <a:gd name="connsiteY279" fmla="*/ 805686 h 5311082"/>
              <a:gd name="connsiteX280" fmla="*/ 367393 w 3003597"/>
              <a:gd name="connsiteY280" fmla="*/ 796018 h 5311082"/>
              <a:gd name="connsiteX281" fmla="*/ 386729 w 3003597"/>
              <a:gd name="connsiteY281" fmla="*/ 792151 h 5311082"/>
              <a:gd name="connsiteX282" fmla="*/ 696757 w 3003597"/>
              <a:gd name="connsiteY282" fmla="*/ 781193 h 5311082"/>
              <a:gd name="connsiteX283" fmla="*/ 700625 w 3003597"/>
              <a:gd name="connsiteY283" fmla="*/ 803752 h 5311082"/>
              <a:gd name="connsiteX284" fmla="*/ 694179 w 3003597"/>
              <a:gd name="connsiteY284" fmla="*/ 797307 h 5311082"/>
              <a:gd name="connsiteX285" fmla="*/ 689023 w 3003597"/>
              <a:gd name="connsiteY285" fmla="*/ 795373 h 5311082"/>
              <a:gd name="connsiteX286" fmla="*/ 689023 w 3003597"/>
              <a:gd name="connsiteY286" fmla="*/ 781838 h 5311082"/>
              <a:gd name="connsiteX287" fmla="*/ 696757 w 3003597"/>
              <a:gd name="connsiteY287" fmla="*/ 781193 h 5311082"/>
              <a:gd name="connsiteX288" fmla="*/ 563980 w 3003597"/>
              <a:gd name="connsiteY288" fmla="*/ 694824 h 5311082"/>
              <a:gd name="connsiteX289" fmla="*/ 573648 w 3003597"/>
              <a:gd name="connsiteY289" fmla="*/ 702558 h 5311082"/>
              <a:gd name="connsiteX290" fmla="*/ 576227 w 3003597"/>
              <a:gd name="connsiteY290" fmla="*/ 713516 h 5311082"/>
              <a:gd name="connsiteX291" fmla="*/ 581383 w 3003597"/>
              <a:gd name="connsiteY291" fmla="*/ 718672 h 5311082"/>
              <a:gd name="connsiteX292" fmla="*/ 586539 w 3003597"/>
              <a:gd name="connsiteY292" fmla="*/ 727696 h 5311082"/>
              <a:gd name="connsiteX293" fmla="*/ 576871 w 3003597"/>
              <a:gd name="connsiteY293" fmla="*/ 723828 h 5311082"/>
              <a:gd name="connsiteX294" fmla="*/ 571715 w 3003597"/>
              <a:gd name="connsiteY294" fmla="*/ 714805 h 5311082"/>
              <a:gd name="connsiteX295" fmla="*/ 563980 w 3003597"/>
              <a:gd name="connsiteY295" fmla="*/ 714805 h 5311082"/>
              <a:gd name="connsiteX296" fmla="*/ 554957 w 3003597"/>
              <a:gd name="connsiteY296" fmla="*/ 711582 h 5311082"/>
              <a:gd name="connsiteX297" fmla="*/ 549800 w 3003597"/>
              <a:gd name="connsiteY297" fmla="*/ 701269 h 5311082"/>
              <a:gd name="connsiteX298" fmla="*/ 558824 w 3003597"/>
              <a:gd name="connsiteY298" fmla="*/ 701269 h 5311082"/>
              <a:gd name="connsiteX299" fmla="*/ 563980 w 3003597"/>
              <a:gd name="connsiteY299" fmla="*/ 694824 h 5311082"/>
              <a:gd name="connsiteX300" fmla="*/ 402843 w 3003597"/>
              <a:gd name="connsiteY300" fmla="*/ 690312 h 5311082"/>
              <a:gd name="connsiteX301" fmla="*/ 409289 w 3003597"/>
              <a:gd name="connsiteY301" fmla="*/ 698691 h 5311082"/>
              <a:gd name="connsiteX302" fmla="*/ 411867 w 3003597"/>
              <a:gd name="connsiteY302" fmla="*/ 704492 h 5311082"/>
              <a:gd name="connsiteX303" fmla="*/ 411867 w 3003597"/>
              <a:gd name="connsiteY303" fmla="*/ 717383 h 5311082"/>
              <a:gd name="connsiteX304" fmla="*/ 397042 w 3003597"/>
              <a:gd name="connsiteY304" fmla="*/ 716738 h 5311082"/>
              <a:gd name="connsiteX305" fmla="*/ 391886 w 3003597"/>
              <a:gd name="connsiteY305" fmla="*/ 709004 h 5311082"/>
              <a:gd name="connsiteX306" fmla="*/ 389308 w 3003597"/>
              <a:gd name="connsiteY306" fmla="*/ 697402 h 5311082"/>
              <a:gd name="connsiteX307" fmla="*/ 391241 w 3003597"/>
              <a:gd name="connsiteY307" fmla="*/ 690956 h 5311082"/>
              <a:gd name="connsiteX308" fmla="*/ 402843 w 3003597"/>
              <a:gd name="connsiteY308" fmla="*/ 690312 h 5311082"/>
              <a:gd name="connsiteX309" fmla="*/ 955866 w 3003597"/>
              <a:gd name="connsiteY309" fmla="*/ 634881 h 5311082"/>
              <a:gd name="connsiteX310" fmla="*/ 960378 w 3003597"/>
              <a:gd name="connsiteY310" fmla="*/ 657440 h 5311082"/>
              <a:gd name="connsiteX311" fmla="*/ 943620 w 3003597"/>
              <a:gd name="connsiteY311" fmla="*/ 650350 h 5311082"/>
              <a:gd name="connsiteX312" fmla="*/ 939108 w 3003597"/>
              <a:gd name="connsiteY312" fmla="*/ 639392 h 5311082"/>
              <a:gd name="connsiteX313" fmla="*/ 946198 w 3003597"/>
              <a:gd name="connsiteY313" fmla="*/ 630369 h 5311082"/>
              <a:gd name="connsiteX314" fmla="*/ 955866 w 3003597"/>
              <a:gd name="connsiteY314" fmla="*/ 634881 h 5311082"/>
              <a:gd name="connsiteX315" fmla="*/ 593630 w 3003597"/>
              <a:gd name="connsiteY315" fmla="*/ 584606 h 5311082"/>
              <a:gd name="connsiteX316" fmla="*/ 631658 w 3003597"/>
              <a:gd name="connsiteY316" fmla="*/ 597497 h 5311082"/>
              <a:gd name="connsiteX317" fmla="*/ 644549 w 3003597"/>
              <a:gd name="connsiteY317" fmla="*/ 594919 h 5311082"/>
              <a:gd name="connsiteX318" fmla="*/ 647127 w 3003597"/>
              <a:gd name="connsiteY318" fmla="*/ 602009 h 5311082"/>
              <a:gd name="connsiteX319" fmla="*/ 640037 w 3003597"/>
              <a:gd name="connsiteY319" fmla="*/ 612966 h 5311082"/>
              <a:gd name="connsiteX320" fmla="*/ 628435 w 3003597"/>
              <a:gd name="connsiteY320" fmla="*/ 614900 h 5311082"/>
              <a:gd name="connsiteX321" fmla="*/ 618767 w 3003597"/>
              <a:gd name="connsiteY321" fmla="*/ 611677 h 5311082"/>
              <a:gd name="connsiteX322" fmla="*/ 609743 w 3003597"/>
              <a:gd name="connsiteY322" fmla="*/ 606521 h 5311082"/>
              <a:gd name="connsiteX323" fmla="*/ 602653 w 3003597"/>
              <a:gd name="connsiteY323" fmla="*/ 606521 h 5311082"/>
              <a:gd name="connsiteX324" fmla="*/ 587829 w 3003597"/>
              <a:gd name="connsiteY324" fmla="*/ 595563 h 5311082"/>
              <a:gd name="connsiteX325" fmla="*/ 589118 w 3003597"/>
              <a:gd name="connsiteY325" fmla="*/ 586540 h 5311082"/>
              <a:gd name="connsiteX326" fmla="*/ 593630 w 3003597"/>
              <a:gd name="connsiteY326" fmla="*/ 584606 h 5311082"/>
              <a:gd name="connsiteX327" fmla="*/ 745099 w 3003597"/>
              <a:gd name="connsiteY327" fmla="*/ 451829 h 5311082"/>
              <a:gd name="connsiteX328" fmla="*/ 733497 w 3003597"/>
              <a:gd name="connsiteY328" fmla="*/ 458274 h 5311082"/>
              <a:gd name="connsiteX329" fmla="*/ 720606 w 3003597"/>
              <a:gd name="connsiteY329" fmla="*/ 457630 h 5311082"/>
              <a:gd name="connsiteX330" fmla="*/ 712871 w 3003597"/>
              <a:gd name="connsiteY330" fmla="*/ 431203 h 5311082"/>
              <a:gd name="connsiteX331" fmla="*/ 707715 w 3003597"/>
              <a:gd name="connsiteY331" fmla="*/ 426047 h 5311082"/>
              <a:gd name="connsiteX332" fmla="*/ 707070 w 3003597"/>
              <a:gd name="connsiteY332" fmla="*/ 417668 h 5311082"/>
              <a:gd name="connsiteX333" fmla="*/ 711582 w 3003597"/>
              <a:gd name="connsiteY333" fmla="*/ 406710 h 5311082"/>
              <a:gd name="connsiteX334" fmla="*/ 717383 w 3003597"/>
              <a:gd name="connsiteY334" fmla="*/ 405421 h 5311082"/>
              <a:gd name="connsiteX335" fmla="*/ 725762 w 3003597"/>
              <a:gd name="connsiteY335" fmla="*/ 411867 h 5311082"/>
              <a:gd name="connsiteX336" fmla="*/ 738008 w 3003597"/>
              <a:gd name="connsiteY336" fmla="*/ 427980 h 5311082"/>
              <a:gd name="connsiteX337" fmla="*/ 747677 w 3003597"/>
              <a:gd name="connsiteY337" fmla="*/ 437649 h 5311082"/>
              <a:gd name="connsiteX338" fmla="*/ 745099 w 3003597"/>
              <a:gd name="connsiteY338" fmla="*/ 451829 h 5311082"/>
              <a:gd name="connsiteX339" fmla="*/ 777971 w 3003597"/>
              <a:gd name="connsiteY339" fmla="*/ 270066 h 5311082"/>
              <a:gd name="connsiteX340" fmla="*/ 774748 w 3003597"/>
              <a:gd name="connsiteY340" fmla="*/ 273289 h 5311082"/>
              <a:gd name="connsiteX341" fmla="*/ 744454 w 3003597"/>
              <a:gd name="connsiteY341" fmla="*/ 264910 h 5311082"/>
              <a:gd name="connsiteX342" fmla="*/ 740587 w 3003597"/>
              <a:gd name="connsiteY342" fmla="*/ 258464 h 5311082"/>
              <a:gd name="connsiteX343" fmla="*/ 749610 w 3003597"/>
              <a:gd name="connsiteY343" fmla="*/ 248796 h 5311082"/>
              <a:gd name="connsiteX344" fmla="*/ 757989 w 3003597"/>
              <a:gd name="connsiteY344" fmla="*/ 244284 h 5311082"/>
              <a:gd name="connsiteX345" fmla="*/ 761212 w 3003597"/>
              <a:gd name="connsiteY345" fmla="*/ 239772 h 5311082"/>
              <a:gd name="connsiteX346" fmla="*/ 768302 w 3003597"/>
              <a:gd name="connsiteY346" fmla="*/ 235905 h 5311082"/>
              <a:gd name="connsiteX347" fmla="*/ 777326 w 3003597"/>
              <a:gd name="connsiteY347" fmla="*/ 237839 h 5311082"/>
              <a:gd name="connsiteX348" fmla="*/ 781838 w 3003597"/>
              <a:gd name="connsiteY348" fmla="*/ 244284 h 5311082"/>
              <a:gd name="connsiteX349" fmla="*/ 780549 w 3003597"/>
              <a:gd name="connsiteY349" fmla="*/ 264910 h 5311082"/>
              <a:gd name="connsiteX350" fmla="*/ 777971 w 3003597"/>
              <a:gd name="connsiteY350" fmla="*/ 270066 h 5311082"/>
              <a:gd name="connsiteX351" fmla="*/ 644549 w 3003597"/>
              <a:gd name="connsiteY351" fmla="*/ 252019 h 5311082"/>
              <a:gd name="connsiteX352" fmla="*/ 638103 w 3003597"/>
              <a:gd name="connsiteY352" fmla="*/ 254597 h 5311082"/>
              <a:gd name="connsiteX353" fmla="*/ 634881 w 3003597"/>
              <a:gd name="connsiteY353" fmla="*/ 250085 h 5311082"/>
              <a:gd name="connsiteX354" fmla="*/ 627791 w 3003597"/>
              <a:gd name="connsiteY354" fmla="*/ 231393 h 5311082"/>
              <a:gd name="connsiteX355" fmla="*/ 618122 w 3003597"/>
              <a:gd name="connsiteY355" fmla="*/ 218502 h 5311082"/>
              <a:gd name="connsiteX356" fmla="*/ 624568 w 3003597"/>
              <a:gd name="connsiteY356" fmla="*/ 214635 h 5311082"/>
              <a:gd name="connsiteX357" fmla="*/ 641326 w 3003597"/>
              <a:gd name="connsiteY357" fmla="*/ 223658 h 5311082"/>
              <a:gd name="connsiteX358" fmla="*/ 655506 w 3003597"/>
              <a:gd name="connsiteY358" fmla="*/ 239128 h 5311082"/>
              <a:gd name="connsiteX359" fmla="*/ 685800 w 3003597"/>
              <a:gd name="connsiteY359" fmla="*/ 240417 h 5311082"/>
              <a:gd name="connsiteX360" fmla="*/ 690312 w 3003597"/>
              <a:gd name="connsiteY360" fmla="*/ 246218 h 5311082"/>
              <a:gd name="connsiteX361" fmla="*/ 677421 w 3003597"/>
              <a:gd name="connsiteY361" fmla="*/ 251374 h 5311082"/>
              <a:gd name="connsiteX362" fmla="*/ 644549 w 3003597"/>
              <a:gd name="connsiteY362" fmla="*/ 252019 h 5311082"/>
              <a:gd name="connsiteX363" fmla="*/ 7735 w 3003597"/>
              <a:gd name="connsiteY363" fmla="*/ 154047 h 5311082"/>
              <a:gd name="connsiteX364" fmla="*/ 0 w 3003597"/>
              <a:gd name="connsiteY364" fmla="*/ 156625 h 5311082"/>
              <a:gd name="connsiteX365" fmla="*/ 3223 w 3003597"/>
              <a:gd name="connsiteY365" fmla="*/ 144379 h 5311082"/>
              <a:gd name="connsiteX366" fmla="*/ 12891 w 3003597"/>
              <a:gd name="connsiteY366" fmla="*/ 140512 h 5311082"/>
              <a:gd name="connsiteX367" fmla="*/ 14825 w 3003597"/>
              <a:gd name="connsiteY367" fmla="*/ 146957 h 5311082"/>
              <a:gd name="connsiteX368" fmla="*/ 7735 w 3003597"/>
              <a:gd name="connsiteY368" fmla="*/ 154047 h 5311082"/>
              <a:gd name="connsiteX369" fmla="*/ 565914 w 3003597"/>
              <a:gd name="connsiteY369" fmla="*/ 122464 h 5311082"/>
              <a:gd name="connsiteX370" fmla="*/ 560757 w 3003597"/>
              <a:gd name="connsiteY370" fmla="*/ 124398 h 5311082"/>
              <a:gd name="connsiteX371" fmla="*/ 543999 w 3003597"/>
              <a:gd name="connsiteY371" fmla="*/ 112151 h 5311082"/>
              <a:gd name="connsiteX372" fmla="*/ 531753 w 3003597"/>
              <a:gd name="connsiteY372" fmla="*/ 96682 h 5311082"/>
              <a:gd name="connsiteX373" fmla="*/ 531753 w 3003597"/>
              <a:gd name="connsiteY373" fmla="*/ 92815 h 5311082"/>
              <a:gd name="connsiteX374" fmla="*/ 558179 w 3003597"/>
              <a:gd name="connsiteY374" fmla="*/ 90237 h 5311082"/>
              <a:gd name="connsiteX375" fmla="*/ 560113 w 3003597"/>
              <a:gd name="connsiteY375" fmla="*/ 95393 h 5311082"/>
              <a:gd name="connsiteX376" fmla="*/ 558824 w 3003597"/>
              <a:gd name="connsiteY376" fmla="*/ 114085 h 5311082"/>
              <a:gd name="connsiteX377" fmla="*/ 565914 w 3003597"/>
              <a:gd name="connsiteY377" fmla="*/ 122464 h 5311082"/>
              <a:gd name="connsiteX378" fmla="*/ 505326 w 3003597"/>
              <a:gd name="connsiteY378" fmla="*/ 62521 h 5311082"/>
              <a:gd name="connsiteX379" fmla="*/ 510483 w 3003597"/>
              <a:gd name="connsiteY379" fmla="*/ 79279 h 5311082"/>
              <a:gd name="connsiteX380" fmla="*/ 507905 w 3003597"/>
              <a:gd name="connsiteY380" fmla="*/ 87659 h 5311082"/>
              <a:gd name="connsiteX381" fmla="*/ 499525 w 3003597"/>
              <a:gd name="connsiteY381" fmla="*/ 86370 h 5311082"/>
              <a:gd name="connsiteX382" fmla="*/ 483412 w 3003597"/>
              <a:gd name="connsiteY382" fmla="*/ 71545 h 5311082"/>
              <a:gd name="connsiteX383" fmla="*/ 468587 w 3003597"/>
              <a:gd name="connsiteY383" fmla="*/ 70256 h 5311082"/>
              <a:gd name="connsiteX384" fmla="*/ 461497 w 3003597"/>
              <a:gd name="connsiteY384" fmla="*/ 63166 h 5311082"/>
              <a:gd name="connsiteX385" fmla="*/ 498881 w 3003597"/>
              <a:gd name="connsiteY385" fmla="*/ 50275 h 5311082"/>
              <a:gd name="connsiteX386" fmla="*/ 505326 w 3003597"/>
              <a:gd name="connsiteY386" fmla="*/ 62521 h 5311082"/>
              <a:gd name="connsiteX387" fmla="*/ 444739 w 3003597"/>
              <a:gd name="connsiteY387" fmla="*/ 46408 h 5311082"/>
              <a:gd name="connsiteX388" fmla="*/ 441516 w 3003597"/>
              <a:gd name="connsiteY388" fmla="*/ 56076 h 5311082"/>
              <a:gd name="connsiteX389" fmla="*/ 437649 w 3003597"/>
              <a:gd name="connsiteY389" fmla="*/ 53497 h 5311082"/>
              <a:gd name="connsiteX390" fmla="*/ 427980 w 3003597"/>
              <a:gd name="connsiteY390" fmla="*/ 52208 h 5311082"/>
              <a:gd name="connsiteX391" fmla="*/ 426047 w 3003597"/>
              <a:gd name="connsiteY391" fmla="*/ 43829 h 5311082"/>
              <a:gd name="connsiteX392" fmla="*/ 433137 w 3003597"/>
              <a:gd name="connsiteY392" fmla="*/ 40607 h 5311082"/>
              <a:gd name="connsiteX393" fmla="*/ 444739 w 3003597"/>
              <a:gd name="connsiteY393" fmla="*/ 46408 h 5311082"/>
              <a:gd name="connsiteX394" fmla="*/ 539487 w 3003597"/>
              <a:gd name="connsiteY394" fmla="*/ 8379 h 5311082"/>
              <a:gd name="connsiteX395" fmla="*/ 536909 w 3003597"/>
              <a:gd name="connsiteY395" fmla="*/ 10957 h 5311082"/>
              <a:gd name="connsiteX396" fmla="*/ 522729 w 3003597"/>
              <a:gd name="connsiteY396" fmla="*/ 3223 h 5311082"/>
              <a:gd name="connsiteX397" fmla="*/ 529175 w 3003597"/>
              <a:gd name="connsiteY397" fmla="*/ 0 h 5311082"/>
              <a:gd name="connsiteX398" fmla="*/ 541421 w 3003597"/>
              <a:gd name="connsiteY398" fmla="*/ 644 h 5311082"/>
              <a:gd name="connsiteX399" fmla="*/ 547866 w 3003597"/>
              <a:gd name="connsiteY399" fmla="*/ 7735 h 5311082"/>
              <a:gd name="connsiteX400" fmla="*/ 539487 w 3003597"/>
              <a:gd name="connsiteY400" fmla="*/ 8379 h 53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3003597" h="5311082">
                <a:moveTo>
                  <a:pt x="1283297" y="5309794"/>
                </a:moveTo>
                <a:lnTo>
                  <a:pt x="1274918" y="5315595"/>
                </a:lnTo>
                <a:lnTo>
                  <a:pt x="1263960" y="5312372"/>
                </a:lnTo>
                <a:lnTo>
                  <a:pt x="1260093" y="5307860"/>
                </a:lnTo>
                <a:lnTo>
                  <a:pt x="1260093" y="5297547"/>
                </a:lnTo>
                <a:lnTo>
                  <a:pt x="1267183" y="5277567"/>
                </a:lnTo>
                <a:lnTo>
                  <a:pt x="1270406" y="5274344"/>
                </a:lnTo>
                <a:lnTo>
                  <a:pt x="1278785" y="5281434"/>
                </a:lnTo>
                <a:lnTo>
                  <a:pt x="1278141" y="5284656"/>
                </a:lnTo>
                <a:lnTo>
                  <a:pt x="1282008" y="5294325"/>
                </a:lnTo>
                <a:lnTo>
                  <a:pt x="1283297" y="5309794"/>
                </a:lnTo>
                <a:close/>
                <a:moveTo>
                  <a:pt x="2926897" y="3907255"/>
                </a:moveTo>
                <a:lnTo>
                  <a:pt x="2918517" y="3911123"/>
                </a:lnTo>
                <a:lnTo>
                  <a:pt x="2912717" y="3909834"/>
                </a:lnTo>
                <a:lnTo>
                  <a:pt x="2914006" y="3903388"/>
                </a:lnTo>
                <a:lnTo>
                  <a:pt x="2920451" y="3900165"/>
                </a:lnTo>
                <a:lnTo>
                  <a:pt x="2930120" y="3888564"/>
                </a:lnTo>
                <a:lnTo>
                  <a:pt x="2931408" y="3894364"/>
                </a:lnTo>
                <a:lnTo>
                  <a:pt x="2935920" y="3895653"/>
                </a:lnTo>
                <a:lnTo>
                  <a:pt x="2935920" y="3900810"/>
                </a:lnTo>
                <a:lnTo>
                  <a:pt x="2926897" y="3907255"/>
                </a:lnTo>
                <a:close/>
                <a:moveTo>
                  <a:pt x="2721930" y="3896943"/>
                </a:moveTo>
                <a:lnTo>
                  <a:pt x="2727731" y="3901455"/>
                </a:lnTo>
                <a:lnTo>
                  <a:pt x="2723219" y="3907255"/>
                </a:lnTo>
                <a:lnTo>
                  <a:pt x="2711617" y="3900810"/>
                </a:lnTo>
                <a:lnTo>
                  <a:pt x="2696148" y="3903388"/>
                </a:lnTo>
                <a:lnTo>
                  <a:pt x="2689058" y="3892431"/>
                </a:lnTo>
                <a:lnTo>
                  <a:pt x="2694859" y="3884052"/>
                </a:lnTo>
                <a:lnTo>
                  <a:pt x="2689058" y="3881473"/>
                </a:lnTo>
                <a:lnTo>
                  <a:pt x="2683902" y="3874383"/>
                </a:lnTo>
                <a:lnTo>
                  <a:pt x="2687769" y="3871161"/>
                </a:lnTo>
                <a:lnTo>
                  <a:pt x="2699371" y="3882118"/>
                </a:lnTo>
                <a:lnTo>
                  <a:pt x="2714840" y="3895653"/>
                </a:lnTo>
                <a:lnTo>
                  <a:pt x="2721930" y="3896943"/>
                </a:lnTo>
                <a:close/>
                <a:moveTo>
                  <a:pt x="2565949" y="3849891"/>
                </a:moveTo>
                <a:lnTo>
                  <a:pt x="2573039" y="3857625"/>
                </a:lnTo>
                <a:lnTo>
                  <a:pt x="2578840" y="3853113"/>
                </a:lnTo>
                <a:lnTo>
                  <a:pt x="2584641" y="3855691"/>
                </a:lnTo>
                <a:lnTo>
                  <a:pt x="2587864" y="3851824"/>
                </a:lnTo>
                <a:lnTo>
                  <a:pt x="2597532" y="3853113"/>
                </a:lnTo>
                <a:lnTo>
                  <a:pt x="2601400" y="3855691"/>
                </a:lnTo>
                <a:lnTo>
                  <a:pt x="2597532" y="3863426"/>
                </a:lnTo>
                <a:lnTo>
                  <a:pt x="2588509" y="3864715"/>
                </a:lnTo>
                <a:lnTo>
                  <a:pt x="2567883" y="3860203"/>
                </a:lnTo>
                <a:lnTo>
                  <a:pt x="2565949" y="3849891"/>
                </a:lnTo>
                <a:close/>
                <a:moveTo>
                  <a:pt x="2540812" y="3842800"/>
                </a:moveTo>
                <a:lnTo>
                  <a:pt x="2537589" y="3839578"/>
                </a:lnTo>
                <a:lnTo>
                  <a:pt x="2517608" y="3833132"/>
                </a:lnTo>
                <a:lnTo>
                  <a:pt x="2511163" y="3822820"/>
                </a:lnTo>
                <a:lnTo>
                  <a:pt x="2518253" y="3812507"/>
                </a:lnTo>
                <a:lnTo>
                  <a:pt x="2539523" y="3817018"/>
                </a:lnTo>
                <a:lnTo>
                  <a:pt x="2546613" y="3831199"/>
                </a:lnTo>
                <a:lnTo>
                  <a:pt x="2546613" y="3837000"/>
                </a:lnTo>
                <a:lnTo>
                  <a:pt x="2540812" y="3842800"/>
                </a:lnTo>
                <a:close/>
                <a:moveTo>
                  <a:pt x="2862442" y="3782857"/>
                </a:moveTo>
                <a:lnTo>
                  <a:pt x="2860508" y="3786080"/>
                </a:lnTo>
                <a:lnTo>
                  <a:pt x="2841816" y="3786080"/>
                </a:lnTo>
                <a:lnTo>
                  <a:pt x="2835371" y="3784147"/>
                </a:lnTo>
                <a:lnTo>
                  <a:pt x="2819257" y="3775123"/>
                </a:lnTo>
                <a:lnTo>
                  <a:pt x="2822480" y="3771256"/>
                </a:lnTo>
                <a:lnTo>
                  <a:pt x="2839238" y="3766099"/>
                </a:lnTo>
                <a:lnTo>
                  <a:pt x="2846328" y="3769966"/>
                </a:lnTo>
                <a:lnTo>
                  <a:pt x="2862442" y="3782857"/>
                </a:lnTo>
                <a:close/>
                <a:moveTo>
                  <a:pt x="2649096" y="3766744"/>
                </a:moveTo>
                <a:lnTo>
                  <a:pt x="2650385" y="3771900"/>
                </a:lnTo>
                <a:lnTo>
                  <a:pt x="2638139" y="3768033"/>
                </a:lnTo>
                <a:lnTo>
                  <a:pt x="2633627" y="3757075"/>
                </a:lnTo>
                <a:lnTo>
                  <a:pt x="2634916" y="3751274"/>
                </a:lnTo>
                <a:lnTo>
                  <a:pt x="2639428" y="3748696"/>
                </a:lnTo>
                <a:lnTo>
                  <a:pt x="2649741" y="3754497"/>
                </a:lnTo>
                <a:lnTo>
                  <a:pt x="2654252" y="3760943"/>
                </a:lnTo>
                <a:lnTo>
                  <a:pt x="2649096" y="3766744"/>
                </a:lnTo>
                <a:close/>
                <a:moveTo>
                  <a:pt x="2866309" y="3744829"/>
                </a:moveTo>
                <a:lnTo>
                  <a:pt x="2886935" y="3754497"/>
                </a:lnTo>
                <a:lnTo>
                  <a:pt x="2899181" y="3752564"/>
                </a:lnTo>
                <a:lnTo>
                  <a:pt x="2908849" y="3757075"/>
                </a:lnTo>
                <a:lnTo>
                  <a:pt x="2908849" y="3764165"/>
                </a:lnTo>
                <a:lnTo>
                  <a:pt x="2903048" y="3766744"/>
                </a:lnTo>
                <a:lnTo>
                  <a:pt x="2894025" y="3765455"/>
                </a:lnTo>
                <a:lnTo>
                  <a:pt x="2885001" y="3759654"/>
                </a:lnTo>
                <a:lnTo>
                  <a:pt x="2863086" y="3755786"/>
                </a:lnTo>
                <a:lnTo>
                  <a:pt x="2858574" y="3749341"/>
                </a:lnTo>
                <a:lnTo>
                  <a:pt x="2866309" y="3744829"/>
                </a:lnTo>
                <a:close/>
                <a:moveTo>
                  <a:pt x="2835371" y="3690687"/>
                </a:moveTo>
                <a:lnTo>
                  <a:pt x="2842461" y="3715824"/>
                </a:lnTo>
                <a:lnTo>
                  <a:pt x="2846973" y="3722914"/>
                </a:lnTo>
                <a:lnTo>
                  <a:pt x="2854707" y="3725492"/>
                </a:lnTo>
                <a:lnTo>
                  <a:pt x="2858574" y="3737095"/>
                </a:lnTo>
                <a:lnTo>
                  <a:pt x="2852774" y="3748052"/>
                </a:lnTo>
                <a:lnTo>
                  <a:pt x="2841171" y="3754497"/>
                </a:lnTo>
                <a:lnTo>
                  <a:pt x="2823769" y="3751919"/>
                </a:lnTo>
                <a:lnTo>
                  <a:pt x="2817968" y="3745474"/>
                </a:lnTo>
                <a:lnTo>
                  <a:pt x="2820546" y="3739673"/>
                </a:lnTo>
                <a:lnTo>
                  <a:pt x="2819257" y="3733227"/>
                </a:lnTo>
                <a:lnTo>
                  <a:pt x="2811522" y="3719047"/>
                </a:lnTo>
                <a:lnTo>
                  <a:pt x="2810878" y="3700355"/>
                </a:lnTo>
                <a:lnTo>
                  <a:pt x="2819257" y="3710023"/>
                </a:lnTo>
                <a:lnTo>
                  <a:pt x="2822480" y="3700355"/>
                </a:lnTo>
                <a:lnTo>
                  <a:pt x="2819901" y="3696488"/>
                </a:lnTo>
                <a:lnTo>
                  <a:pt x="2819901" y="3688753"/>
                </a:lnTo>
                <a:lnTo>
                  <a:pt x="2826347" y="3681019"/>
                </a:lnTo>
                <a:lnTo>
                  <a:pt x="2830859" y="3682308"/>
                </a:lnTo>
                <a:lnTo>
                  <a:pt x="2831503" y="3690042"/>
                </a:lnTo>
                <a:lnTo>
                  <a:pt x="2835371" y="3690687"/>
                </a:lnTo>
                <a:close/>
                <a:moveTo>
                  <a:pt x="2478935" y="3671995"/>
                </a:moveTo>
                <a:lnTo>
                  <a:pt x="2476357" y="3671995"/>
                </a:lnTo>
                <a:lnTo>
                  <a:pt x="2468622" y="3655237"/>
                </a:lnTo>
                <a:lnTo>
                  <a:pt x="2482802" y="3657815"/>
                </a:lnTo>
                <a:lnTo>
                  <a:pt x="2486025" y="3662327"/>
                </a:lnTo>
                <a:lnTo>
                  <a:pt x="2484736" y="3670706"/>
                </a:lnTo>
                <a:lnTo>
                  <a:pt x="2478935" y="3671995"/>
                </a:lnTo>
                <a:close/>
                <a:moveTo>
                  <a:pt x="2540812" y="3659749"/>
                </a:moveTo>
                <a:lnTo>
                  <a:pt x="2529854" y="3669417"/>
                </a:lnTo>
                <a:lnTo>
                  <a:pt x="2512452" y="3642990"/>
                </a:lnTo>
                <a:lnTo>
                  <a:pt x="2516963" y="3633967"/>
                </a:lnTo>
                <a:lnTo>
                  <a:pt x="2527921" y="3630099"/>
                </a:lnTo>
                <a:lnTo>
                  <a:pt x="2571106" y="3640412"/>
                </a:lnTo>
                <a:lnTo>
                  <a:pt x="2570461" y="3646858"/>
                </a:lnTo>
                <a:lnTo>
                  <a:pt x="2556926" y="3649436"/>
                </a:lnTo>
                <a:lnTo>
                  <a:pt x="2540812" y="3659749"/>
                </a:lnTo>
                <a:close/>
                <a:moveTo>
                  <a:pt x="2872755" y="3547597"/>
                </a:moveTo>
                <a:lnTo>
                  <a:pt x="2868887" y="3549531"/>
                </a:lnTo>
                <a:lnTo>
                  <a:pt x="2863731" y="3521815"/>
                </a:lnTo>
                <a:lnTo>
                  <a:pt x="2867598" y="3509569"/>
                </a:lnTo>
                <a:lnTo>
                  <a:pt x="2863731" y="3499256"/>
                </a:lnTo>
                <a:lnTo>
                  <a:pt x="2883712" y="3487009"/>
                </a:lnTo>
                <a:lnTo>
                  <a:pt x="2885001" y="3500545"/>
                </a:lnTo>
                <a:lnTo>
                  <a:pt x="2875977" y="3516014"/>
                </a:lnTo>
                <a:lnTo>
                  <a:pt x="2880489" y="3521171"/>
                </a:lnTo>
                <a:lnTo>
                  <a:pt x="2880489" y="3535350"/>
                </a:lnTo>
                <a:lnTo>
                  <a:pt x="2879200" y="3542441"/>
                </a:lnTo>
                <a:lnTo>
                  <a:pt x="2872755" y="3547597"/>
                </a:lnTo>
                <a:close/>
                <a:moveTo>
                  <a:pt x="2999086" y="3477341"/>
                </a:moveTo>
                <a:lnTo>
                  <a:pt x="2984906" y="3488299"/>
                </a:lnTo>
                <a:lnTo>
                  <a:pt x="2982328" y="3482498"/>
                </a:lnTo>
                <a:lnTo>
                  <a:pt x="2977172" y="3477341"/>
                </a:lnTo>
                <a:lnTo>
                  <a:pt x="2972015" y="3479275"/>
                </a:lnTo>
                <a:lnTo>
                  <a:pt x="2966859" y="3484431"/>
                </a:lnTo>
                <a:lnTo>
                  <a:pt x="2963636" y="3480564"/>
                </a:lnTo>
                <a:lnTo>
                  <a:pt x="2964281" y="3472830"/>
                </a:lnTo>
                <a:lnTo>
                  <a:pt x="2973304" y="3468318"/>
                </a:lnTo>
                <a:lnTo>
                  <a:pt x="2974593" y="3462517"/>
                </a:lnTo>
                <a:lnTo>
                  <a:pt x="2970726" y="3456716"/>
                </a:lnTo>
                <a:lnTo>
                  <a:pt x="2979105" y="3452848"/>
                </a:lnTo>
                <a:lnTo>
                  <a:pt x="2984906" y="3447692"/>
                </a:lnTo>
                <a:lnTo>
                  <a:pt x="2984906" y="3439313"/>
                </a:lnTo>
                <a:lnTo>
                  <a:pt x="2995219" y="3434801"/>
                </a:lnTo>
                <a:lnTo>
                  <a:pt x="2999086" y="3428356"/>
                </a:lnTo>
                <a:lnTo>
                  <a:pt x="3004243" y="3427711"/>
                </a:lnTo>
                <a:lnTo>
                  <a:pt x="3004887" y="3441247"/>
                </a:lnTo>
                <a:lnTo>
                  <a:pt x="3001664" y="3452848"/>
                </a:lnTo>
                <a:lnTo>
                  <a:pt x="3001664" y="3463806"/>
                </a:lnTo>
                <a:lnTo>
                  <a:pt x="2999086" y="3477341"/>
                </a:lnTo>
                <a:close/>
                <a:moveTo>
                  <a:pt x="2912072" y="3374858"/>
                </a:moveTo>
                <a:lnTo>
                  <a:pt x="2912717" y="3387104"/>
                </a:lnTo>
                <a:lnTo>
                  <a:pt x="2900470" y="3375502"/>
                </a:lnTo>
                <a:lnTo>
                  <a:pt x="2893380" y="3367123"/>
                </a:lnTo>
                <a:lnTo>
                  <a:pt x="2905626" y="3365834"/>
                </a:lnTo>
                <a:lnTo>
                  <a:pt x="2912072" y="3374858"/>
                </a:lnTo>
                <a:close/>
                <a:moveTo>
                  <a:pt x="950710" y="2467333"/>
                </a:moveTo>
                <a:lnTo>
                  <a:pt x="938463" y="2477002"/>
                </a:lnTo>
                <a:lnTo>
                  <a:pt x="934596" y="2471845"/>
                </a:lnTo>
                <a:lnTo>
                  <a:pt x="936530" y="2458954"/>
                </a:lnTo>
                <a:lnTo>
                  <a:pt x="947487" y="2449930"/>
                </a:lnTo>
                <a:lnTo>
                  <a:pt x="954577" y="2460888"/>
                </a:lnTo>
                <a:lnTo>
                  <a:pt x="950710" y="2467333"/>
                </a:lnTo>
                <a:close/>
                <a:moveTo>
                  <a:pt x="780549" y="2420281"/>
                </a:moveTo>
                <a:lnTo>
                  <a:pt x="787639" y="2426726"/>
                </a:lnTo>
                <a:lnTo>
                  <a:pt x="795373" y="2430594"/>
                </a:lnTo>
                <a:lnTo>
                  <a:pt x="788928" y="2435106"/>
                </a:lnTo>
                <a:lnTo>
                  <a:pt x="774103" y="2436395"/>
                </a:lnTo>
                <a:lnTo>
                  <a:pt x="768302" y="2429949"/>
                </a:lnTo>
                <a:lnTo>
                  <a:pt x="765080" y="2438329"/>
                </a:lnTo>
                <a:lnTo>
                  <a:pt x="761212" y="2442196"/>
                </a:lnTo>
                <a:lnTo>
                  <a:pt x="756700" y="2435750"/>
                </a:lnTo>
                <a:lnTo>
                  <a:pt x="756700" y="2426082"/>
                </a:lnTo>
                <a:lnTo>
                  <a:pt x="752189" y="2417058"/>
                </a:lnTo>
                <a:lnTo>
                  <a:pt x="751544" y="2409968"/>
                </a:lnTo>
                <a:lnTo>
                  <a:pt x="764435" y="2412547"/>
                </a:lnTo>
                <a:lnTo>
                  <a:pt x="770236" y="2418992"/>
                </a:lnTo>
                <a:lnTo>
                  <a:pt x="780549" y="2420281"/>
                </a:lnTo>
                <a:close/>
                <a:moveTo>
                  <a:pt x="688378" y="2389987"/>
                </a:moveTo>
                <a:lnTo>
                  <a:pt x="678065" y="2394499"/>
                </a:lnTo>
                <a:lnTo>
                  <a:pt x="670331" y="2393855"/>
                </a:lnTo>
                <a:lnTo>
                  <a:pt x="672909" y="2384186"/>
                </a:lnTo>
                <a:lnTo>
                  <a:pt x="686445" y="2382253"/>
                </a:lnTo>
                <a:lnTo>
                  <a:pt x="688378" y="2389987"/>
                </a:lnTo>
                <a:close/>
                <a:moveTo>
                  <a:pt x="291336" y="2043865"/>
                </a:moveTo>
                <a:lnTo>
                  <a:pt x="288758" y="2049665"/>
                </a:lnTo>
                <a:lnTo>
                  <a:pt x="283602" y="2050954"/>
                </a:lnTo>
                <a:lnTo>
                  <a:pt x="285535" y="2058689"/>
                </a:lnTo>
                <a:lnTo>
                  <a:pt x="279734" y="2062556"/>
                </a:lnTo>
                <a:lnTo>
                  <a:pt x="272644" y="2057400"/>
                </a:lnTo>
                <a:lnTo>
                  <a:pt x="269421" y="2048376"/>
                </a:lnTo>
                <a:lnTo>
                  <a:pt x="278445" y="2039353"/>
                </a:lnTo>
                <a:lnTo>
                  <a:pt x="291336" y="2043865"/>
                </a:lnTo>
                <a:close/>
                <a:moveTo>
                  <a:pt x="397042" y="1914310"/>
                </a:moveTo>
                <a:lnTo>
                  <a:pt x="378350" y="1922045"/>
                </a:lnTo>
                <a:lnTo>
                  <a:pt x="366104" y="1919467"/>
                </a:lnTo>
                <a:lnTo>
                  <a:pt x="371905" y="1911087"/>
                </a:lnTo>
                <a:lnTo>
                  <a:pt x="379639" y="1902708"/>
                </a:lnTo>
                <a:lnTo>
                  <a:pt x="393175" y="1904642"/>
                </a:lnTo>
                <a:lnTo>
                  <a:pt x="397042" y="1914310"/>
                </a:lnTo>
                <a:close/>
                <a:moveTo>
                  <a:pt x="670975" y="1778310"/>
                </a:moveTo>
                <a:lnTo>
                  <a:pt x="665174" y="1786045"/>
                </a:lnTo>
                <a:lnTo>
                  <a:pt x="655506" y="1780244"/>
                </a:lnTo>
                <a:lnTo>
                  <a:pt x="645838" y="1784111"/>
                </a:lnTo>
                <a:lnTo>
                  <a:pt x="645193" y="1780889"/>
                </a:lnTo>
                <a:lnTo>
                  <a:pt x="649705" y="1767353"/>
                </a:lnTo>
                <a:lnTo>
                  <a:pt x="656795" y="1760263"/>
                </a:lnTo>
                <a:lnTo>
                  <a:pt x="660663" y="1748016"/>
                </a:lnTo>
                <a:lnTo>
                  <a:pt x="665174" y="1750595"/>
                </a:lnTo>
                <a:lnTo>
                  <a:pt x="668397" y="1765419"/>
                </a:lnTo>
                <a:lnTo>
                  <a:pt x="675487" y="1773154"/>
                </a:lnTo>
                <a:lnTo>
                  <a:pt x="670975" y="1778310"/>
                </a:lnTo>
                <a:close/>
                <a:moveTo>
                  <a:pt x="740587" y="1717078"/>
                </a:moveTo>
                <a:lnTo>
                  <a:pt x="745743" y="1731258"/>
                </a:lnTo>
                <a:lnTo>
                  <a:pt x="750255" y="1737059"/>
                </a:lnTo>
                <a:lnTo>
                  <a:pt x="767658" y="1740927"/>
                </a:lnTo>
                <a:lnTo>
                  <a:pt x="767658" y="1745438"/>
                </a:lnTo>
                <a:lnTo>
                  <a:pt x="759279" y="1749306"/>
                </a:lnTo>
                <a:lnTo>
                  <a:pt x="695468" y="1731903"/>
                </a:lnTo>
                <a:lnTo>
                  <a:pt x="690956" y="1724168"/>
                </a:lnTo>
                <a:lnTo>
                  <a:pt x="694179" y="1717078"/>
                </a:lnTo>
                <a:lnTo>
                  <a:pt x="700625" y="1717078"/>
                </a:lnTo>
                <a:lnTo>
                  <a:pt x="714160" y="1723524"/>
                </a:lnTo>
                <a:lnTo>
                  <a:pt x="719317" y="1720946"/>
                </a:lnTo>
                <a:lnTo>
                  <a:pt x="720606" y="1713855"/>
                </a:lnTo>
                <a:lnTo>
                  <a:pt x="731563" y="1710633"/>
                </a:lnTo>
                <a:lnTo>
                  <a:pt x="736719" y="1711277"/>
                </a:lnTo>
                <a:lnTo>
                  <a:pt x="740587" y="1717078"/>
                </a:lnTo>
                <a:close/>
                <a:moveTo>
                  <a:pt x="384151" y="1340017"/>
                </a:moveTo>
                <a:lnTo>
                  <a:pt x="380928" y="1346463"/>
                </a:lnTo>
                <a:lnTo>
                  <a:pt x="375772" y="1349041"/>
                </a:lnTo>
                <a:lnTo>
                  <a:pt x="371260" y="1345818"/>
                </a:lnTo>
                <a:lnTo>
                  <a:pt x="355791" y="1353553"/>
                </a:lnTo>
                <a:lnTo>
                  <a:pt x="348701" y="1347107"/>
                </a:lnTo>
                <a:lnTo>
                  <a:pt x="353857" y="1343884"/>
                </a:lnTo>
                <a:lnTo>
                  <a:pt x="376417" y="1334216"/>
                </a:lnTo>
                <a:lnTo>
                  <a:pt x="382218" y="1322614"/>
                </a:lnTo>
                <a:lnTo>
                  <a:pt x="386729" y="1328415"/>
                </a:lnTo>
                <a:lnTo>
                  <a:pt x="384151" y="1340017"/>
                </a:lnTo>
                <a:close/>
                <a:moveTo>
                  <a:pt x="299715" y="893989"/>
                </a:moveTo>
                <a:lnTo>
                  <a:pt x="305516" y="896568"/>
                </a:lnTo>
                <a:lnTo>
                  <a:pt x="308739" y="902368"/>
                </a:lnTo>
                <a:lnTo>
                  <a:pt x="291981" y="903657"/>
                </a:lnTo>
                <a:lnTo>
                  <a:pt x="284246" y="893989"/>
                </a:lnTo>
                <a:lnTo>
                  <a:pt x="278445" y="876586"/>
                </a:lnTo>
                <a:lnTo>
                  <a:pt x="286824" y="876586"/>
                </a:lnTo>
                <a:lnTo>
                  <a:pt x="292625" y="885610"/>
                </a:lnTo>
                <a:lnTo>
                  <a:pt x="290692" y="890766"/>
                </a:lnTo>
                <a:lnTo>
                  <a:pt x="299715" y="893989"/>
                </a:lnTo>
                <a:close/>
                <a:moveTo>
                  <a:pt x="754767" y="871430"/>
                </a:moveTo>
                <a:lnTo>
                  <a:pt x="738008" y="875942"/>
                </a:lnTo>
                <a:lnTo>
                  <a:pt x="733497" y="872075"/>
                </a:lnTo>
                <a:lnTo>
                  <a:pt x="727051" y="855316"/>
                </a:lnTo>
                <a:lnTo>
                  <a:pt x="729629" y="848871"/>
                </a:lnTo>
                <a:lnTo>
                  <a:pt x="754122" y="855316"/>
                </a:lnTo>
                <a:lnTo>
                  <a:pt x="757345" y="865629"/>
                </a:lnTo>
                <a:lnTo>
                  <a:pt x="754767" y="871430"/>
                </a:lnTo>
                <a:close/>
                <a:moveTo>
                  <a:pt x="264265" y="814710"/>
                </a:moveTo>
                <a:lnTo>
                  <a:pt x="264265" y="823733"/>
                </a:lnTo>
                <a:lnTo>
                  <a:pt x="252019" y="822444"/>
                </a:lnTo>
                <a:lnTo>
                  <a:pt x="252019" y="830823"/>
                </a:lnTo>
                <a:lnTo>
                  <a:pt x="250729" y="839203"/>
                </a:lnTo>
                <a:lnTo>
                  <a:pt x="244284" y="840492"/>
                </a:lnTo>
                <a:lnTo>
                  <a:pt x="244284" y="834691"/>
                </a:lnTo>
                <a:lnTo>
                  <a:pt x="239128" y="830823"/>
                </a:lnTo>
                <a:lnTo>
                  <a:pt x="239772" y="822444"/>
                </a:lnTo>
                <a:lnTo>
                  <a:pt x="244284" y="819222"/>
                </a:lnTo>
                <a:lnTo>
                  <a:pt x="244929" y="810842"/>
                </a:lnTo>
                <a:lnTo>
                  <a:pt x="250085" y="809553"/>
                </a:lnTo>
                <a:lnTo>
                  <a:pt x="264265" y="814710"/>
                </a:lnTo>
                <a:close/>
                <a:moveTo>
                  <a:pt x="386729" y="792151"/>
                </a:moveTo>
                <a:lnTo>
                  <a:pt x="377061" y="822444"/>
                </a:lnTo>
                <a:lnTo>
                  <a:pt x="368682" y="822444"/>
                </a:lnTo>
                <a:lnTo>
                  <a:pt x="364815" y="817288"/>
                </a:lnTo>
                <a:lnTo>
                  <a:pt x="374483" y="808909"/>
                </a:lnTo>
                <a:lnTo>
                  <a:pt x="366748" y="805042"/>
                </a:lnTo>
                <a:lnTo>
                  <a:pt x="360947" y="805686"/>
                </a:lnTo>
                <a:lnTo>
                  <a:pt x="367393" y="796018"/>
                </a:lnTo>
                <a:lnTo>
                  <a:pt x="386729" y="792151"/>
                </a:lnTo>
                <a:close/>
                <a:moveTo>
                  <a:pt x="696757" y="781193"/>
                </a:moveTo>
                <a:lnTo>
                  <a:pt x="700625" y="803752"/>
                </a:lnTo>
                <a:lnTo>
                  <a:pt x="694179" y="797307"/>
                </a:lnTo>
                <a:lnTo>
                  <a:pt x="689023" y="795373"/>
                </a:lnTo>
                <a:lnTo>
                  <a:pt x="689023" y="781838"/>
                </a:lnTo>
                <a:lnTo>
                  <a:pt x="696757" y="781193"/>
                </a:lnTo>
                <a:close/>
                <a:moveTo>
                  <a:pt x="563980" y="694824"/>
                </a:moveTo>
                <a:lnTo>
                  <a:pt x="573648" y="702558"/>
                </a:lnTo>
                <a:lnTo>
                  <a:pt x="576227" y="713516"/>
                </a:lnTo>
                <a:lnTo>
                  <a:pt x="581383" y="718672"/>
                </a:lnTo>
                <a:lnTo>
                  <a:pt x="586539" y="727696"/>
                </a:lnTo>
                <a:lnTo>
                  <a:pt x="576871" y="723828"/>
                </a:lnTo>
                <a:lnTo>
                  <a:pt x="571715" y="714805"/>
                </a:lnTo>
                <a:lnTo>
                  <a:pt x="563980" y="714805"/>
                </a:lnTo>
                <a:lnTo>
                  <a:pt x="554957" y="711582"/>
                </a:lnTo>
                <a:lnTo>
                  <a:pt x="549800" y="701269"/>
                </a:lnTo>
                <a:lnTo>
                  <a:pt x="558824" y="701269"/>
                </a:lnTo>
                <a:lnTo>
                  <a:pt x="563980" y="694824"/>
                </a:lnTo>
                <a:close/>
                <a:moveTo>
                  <a:pt x="402843" y="690312"/>
                </a:moveTo>
                <a:lnTo>
                  <a:pt x="409289" y="698691"/>
                </a:lnTo>
                <a:lnTo>
                  <a:pt x="411867" y="704492"/>
                </a:lnTo>
                <a:lnTo>
                  <a:pt x="411867" y="717383"/>
                </a:lnTo>
                <a:lnTo>
                  <a:pt x="397042" y="716738"/>
                </a:lnTo>
                <a:lnTo>
                  <a:pt x="391886" y="709004"/>
                </a:lnTo>
                <a:lnTo>
                  <a:pt x="389308" y="697402"/>
                </a:lnTo>
                <a:lnTo>
                  <a:pt x="391241" y="690956"/>
                </a:lnTo>
                <a:lnTo>
                  <a:pt x="402843" y="690312"/>
                </a:lnTo>
                <a:close/>
                <a:moveTo>
                  <a:pt x="955866" y="634881"/>
                </a:moveTo>
                <a:lnTo>
                  <a:pt x="960378" y="657440"/>
                </a:lnTo>
                <a:lnTo>
                  <a:pt x="943620" y="650350"/>
                </a:lnTo>
                <a:lnTo>
                  <a:pt x="939108" y="639392"/>
                </a:lnTo>
                <a:lnTo>
                  <a:pt x="946198" y="630369"/>
                </a:lnTo>
                <a:lnTo>
                  <a:pt x="955866" y="634881"/>
                </a:lnTo>
                <a:close/>
                <a:moveTo>
                  <a:pt x="593630" y="584606"/>
                </a:moveTo>
                <a:lnTo>
                  <a:pt x="631658" y="597497"/>
                </a:lnTo>
                <a:lnTo>
                  <a:pt x="644549" y="594919"/>
                </a:lnTo>
                <a:lnTo>
                  <a:pt x="647127" y="602009"/>
                </a:lnTo>
                <a:lnTo>
                  <a:pt x="640037" y="612966"/>
                </a:lnTo>
                <a:lnTo>
                  <a:pt x="628435" y="614900"/>
                </a:lnTo>
                <a:lnTo>
                  <a:pt x="618767" y="611677"/>
                </a:lnTo>
                <a:lnTo>
                  <a:pt x="609743" y="606521"/>
                </a:lnTo>
                <a:lnTo>
                  <a:pt x="602653" y="606521"/>
                </a:lnTo>
                <a:lnTo>
                  <a:pt x="587829" y="595563"/>
                </a:lnTo>
                <a:lnTo>
                  <a:pt x="589118" y="586540"/>
                </a:lnTo>
                <a:lnTo>
                  <a:pt x="593630" y="584606"/>
                </a:lnTo>
                <a:close/>
                <a:moveTo>
                  <a:pt x="745099" y="451829"/>
                </a:moveTo>
                <a:lnTo>
                  <a:pt x="733497" y="458274"/>
                </a:lnTo>
                <a:lnTo>
                  <a:pt x="720606" y="457630"/>
                </a:lnTo>
                <a:lnTo>
                  <a:pt x="712871" y="431203"/>
                </a:lnTo>
                <a:lnTo>
                  <a:pt x="707715" y="426047"/>
                </a:lnTo>
                <a:lnTo>
                  <a:pt x="707070" y="417668"/>
                </a:lnTo>
                <a:lnTo>
                  <a:pt x="711582" y="406710"/>
                </a:lnTo>
                <a:lnTo>
                  <a:pt x="717383" y="405421"/>
                </a:lnTo>
                <a:lnTo>
                  <a:pt x="725762" y="411867"/>
                </a:lnTo>
                <a:lnTo>
                  <a:pt x="738008" y="427980"/>
                </a:lnTo>
                <a:lnTo>
                  <a:pt x="747677" y="437649"/>
                </a:lnTo>
                <a:lnTo>
                  <a:pt x="745099" y="451829"/>
                </a:lnTo>
                <a:close/>
                <a:moveTo>
                  <a:pt x="777971" y="270066"/>
                </a:moveTo>
                <a:lnTo>
                  <a:pt x="774748" y="273289"/>
                </a:lnTo>
                <a:lnTo>
                  <a:pt x="744454" y="264910"/>
                </a:lnTo>
                <a:lnTo>
                  <a:pt x="740587" y="258464"/>
                </a:lnTo>
                <a:lnTo>
                  <a:pt x="749610" y="248796"/>
                </a:lnTo>
                <a:lnTo>
                  <a:pt x="757989" y="244284"/>
                </a:lnTo>
                <a:lnTo>
                  <a:pt x="761212" y="239772"/>
                </a:lnTo>
                <a:lnTo>
                  <a:pt x="768302" y="235905"/>
                </a:lnTo>
                <a:lnTo>
                  <a:pt x="777326" y="237839"/>
                </a:lnTo>
                <a:lnTo>
                  <a:pt x="781838" y="244284"/>
                </a:lnTo>
                <a:lnTo>
                  <a:pt x="780549" y="264910"/>
                </a:lnTo>
                <a:lnTo>
                  <a:pt x="777971" y="270066"/>
                </a:lnTo>
                <a:close/>
                <a:moveTo>
                  <a:pt x="644549" y="252019"/>
                </a:moveTo>
                <a:lnTo>
                  <a:pt x="638103" y="254597"/>
                </a:lnTo>
                <a:lnTo>
                  <a:pt x="634881" y="250085"/>
                </a:lnTo>
                <a:lnTo>
                  <a:pt x="627791" y="231393"/>
                </a:lnTo>
                <a:lnTo>
                  <a:pt x="618122" y="218502"/>
                </a:lnTo>
                <a:lnTo>
                  <a:pt x="624568" y="214635"/>
                </a:lnTo>
                <a:lnTo>
                  <a:pt x="641326" y="223658"/>
                </a:lnTo>
                <a:lnTo>
                  <a:pt x="655506" y="239128"/>
                </a:lnTo>
                <a:lnTo>
                  <a:pt x="685800" y="240417"/>
                </a:lnTo>
                <a:lnTo>
                  <a:pt x="690312" y="246218"/>
                </a:lnTo>
                <a:lnTo>
                  <a:pt x="677421" y="251374"/>
                </a:lnTo>
                <a:lnTo>
                  <a:pt x="644549" y="252019"/>
                </a:lnTo>
                <a:close/>
                <a:moveTo>
                  <a:pt x="7735" y="154047"/>
                </a:moveTo>
                <a:lnTo>
                  <a:pt x="0" y="156625"/>
                </a:lnTo>
                <a:lnTo>
                  <a:pt x="3223" y="144379"/>
                </a:lnTo>
                <a:lnTo>
                  <a:pt x="12891" y="140512"/>
                </a:lnTo>
                <a:lnTo>
                  <a:pt x="14825" y="146957"/>
                </a:lnTo>
                <a:lnTo>
                  <a:pt x="7735" y="154047"/>
                </a:lnTo>
                <a:close/>
                <a:moveTo>
                  <a:pt x="565914" y="122464"/>
                </a:moveTo>
                <a:lnTo>
                  <a:pt x="560757" y="124398"/>
                </a:lnTo>
                <a:lnTo>
                  <a:pt x="543999" y="112151"/>
                </a:lnTo>
                <a:lnTo>
                  <a:pt x="531753" y="96682"/>
                </a:lnTo>
                <a:lnTo>
                  <a:pt x="531753" y="92815"/>
                </a:lnTo>
                <a:lnTo>
                  <a:pt x="558179" y="90237"/>
                </a:lnTo>
                <a:lnTo>
                  <a:pt x="560113" y="95393"/>
                </a:lnTo>
                <a:lnTo>
                  <a:pt x="558824" y="114085"/>
                </a:lnTo>
                <a:lnTo>
                  <a:pt x="565914" y="122464"/>
                </a:lnTo>
                <a:close/>
                <a:moveTo>
                  <a:pt x="505326" y="62521"/>
                </a:moveTo>
                <a:lnTo>
                  <a:pt x="510483" y="79279"/>
                </a:lnTo>
                <a:lnTo>
                  <a:pt x="507905" y="87659"/>
                </a:lnTo>
                <a:lnTo>
                  <a:pt x="499525" y="86370"/>
                </a:lnTo>
                <a:lnTo>
                  <a:pt x="483412" y="71545"/>
                </a:lnTo>
                <a:lnTo>
                  <a:pt x="468587" y="70256"/>
                </a:lnTo>
                <a:lnTo>
                  <a:pt x="461497" y="63166"/>
                </a:lnTo>
                <a:lnTo>
                  <a:pt x="498881" y="50275"/>
                </a:lnTo>
                <a:lnTo>
                  <a:pt x="505326" y="62521"/>
                </a:lnTo>
                <a:close/>
                <a:moveTo>
                  <a:pt x="444739" y="46408"/>
                </a:moveTo>
                <a:lnTo>
                  <a:pt x="441516" y="56076"/>
                </a:lnTo>
                <a:lnTo>
                  <a:pt x="437649" y="53497"/>
                </a:lnTo>
                <a:lnTo>
                  <a:pt x="427980" y="52208"/>
                </a:lnTo>
                <a:lnTo>
                  <a:pt x="426047" y="43829"/>
                </a:lnTo>
                <a:lnTo>
                  <a:pt x="433137" y="40607"/>
                </a:lnTo>
                <a:lnTo>
                  <a:pt x="444739" y="46408"/>
                </a:lnTo>
                <a:close/>
                <a:moveTo>
                  <a:pt x="539487" y="8379"/>
                </a:moveTo>
                <a:lnTo>
                  <a:pt x="536909" y="10957"/>
                </a:lnTo>
                <a:lnTo>
                  <a:pt x="522729" y="3223"/>
                </a:lnTo>
                <a:lnTo>
                  <a:pt x="529175" y="0"/>
                </a:lnTo>
                <a:lnTo>
                  <a:pt x="541421" y="644"/>
                </a:lnTo>
                <a:lnTo>
                  <a:pt x="547866" y="7735"/>
                </a:lnTo>
                <a:lnTo>
                  <a:pt x="539487" y="8379"/>
                </a:lnTo>
                <a:close/>
              </a:path>
            </a:pathLst>
          </a:custGeom>
          <a:solidFill>
            <a:srgbClr val="2F6DA0"/>
          </a:solidFill>
          <a:ln w="12878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75108B3-22DA-44FF-A3DE-4321F133DBAD}"/>
              </a:ext>
            </a:extLst>
          </p:cNvPr>
          <p:cNvSpPr txBox="1"/>
          <p:nvPr/>
        </p:nvSpPr>
        <p:spPr>
          <a:xfrm>
            <a:off x="1102070" y="1619199"/>
            <a:ext cx="1040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공부한 것들을 정리해 놓는 개인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네이버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블로그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blog.naver.com/wkdgmd7386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ja-JP" altLang="en-US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テキスト ボックス 29"/>
          <p:cNvSpPr txBox="1"/>
          <p:nvPr/>
        </p:nvSpPr>
        <p:spPr>
          <a:xfrm>
            <a:off x="1023499" y="12498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 smtClean="0">
                <a:latin typeface="Segoe UI Symbol" panose="020B0502040204020203" pitchFamily="34" charset="0"/>
                <a:ea typeface="Malgun Gothic" panose="020B0503020000020004" pitchFamily="34" charset="-127"/>
              </a:rPr>
              <a:t>설명</a:t>
            </a:r>
            <a:endParaRPr kumimoji="1" lang="ja-JP" altLang="en-US" b="1" spc="-150" dirty="0">
              <a:latin typeface="Segoe UI Symbol" panose="020B0502040204020203" pitchFamily="34" charset="0"/>
              <a:ea typeface="Malgun Gothic" panose="020B0503020000020004" pitchFamily="34" charset="-127"/>
            </a:endParaRPr>
          </a:p>
        </p:txBody>
      </p:sp>
      <p:sp>
        <p:nvSpPr>
          <p:cNvPr id="36" name="円/楕円 5"/>
          <p:cNvSpPr/>
          <p:nvPr/>
        </p:nvSpPr>
        <p:spPr>
          <a:xfrm>
            <a:off x="808382" y="1348598"/>
            <a:ext cx="138316" cy="138316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89776" y="2181728"/>
            <a:ext cx="4764947" cy="412112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52795" y="2181729"/>
            <a:ext cx="4764947" cy="412112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90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8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Century Gothic">
      <a:majorFont>
        <a:latin typeface="Century Gothic"/>
        <a:ea typeface="나눔스퀘어 Bold"/>
        <a:cs typeface=""/>
      </a:majorFont>
      <a:minorFont>
        <a:latin typeface="Century Gothi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sb</Template>
  <TotalTime>185</TotalTime>
  <Words>271</Words>
  <Application>Microsoft Office PowerPoint</Application>
  <PresentationFormat>사용자 지정</PresentationFormat>
  <Paragraphs>73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wkdgmd7386@gmail.com</cp:lastModifiedBy>
  <cp:revision>44</cp:revision>
  <dcterms:created xsi:type="dcterms:W3CDTF">2019-08-12T05:10:14Z</dcterms:created>
  <dcterms:modified xsi:type="dcterms:W3CDTF">2020-03-09T16:25:08Z</dcterms:modified>
</cp:coreProperties>
</file>