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2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4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0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1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7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6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4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2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0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055B-8137-4476-8FD1-F491C188C7FB}" type="datetimeFigureOut">
              <a:rPr lang="zh-TW" altLang="en-US" smtClean="0"/>
              <a:t>2014/7/30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9E1E-2A78-4A39-9719-6D493B6A2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Analyze the hospitals in Baltimore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三種疾病的致死率</a:t>
            </a:r>
            <a:r>
              <a:rPr lang="en-US" altLang="zh-TW" dirty="0" smtClean="0"/>
              <a:t>(three outcomes of </a:t>
            </a:r>
            <a:r>
              <a:rPr lang="en-US" altLang="zh-TW" dirty="0" err="1" smtClean="0"/>
              <a:t>mortality.R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21" y="1825625"/>
            <a:ext cx="5405757" cy="4351338"/>
          </a:xfrm>
        </p:spPr>
      </p:pic>
    </p:spTree>
    <p:extLst>
      <p:ext uri="{BB962C8B-B14F-4D97-AF65-F5344CB8AC3E}">
        <p14:creationId xmlns:p14="http://schemas.microsoft.com/office/powerpoint/2010/main" val="21643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各個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的心臟病致死率</a:t>
            </a:r>
            <a:r>
              <a:rPr lang="en-US" altLang="zh-TW" dirty="0" smtClean="0"/>
              <a:t>(</a:t>
            </a:r>
            <a:r>
              <a:rPr lang="en-US" altLang="zh-TW" b="1" dirty="0"/>
              <a:t>plot 30-day death rates by </a:t>
            </a:r>
            <a:r>
              <a:rPr lang="en-US" altLang="zh-TW" b="1" dirty="0" err="1"/>
              <a:t>state.R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93" y="1690688"/>
            <a:ext cx="5656611" cy="4553262"/>
          </a:xfrm>
        </p:spPr>
      </p:pic>
    </p:spTree>
    <p:extLst>
      <p:ext uri="{BB962C8B-B14F-4D97-AF65-F5344CB8AC3E}">
        <p14:creationId xmlns:p14="http://schemas.microsoft.com/office/powerpoint/2010/main" val="6927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各種不同醫院，病患人數與死亡數的迴歸分析</a:t>
            </a:r>
            <a:r>
              <a:rPr lang="en-US" altLang="zh-TW" dirty="0" smtClean="0"/>
              <a:t>(</a:t>
            </a:r>
            <a:r>
              <a:rPr lang="en-US" altLang="zh-TW" b="1" dirty="0"/>
              <a:t>plot 30-day death rates and numbers of </a:t>
            </a:r>
            <a:r>
              <a:rPr lang="en-US" altLang="zh-TW" b="1" dirty="0" err="1"/>
              <a:t>patients.R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47" y="1556738"/>
            <a:ext cx="6489311" cy="5223540"/>
          </a:xfrm>
        </p:spPr>
      </p:pic>
    </p:spTree>
    <p:extLst>
      <p:ext uri="{BB962C8B-B14F-4D97-AF65-F5344CB8AC3E}">
        <p14:creationId xmlns:p14="http://schemas.microsoft.com/office/powerpoint/2010/main" val="30880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Rankall.R</a:t>
            </a:r>
            <a:r>
              <a:rPr lang="zh-TW" altLang="en-US" dirty="0" smtClean="0"/>
              <a:t>以及</a:t>
            </a:r>
            <a:r>
              <a:rPr lang="en-US" altLang="zh-TW" dirty="0" err="1" smtClean="0"/>
              <a:t>rankHospital.R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這兩個檔案會從資料裡找出，你現在在哪一個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得哪一種疾病，最適合去哪家醫院治療。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mtClean="0"/>
              <a:t>然後我排序的方法是用致死率。致死率越低會被我認為越適合。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4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106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Analyze the hospitals in Baltimore</vt:lpstr>
      <vt:lpstr>三種疾病的致死率(three outcomes of mortality.R)</vt:lpstr>
      <vt:lpstr>各個state的心臟病致死率(plot 30-day death rates by state.R)</vt:lpstr>
      <vt:lpstr>各種不同醫院，病患人數與死亡數的迴歸分析(plot 30-day death rates and numbers of patients.R)</vt:lpstr>
      <vt:lpstr>Rankall.R以及rankHospital.R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hospitals in Baltimore</dc:title>
  <dc:creator>YoYo</dc:creator>
  <cp:lastModifiedBy>YoYo</cp:lastModifiedBy>
  <cp:revision>7</cp:revision>
  <dcterms:created xsi:type="dcterms:W3CDTF">2014-07-30T01:01:53Z</dcterms:created>
  <dcterms:modified xsi:type="dcterms:W3CDTF">2014-07-30T01:20:24Z</dcterms:modified>
</cp:coreProperties>
</file>