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7" r:id="rId4"/>
    <p:sldId id="269" r:id="rId5"/>
    <p:sldId id="270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 varScale="1">
        <p:scale>
          <a:sx n="81" d="100"/>
          <a:sy n="81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6AB88-8597-4FD7-B5F3-557A2060D9C8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3D246-8F73-4836-BC2A-8C80CABBA4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D246-8F73-4836-BC2A-8C80CABBA47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252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525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2551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051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918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239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67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934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303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226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2350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4F4B-3856-40D2-B968-AD42A98CAEB9}" type="datetimeFigureOut">
              <a:rPr lang="zh-TW" altLang="en-US" smtClean="0"/>
              <a:pPr/>
              <a:t>2011/6/25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2D11-F351-4FDA-9AF6-D573BAEF7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36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d1Q9yJjdWc(%3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經濟學期末報告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9817059</a:t>
            </a:r>
          </a:p>
          <a:p>
            <a:r>
              <a:rPr lang="zh-TW" altLang="en-US" dirty="0"/>
              <a:t>資工</a:t>
            </a:r>
            <a:r>
              <a:rPr lang="zh-TW" altLang="en-US" dirty="0" smtClean="0"/>
              <a:t>二</a:t>
            </a:r>
            <a:r>
              <a:rPr lang="en-US" altLang="zh-TW" dirty="0" smtClean="0"/>
              <a:t>A</a:t>
            </a:r>
            <a:r>
              <a:rPr lang="zh-TW" altLang="en-US" dirty="0" smtClean="0"/>
              <a:t>  李揚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NBA</a:t>
            </a:r>
            <a:r>
              <a:rPr lang="zh-TW" altLang="en-US" dirty="0" smtClean="0"/>
              <a:t>的最後一擊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最近剛結束</a:t>
            </a:r>
            <a:r>
              <a:rPr lang="en-US" altLang="zh-TW" dirty="0" smtClean="0"/>
              <a:t>NBA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playoff</a:t>
            </a:r>
            <a:r>
              <a:rPr lang="zh-TW" altLang="en-US" dirty="0" smtClean="0"/>
              <a:t>。在看比賽的同時，我也在想帥氣的譚經緯老師教的經濟學。我發現其中教練在做決策的時候很符合經濟學教的賽局理論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同時出牌版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舉一個例子，當湖人隊比賽差兩分，時間只剩不到</a:t>
            </a:r>
            <a:r>
              <a:rPr lang="en-US" altLang="zh-TW" dirty="0" smtClean="0"/>
              <a:t>24</a:t>
            </a:r>
            <a:r>
              <a:rPr lang="zh-TW" altLang="en-US" dirty="0" smtClean="0"/>
              <a:t>秒，湖人進攻。此時，你想也不用想也知道會發生什麼事，湖人一定會把球交給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，而對手也一定會把所有的防守重心集中在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身上。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71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為什麼呢</a:t>
            </a:r>
            <a:r>
              <a:rPr lang="en-US" altLang="zh-TW" dirty="0" smtClean="0"/>
              <a:t>??</a:t>
            </a:r>
            <a:r>
              <a:rPr lang="zh-TW" altLang="en-US" dirty="0" smtClean="0"/>
              <a:t>其實這是兩邊教練都經過理性思考，選擇自身報償極大的結果。湖人隊教練會想說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把球交給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對方沒守那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一定有能力把球投進，就算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被包夾，也很有可能有辦法用他誇張的技術把球搞進。如果是給其他人，他們就算沒被守到，也可能會在關鍵時刻軟手，如果被守到，很有可能就這樣被守住了。對方教練則會想說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不守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很有可能就白白送給別人勝利。守了，就算求最後是給其他人，還可以賭他們軟手。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5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06552199"/>
              </p:ext>
            </p:extLst>
          </p:nvPr>
        </p:nvGraphicFramePr>
        <p:xfrm>
          <a:off x="1979712" y="1483055"/>
          <a:ext cx="6563072" cy="187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536"/>
                <a:gridCol w="3281536"/>
              </a:tblGrid>
              <a:tr h="9360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36092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(10,6)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536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球給</a:t>
            </a:r>
            <a:r>
              <a:rPr lang="en-US" altLang="zh-TW" dirty="0" smtClean="0"/>
              <a:t>KOBE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39552" y="25649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球給其他隊友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51720" y="5486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守</a:t>
            </a:r>
            <a:r>
              <a:rPr lang="en-US" altLang="zh-TW" dirty="0" smtClean="0"/>
              <a:t>KOBE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80112" y="569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守其他隊友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39752" y="181346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10,10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181346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(20,  5)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55776" y="25649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(8,8)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7373487"/>
              </p:ext>
            </p:extLst>
          </p:nvPr>
        </p:nvGraphicFramePr>
        <p:xfrm>
          <a:off x="2699792" y="1682108"/>
          <a:ext cx="1872208" cy="6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</a:tblGrid>
              <a:tr h="400248">
                <a:tc>
                  <a:txBody>
                    <a:bodyPr/>
                    <a:lstStyle/>
                    <a:p>
                      <a:endParaRPr lang="zh-TW" altLang="en-US" sz="3100" dirty="0"/>
                    </a:p>
                  </a:txBody>
                  <a:tcPr marL="159608" marR="159608" marT="79804" marB="79804"/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83568" y="36450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由此圖可知左上角為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絕對最佳策略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Hint:</a:t>
            </a:r>
          </a:p>
          <a:p>
            <a:r>
              <a:rPr lang="zh-TW" altLang="en-US" dirty="0" smtClean="0"/>
              <a:t>根據官方統計，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壓哨球</a:t>
            </a:r>
            <a:r>
              <a:rPr lang="en-US" altLang="zh-TW" dirty="0" smtClean="0"/>
              <a:t>(24</a:t>
            </a:r>
            <a:r>
              <a:rPr lang="zh-TW" altLang="en-US" dirty="0" smtClean="0"/>
              <a:t>秒以內比分差小於三分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進的機率為</a:t>
            </a:r>
            <a:r>
              <a:rPr lang="en-US" altLang="zh-TW" dirty="0" smtClean="0"/>
              <a:t>31%</a:t>
            </a:r>
            <a:r>
              <a:rPr lang="zh-TW" altLang="en-US" dirty="0" smtClean="0"/>
              <a:t>。</a:t>
            </a:r>
            <a:r>
              <a:rPr lang="zh-TW" altLang="en-US" dirty="0"/>
              <a:t>比很多球星來的</a:t>
            </a:r>
            <a:r>
              <a:rPr lang="zh-TW" altLang="en-US" dirty="0" smtClean="0"/>
              <a:t>低。但，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一向絕不手軟，這也讓他的失誤降低很多，隊友也</a:t>
            </a:r>
            <a:endParaRPr lang="en-US" altLang="zh-TW" dirty="0" smtClean="0"/>
          </a:p>
          <a:p>
            <a:r>
              <a:rPr lang="zh-TW" altLang="en-US" dirty="0" smtClean="0"/>
              <a:t>較好配合搶進攻籃板。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為眾多人心目中當今聯盟最後一擊最值得信賴的腳色。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www.youtube.com/watch?v=6d1Q9yJjdWc</a:t>
            </a:r>
          </a:p>
          <a:p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(&lt;</a:t>
            </a:r>
            <a:r>
              <a:rPr lang="en-US" altLang="zh-TW" dirty="0" smtClean="0"/>
              <a:t>==</a:t>
            </a:r>
            <a:r>
              <a:rPr lang="zh-TW" altLang="en-US" dirty="0" smtClean="0"/>
              <a:t>可以看的影片。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53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省錢大作戰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預期心理對個人消費多寡的影響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這是今年這學期發生的事。話說，這學期初我跟我某位同系的朋友去參加一個小規模的聯誼。而回來之後，我那位朋友開始熱烈的追求某位女生。但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我朋友是新竹人，而那個女生是台北人，讀台大法律。如果以後要交往，每周這樣通車會有點貴，所以我跟我朋友開始了省錢大計劃，天天吃二餐三樓，為了可能發生的未來美好的事而省錢。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54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 smtClean="0"/>
              <a:t>結局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zh-TW" altLang="en-US" sz="2400" dirty="0"/>
              <a:t>很幸運</a:t>
            </a:r>
            <a:r>
              <a:rPr lang="zh-TW" altLang="en-US" sz="2400" dirty="0" smtClean="0"/>
              <a:t>的，我朋友追到她啦</a:t>
            </a:r>
            <a:r>
              <a:rPr lang="en-US" altLang="zh-TW" sz="2400" dirty="0" smtClean="0"/>
              <a:t>!!</a:t>
            </a:r>
            <a:r>
              <a:rPr lang="zh-TW" altLang="en-US" sz="2400" dirty="0" smtClean="0"/>
              <a:t>還好之前有省下這筆錢，讓他可以週週去台北約會。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小插曲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zh-TW" altLang="en-US" sz="2400" dirty="0" smtClean="0"/>
              <a:t>而我</a:t>
            </a:r>
            <a:r>
              <a:rPr lang="zh-TW" altLang="en-US" sz="2400" dirty="0"/>
              <a:t>到現在還是蠻常去二</a:t>
            </a:r>
            <a:r>
              <a:rPr lang="zh-TW" altLang="en-US" sz="2400" dirty="0" smtClean="0"/>
              <a:t>餐三樓。真的很便宜，有時候可以夾到一餐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元呢</a:t>
            </a:r>
            <a:r>
              <a:rPr lang="en-US" altLang="zh-TW" sz="2400" dirty="0" smtClean="0"/>
              <a:t>!!</a:t>
            </a:r>
            <a:r>
              <a:rPr lang="zh-TW" altLang="en-US" sz="2400" dirty="0" smtClean="0"/>
              <a:t>還可以喝甜湯，和把飯吃到飽。雖然不是很好吃，但可以訓練自己在艱苦環境的生存法。且</a:t>
            </a:r>
            <a:r>
              <a:rPr lang="en-US" altLang="zh-TW" sz="2400" dirty="0" smtClean="0"/>
              <a:t>…</a:t>
            </a:r>
            <a:r>
              <a:rPr lang="zh-TW" altLang="en-US" sz="2400" dirty="0" smtClean="0"/>
              <a:t>單身本來就沒必要太花錢。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>
                <a:sym typeface="Wingdings" pitchFamily="2" charset="2"/>
              </a:rPr>
              <a:t>經濟學情話</a:t>
            </a:r>
            <a:r>
              <a:rPr lang="en-US" altLang="zh-TW" sz="2400" dirty="0" smtClean="0">
                <a:sym typeface="Wingdings" pitchFamily="2" charset="2"/>
              </a:rPr>
              <a:t>!?</a:t>
            </a:r>
            <a:br>
              <a:rPr lang="en-US" altLang="zh-TW" sz="2400" dirty="0" smtClean="0">
                <a:sym typeface="Wingdings" pitchFamily="2" charset="2"/>
              </a:rPr>
            </a:br>
            <a:r>
              <a:rPr lang="en-US" altLang="zh-TW" sz="2400" dirty="0" smtClean="0">
                <a:sym typeface="Wingdings" pitchFamily="2" charset="2"/>
              </a:rPr>
              <a:t>	</a:t>
            </a:r>
            <a:r>
              <a:rPr lang="zh-TW" altLang="en-US" sz="2400" dirty="0" smtClean="0">
                <a:sym typeface="Wingdings" pitchFamily="2" charset="2"/>
              </a:rPr>
              <a:t>遇見妳，朝思暮想已是我的沉沒成本。</a:t>
            </a:r>
            <a:endParaRPr lang="en-US" altLang="zh-TW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ym typeface="Wingdings" pitchFamily="2" charset="2"/>
              </a:rPr>
              <a:t>	</a:t>
            </a:r>
            <a:r>
              <a:rPr lang="zh-TW" altLang="en-US" sz="2400" dirty="0" smtClean="0">
                <a:sym typeface="Wingdings" pitchFamily="2" charset="2"/>
              </a:rPr>
              <a:t>妳是我人生的互補品，缺一不可。</a:t>
            </a:r>
            <a:endParaRPr lang="en-US" altLang="zh-TW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ym typeface="Wingdings" pitchFamily="2" charset="2"/>
              </a:rPr>
              <a:t>		</a:t>
            </a:r>
          </a:p>
          <a:p>
            <a:pPr marL="0" indent="0">
              <a:buNone/>
            </a:pPr>
            <a:r>
              <a:rPr lang="en-US" altLang="zh-TW" sz="2400" dirty="0" smtClean="0"/>
              <a:t>@@</a:t>
            </a:r>
            <a:r>
              <a:rPr lang="zh-TW" altLang="en-US" sz="2400" dirty="0" smtClean="0"/>
              <a:t>       這一切的一切都是譚經緯教的。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841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邊際效用遞減法則</a:t>
            </a:r>
            <a:endParaRPr lang="zh-TW" altLang="en-US" dirty="0"/>
          </a:p>
        </p:txBody>
      </p:sp>
      <p:pic>
        <p:nvPicPr>
          <p:cNvPr id="4" name="內容版面配置區 3" descr="邊際效益遞減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844824"/>
            <a:ext cx="10945215" cy="13288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小倆口吃飯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你一口我一口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常常看到情侶點兩個餐點，但不是個吃個的，而是兩人你一口我一口分著吃。學過經濟學之後，發現這樣做的好處絕對不只是有甜甜蜜蜜而已。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先以邊際效用遞減法則分析，假設現在有</a:t>
            </a:r>
            <a:r>
              <a:rPr lang="en-US" altLang="zh-TW" dirty="0" smtClean="0"/>
              <a:t>A</a:t>
            </a:r>
            <a:r>
              <a:rPr lang="zh-TW" altLang="en-US" dirty="0" smtClean="0"/>
              <a:t>餐跟</a:t>
            </a:r>
            <a:r>
              <a:rPr lang="en-US" altLang="zh-TW" dirty="0" smtClean="0"/>
              <a:t>B</a:t>
            </a:r>
            <a:r>
              <a:rPr lang="zh-TW" altLang="en-US" dirty="0" smtClean="0"/>
              <a:t>餐，要是全</a:t>
            </a:r>
            <a:r>
              <a:rPr lang="en-US" altLang="zh-TW" dirty="0" smtClean="0"/>
              <a:t>A</a:t>
            </a:r>
            <a:r>
              <a:rPr lang="zh-TW" altLang="en-US" dirty="0" smtClean="0"/>
              <a:t>餐或全吃</a:t>
            </a:r>
            <a:r>
              <a:rPr lang="en-US" altLang="zh-TW" dirty="0" smtClean="0"/>
              <a:t>B</a:t>
            </a:r>
            <a:r>
              <a:rPr lang="zh-TW" altLang="en-US" dirty="0" smtClean="0"/>
              <a:t>餐，根據邊記效益遞減，絕對得不到最大利益。但如果你一口我一口吃，就可以減少邊際效益遞減的作用。得到最大利益。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但學完譚經緯老師的經濟學課，如果只是這樣的話那就太膚淺了</a:t>
            </a:r>
            <a:r>
              <a:rPr lang="en-US" altLang="zh-TW" dirty="0" smtClean="0"/>
              <a:t>!!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除了我以上講的邊際效益遞減法則遞減以外，這件事也可以用邊際效益替代法則分析。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在自己吃完一口後，這時候給自己吃的邊際效益遞減，已經遠遠無法壓過自己想為情人的感覺。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通識課的邊際效益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經濟學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越上越覺得有趣花越多心血在這上面。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邊際效益遞增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此時效益為上課帶來的樂</a:t>
            </a:r>
            <a:r>
              <a:rPr lang="en-US" altLang="zh-TW" dirty="0" smtClean="0">
                <a:sym typeface="Wingdings" pitchFamily="2" charset="2"/>
              </a:rPr>
              <a:t>	</a:t>
            </a:r>
            <a:r>
              <a:rPr lang="zh-TW" altLang="en-US" dirty="0" smtClean="0">
                <a:sym typeface="Wingdings" pitchFamily="2" charset="2"/>
              </a:rPr>
              <a:t>趣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ym typeface="Wingdings" pitchFamily="2" charset="2"/>
              </a:rPr>
              <a:t>較為無聊的</a:t>
            </a:r>
            <a:r>
              <a:rPr lang="zh-TW" altLang="en-US" dirty="0" smtClean="0">
                <a:sym typeface="Wingdings" pitchFamily="2" charset="2"/>
              </a:rPr>
              <a:t>科目</a:t>
            </a:r>
            <a:r>
              <a:rPr lang="en-US" altLang="zh-TW" dirty="0" smtClean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</a:t>
            </a:r>
            <a:r>
              <a:rPr lang="zh-TW" altLang="en-US" dirty="0" smtClean="0">
                <a:sym typeface="Wingdings" pitchFamily="2" charset="2"/>
              </a:rPr>
              <a:t>邊際效益遞減</a:t>
            </a: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54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39" y="1548454"/>
            <a:ext cx="6241321" cy="3505504"/>
          </a:xfrm>
        </p:spPr>
      </p:pic>
      <p:sp>
        <p:nvSpPr>
          <p:cNvPr id="5" name="文字方塊 4"/>
          <p:cNvSpPr txBox="1"/>
          <p:nvPr/>
        </p:nvSpPr>
        <p:spPr>
          <a:xfrm>
            <a:off x="1115616" y="494116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現實世界裡鮮少出現的邊際替代率遞增曲線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097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囚犯困境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68070100"/>
              </p:ext>
            </p:extLst>
          </p:nvPr>
        </p:nvGraphicFramePr>
        <p:xfrm>
          <a:off x="1979712" y="2348880"/>
          <a:ext cx="5544616" cy="259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/>
                <a:gridCol w="2772308"/>
              </a:tblGrid>
              <a:tr h="12963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2963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</a:t>
            </a:r>
            <a:r>
              <a:rPr lang="en-US" altLang="zh-TW" dirty="0" smtClean="0"/>
              <a:t>DLAB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不打</a:t>
            </a:r>
            <a:r>
              <a:rPr lang="en-US" altLang="zh-TW" dirty="0" smtClean="0"/>
              <a:t>DLAB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1628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</a:t>
            </a:r>
            <a:r>
              <a:rPr lang="en-US" altLang="zh-TW" dirty="0" smtClean="0"/>
              <a:t>DLAB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60032" y="14127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不打</a:t>
            </a:r>
            <a:r>
              <a:rPr lang="en-US" altLang="zh-TW" dirty="0" smtClean="0"/>
              <a:t>DLAB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48064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(-3,-3)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11760" y="27089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(-1,-1)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11760" y="396935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(0,-6)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27089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(-6,0)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8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可歌可泣的苦難數電實驗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這一科共出了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、六個上機考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其中有一次是考</a:t>
            </a:r>
            <a:r>
              <a:rPr lang="en-US" altLang="zh-TW" dirty="0" smtClean="0"/>
              <a:t>12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。每個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都是要花很多的心血才能完成。有些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要花</a:t>
            </a:r>
            <a:r>
              <a:rPr lang="en-US" altLang="zh-TW" dirty="0" smtClean="0"/>
              <a:t>20 </a:t>
            </a:r>
            <a:r>
              <a:rPr lang="zh-TW" altLang="en-US" dirty="0" smtClean="0"/>
              <a:t>幾個小時，整整吃掉你一個禮拜的時間。而這是兩人一組的作業。此時，就會陷入一個囚犯困境，如果兩人一起可歌可泣的打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，熬一個禮拜，就可以一起交差，不過兩人都會疲憊到極致。但如果擺爛，隊友爆肝、出賣生命幫你完成，就可毫不費力拿到分數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所以為此圖最大報償</a:t>
            </a:r>
            <a:r>
              <a:rPr lang="en-US" altLang="zh-TW" dirty="0" smtClean="0"/>
              <a:t>0)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3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而選擇做，組員不來。就是自己爆肝換取分數，非常不划算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所以為</a:t>
            </a:r>
            <a:r>
              <a:rPr lang="en-US" altLang="zh-TW" dirty="0" smtClean="0"/>
              <a:t>-6)</a:t>
            </a:r>
            <a:r>
              <a:rPr lang="zh-TW" altLang="en-US" dirty="0" smtClean="0"/>
              <a:t>。而兩個都不做就兩個一起拿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分，但可以輕鬆一個禮拜。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結局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很不幸</a:t>
            </a:r>
            <a:r>
              <a:rPr lang="zh-TW" altLang="en-US" dirty="0" smtClean="0"/>
              <a:t>的，因為我有點濫好人。所以</a:t>
            </a:r>
            <a:r>
              <a:rPr lang="zh-TW" altLang="en-US" dirty="0"/>
              <a:t>大部分都落</a:t>
            </a:r>
            <a:r>
              <a:rPr lang="zh-TW" altLang="en-US" dirty="0" smtClean="0"/>
              <a:t>在兩個都打，還有超怨念的只有自己把它完成。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9451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890</Words>
  <Application>Microsoft Office PowerPoint</Application>
  <PresentationFormat>如螢幕大小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經濟學期末報告</vt:lpstr>
      <vt:lpstr>邊際效用遞減法則</vt:lpstr>
      <vt:lpstr>小倆口吃飯—你一口我一口</vt:lpstr>
      <vt:lpstr>投影片 4</vt:lpstr>
      <vt:lpstr>通識課的邊際效益</vt:lpstr>
      <vt:lpstr>投影片 6</vt:lpstr>
      <vt:lpstr>囚犯困境 </vt:lpstr>
      <vt:lpstr>可歌可泣的苦難數電實驗</vt:lpstr>
      <vt:lpstr>投影片 9</vt:lpstr>
      <vt:lpstr>NBA的最後一擊</vt:lpstr>
      <vt:lpstr>投影片 11</vt:lpstr>
      <vt:lpstr>投影片 12</vt:lpstr>
      <vt:lpstr>省錢大作戰 (預期心理對個人消費多寡的影響)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經濟學期末報告</dc:title>
  <dc:creator>Eric</dc:creator>
  <cp:lastModifiedBy>Eric</cp:lastModifiedBy>
  <cp:revision>121</cp:revision>
  <dcterms:created xsi:type="dcterms:W3CDTF">2011-06-14T12:18:08Z</dcterms:created>
  <dcterms:modified xsi:type="dcterms:W3CDTF">2011-06-24T20:42:29Z</dcterms:modified>
</cp:coreProperties>
</file>