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56" r:id="rId2"/>
    <p:sldId id="307" r:id="rId3"/>
    <p:sldId id="261" r:id="rId4"/>
    <p:sldId id="262" r:id="rId5"/>
    <p:sldId id="309" r:id="rId6"/>
    <p:sldId id="264" r:id="rId7"/>
    <p:sldId id="265" r:id="rId8"/>
    <p:sldId id="283" r:id="rId9"/>
    <p:sldId id="270" r:id="rId10"/>
    <p:sldId id="301" r:id="rId11"/>
    <p:sldId id="310" r:id="rId12"/>
    <p:sldId id="311" r:id="rId13"/>
    <p:sldId id="312" r:id="rId14"/>
    <p:sldId id="313" r:id="rId15"/>
    <p:sldId id="314" r:id="rId16"/>
    <p:sldId id="315" r:id="rId17"/>
    <p:sldId id="276" r:id="rId18"/>
    <p:sldId id="278" r:id="rId19"/>
    <p:sldId id="281" r:id="rId20"/>
    <p:sldId id="290" r:id="rId21"/>
    <p:sldId id="291" r:id="rId22"/>
    <p:sldId id="293" r:id="rId23"/>
    <p:sldId id="294" r:id="rId24"/>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800"/>
    <a:srgbClr val="9999FF"/>
    <a:srgbClr val="00CCFF"/>
    <a:srgbClr val="FF9966"/>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10" autoAdjust="0"/>
    <p:restoredTop sz="94624" autoAdjust="0"/>
  </p:normalViewPr>
  <p:slideViewPr>
    <p:cSldViewPr>
      <p:cViewPr varScale="1">
        <p:scale>
          <a:sx n="69" d="100"/>
          <a:sy n="69" d="100"/>
        </p:scale>
        <p:origin x="-1392" y="-102"/>
      </p:cViewPr>
      <p:guideLst>
        <p:guide orient="horz" pos="2160"/>
        <p:guide pos="2880"/>
      </p:guideLst>
    </p:cSldViewPr>
  </p:slideViewPr>
  <p:outlineViewPr>
    <p:cViewPr>
      <p:scale>
        <a:sx n="33" d="100"/>
        <a:sy n="33" d="100"/>
      </p:scale>
      <p:origin x="0" y="1730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5" d="100"/>
          <a:sy n="55" d="100"/>
        </p:scale>
        <p:origin x="-284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CC10C-7C7B-47B5-B503-916BFC41E931}" type="doc">
      <dgm:prSet loTypeId="urn:microsoft.com/office/officeart/2005/8/layout/hierarchy2" loCatId="hierarchy" qsTypeId="urn:microsoft.com/office/officeart/2005/8/quickstyle/simple2" qsCatId="simple" csTypeId="urn:microsoft.com/office/officeart/2005/8/colors/accent2_1" csCatId="accent2" phldr="1"/>
      <dgm:spPr/>
      <dgm:t>
        <a:bodyPr/>
        <a:lstStyle/>
        <a:p>
          <a:endParaRPr lang="en-US"/>
        </a:p>
      </dgm:t>
    </dgm:pt>
    <dgm:pt modelId="{FFCB9526-F713-489F-BC58-656949EF3D65}">
      <dgm:prSet phldrT="[Text]" custT="1"/>
      <dgm:spPr/>
      <dgm:t>
        <a:bodyPr/>
        <a:lstStyle/>
        <a:p>
          <a:r>
            <a:rPr lang="en-US" sz="2000" dirty="0" err="1" smtClean="0"/>
            <a:t>Hạn</a:t>
          </a:r>
          <a:r>
            <a:rPr lang="en-US" sz="2000" dirty="0" smtClean="0"/>
            <a:t> </a:t>
          </a:r>
          <a:r>
            <a:rPr lang="en-US" sz="2000" dirty="0" err="1" smtClean="0"/>
            <a:t>chế</a:t>
          </a:r>
          <a:r>
            <a:rPr lang="en-US" sz="2000" dirty="0" smtClean="0"/>
            <a:t> </a:t>
          </a:r>
          <a:r>
            <a:rPr lang="en-US" sz="2000" dirty="0" err="1" smtClean="0"/>
            <a:t>khi</a:t>
          </a:r>
          <a:r>
            <a:rPr lang="en-US" sz="2000" dirty="0" smtClean="0"/>
            <a:t> </a:t>
          </a:r>
          <a:r>
            <a:rPr lang="en-US" sz="2000" dirty="0" err="1" smtClean="0"/>
            <a:t>ghi</a:t>
          </a:r>
          <a:r>
            <a:rPr lang="en-US" sz="2000" dirty="0" smtClean="0"/>
            <a:t> </a:t>
          </a:r>
          <a:r>
            <a:rPr lang="en-US" sz="2000" dirty="0" err="1" smtClean="0"/>
            <a:t>chép</a:t>
          </a:r>
          <a:r>
            <a:rPr lang="en-US" sz="2000" dirty="0" smtClean="0"/>
            <a:t> </a:t>
          </a:r>
          <a:r>
            <a:rPr lang="en-US" sz="2000" dirty="0" err="1" smtClean="0"/>
            <a:t>truyền</a:t>
          </a:r>
          <a:r>
            <a:rPr lang="en-US" sz="2000" dirty="0" smtClean="0"/>
            <a:t> </a:t>
          </a:r>
          <a:r>
            <a:rPr lang="en-US" sz="2000" dirty="0" err="1" smtClean="0"/>
            <a:t>thống</a:t>
          </a:r>
          <a:endParaRPr lang="en-US" sz="2000" dirty="0"/>
        </a:p>
      </dgm:t>
    </dgm:pt>
    <dgm:pt modelId="{5B3583CF-674C-4384-A0A3-A915557AD13F}" type="parTrans" cxnId="{49F2ACD8-9EF4-476F-9D0B-57C3ADCF42B7}">
      <dgm:prSet/>
      <dgm:spPr/>
      <dgm:t>
        <a:bodyPr/>
        <a:lstStyle/>
        <a:p>
          <a:endParaRPr lang="en-US"/>
        </a:p>
      </dgm:t>
    </dgm:pt>
    <dgm:pt modelId="{1F6B70DB-8B93-483E-92C8-BB933F18E9A2}" type="sibTrans" cxnId="{49F2ACD8-9EF4-476F-9D0B-57C3ADCF42B7}">
      <dgm:prSet/>
      <dgm:spPr/>
      <dgm:t>
        <a:bodyPr/>
        <a:lstStyle/>
        <a:p>
          <a:endParaRPr lang="en-US"/>
        </a:p>
      </dgm:t>
    </dgm:pt>
    <dgm:pt modelId="{DEBE0E9F-7D23-4CB7-8DAA-6FE8EB8C9BA5}">
      <dgm:prSet phldrT="[Text]"/>
      <dgm:spPr/>
      <dgm:t>
        <a:bodyPr/>
        <a:lstStyle/>
        <a:p>
          <a:r>
            <a:rPr lang="en-US" dirty="0" err="1" smtClean="0"/>
            <a:t>Ghi</a:t>
          </a:r>
          <a:r>
            <a:rPr lang="en-US" dirty="0" smtClean="0"/>
            <a:t> </a:t>
          </a:r>
          <a:r>
            <a:rPr lang="en-US" dirty="0" err="1" smtClean="0"/>
            <a:t>nhớ</a:t>
          </a:r>
          <a:r>
            <a:rPr lang="en-US" dirty="0" smtClean="0"/>
            <a:t> </a:t>
          </a:r>
          <a:r>
            <a:rPr lang="en-US" dirty="0" err="1" smtClean="0"/>
            <a:t>bài</a:t>
          </a:r>
          <a:r>
            <a:rPr lang="en-US" dirty="0" smtClean="0"/>
            <a:t> </a:t>
          </a:r>
          <a:r>
            <a:rPr lang="en-US" dirty="0" err="1" smtClean="0"/>
            <a:t>khó</a:t>
          </a:r>
          <a:r>
            <a:rPr lang="en-US" dirty="0" smtClean="0"/>
            <a:t> </a:t>
          </a:r>
          <a:r>
            <a:rPr lang="en-US" dirty="0" err="1" smtClean="0"/>
            <a:t>khăn</a:t>
          </a:r>
          <a:endParaRPr lang="en-US" dirty="0"/>
        </a:p>
      </dgm:t>
    </dgm:pt>
    <dgm:pt modelId="{D07073A1-3248-439B-8B8B-D73394EA2DEA}" type="parTrans" cxnId="{BB194330-4E22-4730-85E1-4EAD0740F413}">
      <dgm:prSet/>
      <dgm:spPr/>
      <dgm:t>
        <a:bodyPr/>
        <a:lstStyle/>
        <a:p>
          <a:endParaRPr lang="en-US"/>
        </a:p>
      </dgm:t>
    </dgm:pt>
    <dgm:pt modelId="{7750FA56-C536-4069-A819-92E1E42FE3A4}" type="sibTrans" cxnId="{BB194330-4E22-4730-85E1-4EAD0740F413}">
      <dgm:prSet/>
      <dgm:spPr/>
      <dgm:t>
        <a:bodyPr/>
        <a:lstStyle/>
        <a:p>
          <a:endParaRPr lang="en-US"/>
        </a:p>
      </dgm:t>
    </dgm:pt>
    <dgm:pt modelId="{8A5D1353-740E-4125-B011-0236FBDDA366}">
      <dgm:prSet phldrT="[Text]"/>
      <dgm:spPr/>
      <dgm:t>
        <a:bodyPr/>
        <a:lstStyle/>
        <a:p>
          <a:r>
            <a:rPr lang="en-US" dirty="0" err="1" smtClean="0"/>
            <a:t>Sử</a:t>
          </a:r>
          <a:r>
            <a:rPr lang="en-US" dirty="0" smtClean="0"/>
            <a:t> </a:t>
          </a:r>
          <a:r>
            <a:rPr lang="en-US" dirty="0" err="1" smtClean="0"/>
            <a:t>dụng</a:t>
          </a:r>
          <a:r>
            <a:rPr lang="en-US" dirty="0" smtClean="0"/>
            <a:t> </a:t>
          </a:r>
          <a:r>
            <a:rPr lang="en-US" dirty="0" err="1" smtClean="0"/>
            <a:t>ít</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màu</a:t>
          </a:r>
          <a:r>
            <a:rPr lang="en-US" dirty="0" smtClean="0"/>
            <a:t> </a:t>
          </a:r>
          <a:r>
            <a:rPr lang="en-US" dirty="0" err="1" smtClean="0"/>
            <a:t>sắc</a:t>
          </a:r>
          <a:r>
            <a:rPr lang="en-US" dirty="0" smtClean="0"/>
            <a:t>, </a:t>
          </a:r>
          <a:r>
            <a:rPr lang="en-US" dirty="0" err="1" smtClean="0"/>
            <a:t>chỉ</a:t>
          </a:r>
          <a:r>
            <a:rPr lang="en-US" dirty="0" smtClean="0"/>
            <a:t> </a:t>
          </a:r>
          <a:r>
            <a:rPr lang="en-US" dirty="0" err="1" smtClean="0"/>
            <a:t>là</a:t>
          </a:r>
          <a:r>
            <a:rPr lang="en-US" dirty="0" smtClean="0"/>
            <a:t> </a:t>
          </a:r>
          <a:r>
            <a:rPr lang="en-US" dirty="0" err="1" smtClean="0"/>
            <a:t>liệt</a:t>
          </a:r>
          <a:r>
            <a:rPr lang="en-US" dirty="0" smtClean="0"/>
            <a:t> </a:t>
          </a:r>
          <a:r>
            <a:rPr lang="en-US" dirty="0" err="1" smtClean="0"/>
            <a:t>kê</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thông</a:t>
          </a:r>
          <a:r>
            <a:rPr lang="en-US" dirty="0" smtClean="0"/>
            <a:t> tin </a:t>
          </a:r>
          <a:r>
            <a:rPr lang="en-US" dirty="0" err="1" smtClean="0"/>
            <a:t>nhàm</a:t>
          </a:r>
          <a:r>
            <a:rPr lang="en-US" dirty="0" smtClean="0"/>
            <a:t> </a:t>
          </a:r>
          <a:r>
            <a:rPr lang="en-US" dirty="0" err="1" smtClean="0"/>
            <a:t>chán</a:t>
          </a:r>
          <a:endParaRPr lang="en-US" dirty="0"/>
        </a:p>
      </dgm:t>
    </dgm:pt>
    <dgm:pt modelId="{80E892EF-8999-42F2-833A-759E9F2596C7}" type="parTrans" cxnId="{375837E9-C4A8-4E59-B440-2E8F66BD7673}">
      <dgm:prSet/>
      <dgm:spPr/>
      <dgm:t>
        <a:bodyPr/>
        <a:lstStyle/>
        <a:p>
          <a:endParaRPr lang="en-US"/>
        </a:p>
      </dgm:t>
    </dgm:pt>
    <dgm:pt modelId="{CCF035A6-8BB7-4D96-BEE7-26981315ACD6}" type="sibTrans" cxnId="{375837E9-C4A8-4E59-B440-2E8F66BD7673}">
      <dgm:prSet/>
      <dgm:spPr/>
      <dgm:t>
        <a:bodyPr/>
        <a:lstStyle/>
        <a:p>
          <a:endParaRPr lang="en-US"/>
        </a:p>
      </dgm:t>
    </dgm:pt>
    <dgm:pt modelId="{A334CE0E-7541-4075-AFFE-641CA450CEC4}">
      <dgm:prSet phldrT="[Text]"/>
      <dgm:spPr/>
      <dgm:t>
        <a:bodyPr/>
        <a:lstStyle/>
        <a:p>
          <a:r>
            <a:rPr lang="en-US" dirty="0" err="1" smtClean="0"/>
            <a:t>Thông</a:t>
          </a:r>
          <a:r>
            <a:rPr lang="en-US" dirty="0" smtClean="0"/>
            <a:t> tin </a:t>
          </a:r>
          <a:r>
            <a:rPr lang="en-US" dirty="0" err="1" smtClean="0"/>
            <a:t>không</a:t>
          </a:r>
          <a:r>
            <a:rPr lang="en-US" dirty="0" smtClean="0"/>
            <a:t> </a:t>
          </a:r>
          <a:r>
            <a:rPr lang="en-US" dirty="0" err="1" smtClean="0"/>
            <a:t>được</a:t>
          </a:r>
          <a:r>
            <a:rPr lang="en-US" dirty="0" smtClean="0"/>
            <a:t> </a:t>
          </a:r>
          <a:r>
            <a:rPr lang="en-US" dirty="0" err="1" smtClean="0"/>
            <a:t>khái</a:t>
          </a:r>
          <a:r>
            <a:rPr lang="en-US" dirty="0" smtClean="0"/>
            <a:t> </a:t>
          </a:r>
          <a:r>
            <a:rPr lang="en-US" dirty="0" err="1" smtClean="0"/>
            <a:t>quát</a:t>
          </a:r>
          <a:r>
            <a:rPr lang="en-US" dirty="0" smtClean="0"/>
            <a:t> </a:t>
          </a:r>
          <a:r>
            <a:rPr lang="en-US" dirty="0" err="1" smtClean="0"/>
            <a:t>ngay</a:t>
          </a:r>
          <a:r>
            <a:rPr lang="en-US" dirty="0" smtClean="0"/>
            <a:t>, </a:t>
          </a:r>
          <a:r>
            <a:rPr lang="en-US" dirty="0" err="1" smtClean="0"/>
            <a:t>hạn</a:t>
          </a:r>
          <a:r>
            <a:rPr lang="en-US" dirty="0" smtClean="0"/>
            <a:t> </a:t>
          </a:r>
          <a:r>
            <a:rPr lang="en-US" dirty="0" err="1" smtClean="0"/>
            <a:t>chế</a:t>
          </a:r>
          <a:r>
            <a:rPr lang="en-US" dirty="0" smtClean="0"/>
            <a:t> </a:t>
          </a:r>
          <a:r>
            <a:rPr lang="en-US" dirty="0" err="1" smtClean="0"/>
            <a:t>trí</a:t>
          </a:r>
          <a:r>
            <a:rPr lang="en-US" dirty="0" smtClean="0"/>
            <a:t> </a:t>
          </a:r>
          <a:r>
            <a:rPr lang="en-US" dirty="0" err="1" smtClean="0"/>
            <a:t>tưởng</a:t>
          </a:r>
          <a:r>
            <a:rPr lang="en-US" dirty="0" smtClean="0"/>
            <a:t> </a:t>
          </a:r>
          <a:r>
            <a:rPr lang="en-US" dirty="0" err="1" smtClean="0"/>
            <a:t>tượng</a:t>
          </a:r>
          <a:r>
            <a:rPr lang="en-US" dirty="0" smtClean="0"/>
            <a:t> </a:t>
          </a:r>
          <a:endParaRPr lang="en-US" dirty="0"/>
        </a:p>
      </dgm:t>
    </dgm:pt>
    <dgm:pt modelId="{49925235-B712-492A-BE19-6C8462CD8032}" type="parTrans" cxnId="{E6BB9565-8678-4983-AEDD-8F620E805DAF}">
      <dgm:prSet/>
      <dgm:spPr/>
      <dgm:t>
        <a:bodyPr/>
        <a:lstStyle/>
        <a:p>
          <a:endParaRPr lang="en-US"/>
        </a:p>
      </dgm:t>
    </dgm:pt>
    <dgm:pt modelId="{60E83575-DEF7-4525-A7FE-66BB0F746AED}" type="sibTrans" cxnId="{E6BB9565-8678-4983-AEDD-8F620E805DAF}">
      <dgm:prSet/>
      <dgm:spPr/>
      <dgm:t>
        <a:bodyPr/>
        <a:lstStyle/>
        <a:p>
          <a:endParaRPr lang="en-US"/>
        </a:p>
      </dgm:t>
    </dgm:pt>
    <dgm:pt modelId="{7FAF9E6B-2C70-4FE2-BCDC-F868FF021059}">
      <dgm:prSet phldrT="[Text]"/>
      <dgm:spPr/>
      <dgm:t>
        <a:bodyPr/>
        <a:lstStyle/>
        <a:p>
          <a:r>
            <a:rPr lang="en-US" dirty="0" err="1" smtClean="0"/>
            <a:t>Tốn</a:t>
          </a:r>
          <a:r>
            <a:rPr lang="en-US" dirty="0" smtClean="0"/>
            <a:t> </a:t>
          </a:r>
          <a:r>
            <a:rPr lang="en-US" dirty="0" err="1" smtClean="0"/>
            <a:t>thời</a:t>
          </a:r>
          <a:r>
            <a:rPr lang="en-US" dirty="0" smtClean="0"/>
            <a:t> </a:t>
          </a:r>
          <a:r>
            <a:rPr lang="en-US" dirty="0" err="1" smtClean="0"/>
            <a:t>gian</a:t>
          </a:r>
          <a:r>
            <a:rPr lang="en-US" dirty="0" smtClean="0"/>
            <a:t> </a:t>
          </a:r>
          <a:endParaRPr lang="en-US" dirty="0"/>
        </a:p>
      </dgm:t>
    </dgm:pt>
    <dgm:pt modelId="{73AD391A-2D7C-44E7-88CF-CB1D693DF8BC}" type="parTrans" cxnId="{6D2DA44E-35CE-4189-A10E-69DF5929A048}">
      <dgm:prSet/>
      <dgm:spPr/>
      <dgm:t>
        <a:bodyPr/>
        <a:lstStyle/>
        <a:p>
          <a:endParaRPr lang="en-US"/>
        </a:p>
      </dgm:t>
    </dgm:pt>
    <dgm:pt modelId="{AD2DDFB9-EFB5-42B5-9C1D-2CF3BA136D07}" type="sibTrans" cxnId="{6D2DA44E-35CE-4189-A10E-69DF5929A048}">
      <dgm:prSet/>
      <dgm:spPr/>
      <dgm:t>
        <a:bodyPr/>
        <a:lstStyle/>
        <a:p>
          <a:endParaRPr lang="en-US"/>
        </a:p>
      </dgm:t>
    </dgm:pt>
    <dgm:pt modelId="{D4067321-B8F7-4B1C-856A-67B16FC683D2}">
      <dgm:prSet phldrT="[Text]"/>
      <dgm:spPr/>
      <dgm:t>
        <a:bodyPr/>
        <a:lstStyle/>
        <a:p>
          <a:r>
            <a:rPr lang="en-US" dirty="0" err="1" smtClean="0"/>
            <a:t>Quá</a:t>
          </a:r>
          <a:r>
            <a:rPr lang="en-US" dirty="0" smtClean="0"/>
            <a:t> </a:t>
          </a:r>
          <a:r>
            <a:rPr lang="en-US" dirty="0" err="1" smtClean="0"/>
            <a:t>nhiều</a:t>
          </a:r>
          <a:r>
            <a:rPr lang="en-US" dirty="0" smtClean="0"/>
            <a:t> </a:t>
          </a:r>
          <a:r>
            <a:rPr lang="en-US" dirty="0" err="1" smtClean="0"/>
            <a:t>từ</a:t>
          </a:r>
          <a:r>
            <a:rPr lang="en-US" dirty="0" smtClean="0"/>
            <a:t> </a:t>
          </a:r>
          <a:r>
            <a:rPr lang="en-US" dirty="0" err="1" smtClean="0"/>
            <a:t>nối</a:t>
          </a:r>
          <a:r>
            <a:rPr lang="en-US" dirty="0" smtClean="0"/>
            <a:t> </a:t>
          </a:r>
          <a:r>
            <a:rPr lang="en-US" dirty="0" err="1" smtClean="0"/>
            <a:t>không</a:t>
          </a:r>
          <a:r>
            <a:rPr lang="en-US" dirty="0" smtClean="0"/>
            <a:t> </a:t>
          </a:r>
          <a:r>
            <a:rPr lang="en-US" dirty="0" err="1" smtClean="0"/>
            <a:t>liến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bài</a:t>
          </a:r>
          <a:r>
            <a:rPr lang="en-US" dirty="0" smtClean="0"/>
            <a:t> </a:t>
          </a:r>
          <a:r>
            <a:rPr lang="en-US" dirty="0" err="1" smtClean="0"/>
            <a:t>học</a:t>
          </a:r>
          <a:endParaRPr lang="en-US" dirty="0"/>
        </a:p>
      </dgm:t>
    </dgm:pt>
    <dgm:pt modelId="{00FC75E2-CCE4-429F-A419-74395CB9F558}" type="parTrans" cxnId="{7FB73A1E-E454-4B23-8E3E-540D1CF1E11F}">
      <dgm:prSet/>
      <dgm:spPr/>
      <dgm:t>
        <a:bodyPr/>
        <a:lstStyle/>
        <a:p>
          <a:endParaRPr lang="en-US"/>
        </a:p>
      </dgm:t>
    </dgm:pt>
    <dgm:pt modelId="{403FED5B-B800-4056-9FB3-B3083F754D85}" type="sibTrans" cxnId="{7FB73A1E-E454-4B23-8E3E-540D1CF1E11F}">
      <dgm:prSet/>
      <dgm:spPr/>
      <dgm:t>
        <a:bodyPr/>
        <a:lstStyle/>
        <a:p>
          <a:endParaRPr lang="en-US"/>
        </a:p>
      </dgm:t>
    </dgm:pt>
    <dgm:pt modelId="{C191B8FC-1954-4C12-A844-DFB89C427A63}" type="pres">
      <dgm:prSet presAssocID="{F68CC10C-7C7B-47B5-B503-916BFC41E931}" presName="diagram" presStyleCnt="0">
        <dgm:presLayoutVars>
          <dgm:chPref val="1"/>
          <dgm:dir/>
          <dgm:animOne val="branch"/>
          <dgm:animLvl val="lvl"/>
          <dgm:resizeHandles val="exact"/>
        </dgm:presLayoutVars>
      </dgm:prSet>
      <dgm:spPr/>
      <dgm:t>
        <a:bodyPr/>
        <a:lstStyle/>
        <a:p>
          <a:endParaRPr lang="en-US"/>
        </a:p>
      </dgm:t>
    </dgm:pt>
    <dgm:pt modelId="{13F138CF-D501-45DA-888B-6B74A6D09F6C}" type="pres">
      <dgm:prSet presAssocID="{FFCB9526-F713-489F-BC58-656949EF3D65}" presName="root1" presStyleCnt="0"/>
      <dgm:spPr/>
    </dgm:pt>
    <dgm:pt modelId="{2A9394E7-C9F5-423A-9A1F-92A644E4536B}" type="pres">
      <dgm:prSet presAssocID="{FFCB9526-F713-489F-BC58-656949EF3D65}" presName="LevelOneTextNode" presStyleLbl="node0" presStyleIdx="0" presStyleCnt="1" custScaleX="133842" custScaleY="140145">
        <dgm:presLayoutVars>
          <dgm:chPref val="3"/>
        </dgm:presLayoutVars>
      </dgm:prSet>
      <dgm:spPr/>
      <dgm:t>
        <a:bodyPr/>
        <a:lstStyle/>
        <a:p>
          <a:endParaRPr lang="en-US"/>
        </a:p>
      </dgm:t>
    </dgm:pt>
    <dgm:pt modelId="{167DF9FB-FB0D-4282-AB3B-A61D362A5662}" type="pres">
      <dgm:prSet presAssocID="{FFCB9526-F713-489F-BC58-656949EF3D65}" presName="level2hierChild" presStyleCnt="0"/>
      <dgm:spPr/>
    </dgm:pt>
    <dgm:pt modelId="{74BD3826-0F06-405B-8E44-3F70D6D4EBE5}" type="pres">
      <dgm:prSet presAssocID="{D07073A1-3248-439B-8B8B-D73394EA2DEA}" presName="conn2-1" presStyleLbl="parChTrans1D2" presStyleIdx="0" presStyleCnt="2"/>
      <dgm:spPr/>
      <dgm:t>
        <a:bodyPr/>
        <a:lstStyle/>
        <a:p>
          <a:endParaRPr lang="en-US"/>
        </a:p>
      </dgm:t>
    </dgm:pt>
    <dgm:pt modelId="{31A74713-44AF-4BB2-822D-324AA2A760E0}" type="pres">
      <dgm:prSet presAssocID="{D07073A1-3248-439B-8B8B-D73394EA2DEA}" presName="connTx" presStyleLbl="parChTrans1D2" presStyleIdx="0" presStyleCnt="2"/>
      <dgm:spPr/>
      <dgm:t>
        <a:bodyPr/>
        <a:lstStyle/>
        <a:p>
          <a:endParaRPr lang="en-US"/>
        </a:p>
      </dgm:t>
    </dgm:pt>
    <dgm:pt modelId="{DD972C5C-5015-4AFA-BFA9-66DF15618557}" type="pres">
      <dgm:prSet presAssocID="{DEBE0E9F-7D23-4CB7-8DAA-6FE8EB8C9BA5}" presName="root2" presStyleCnt="0"/>
      <dgm:spPr/>
    </dgm:pt>
    <dgm:pt modelId="{84B5F49D-269B-4FEF-8EAA-027AA0D779B9}" type="pres">
      <dgm:prSet presAssocID="{DEBE0E9F-7D23-4CB7-8DAA-6FE8EB8C9BA5}" presName="LevelTwoTextNode" presStyleLbl="node2" presStyleIdx="0" presStyleCnt="2" custLinFactNeighborX="-12396" custLinFactNeighborY="-70774">
        <dgm:presLayoutVars>
          <dgm:chPref val="3"/>
        </dgm:presLayoutVars>
      </dgm:prSet>
      <dgm:spPr/>
      <dgm:t>
        <a:bodyPr/>
        <a:lstStyle/>
        <a:p>
          <a:endParaRPr lang="en-US"/>
        </a:p>
      </dgm:t>
    </dgm:pt>
    <dgm:pt modelId="{2BE1CEEA-3BB0-49D8-85E2-5E9291824430}" type="pres">
      <dgm:prSet presAssocID="{DEBE0E9F-7D23-4CB7-8DAA-6FE8EB8C9BA5}" presName="level3hierChild" presStyleCnt="0"/>
      <dgm:spPr/>
    </dgm:pt>
    <dgm:pt modelId="{9613729D-466F-4419-A2DC-800A09247846}" type="pres">
      <dgm:prSet presAssocID="{80E892EF-8999-42F2-833A-759E9F2596C7}" presName="conn2-1" presStyleLbl="parChTrans1D3" presStyleIdx="0" presStyleCnt="3"/>
      <dgm:spPr/>
      <dgm:t>
        <a:bodyPr/>
        <a:lstStyle/>
        <a:p>
          <a:endParaRPr lang="en-US"/>
        </a:p>
      </dgm:t>
    </dgm:pt>
    <dgm:pt modelId="{3B683EE6-FBB4-4873-9EFD-DAA27CD1AB43}" type="pres">
      <dgm:prSet presAssocID="{80E892EF-8999-42F2-833A-759E9F2596C7}" presName="connTx" presStyleLbl="parChTrans1D3" presStyleIdx="0" presStyleCnt="3"/>
      <dgm:spPr/>
      <dgm:t>
        <a:bodyPr/>
        <a:lstStyle/>
        <a:p>
          <a:endParaRPr lang="en-US"/>
        </a:p>
      </dgm:t>
    </dgm:pt>
    <dgm:pt modelId="{89222262-5748-4D11-AAA8-771F302049A9}" type="pres">
      <dgm:prSet presAssocID="{8A5D1353-740E-4125-B011-0236FBDDA366}" presName="root2" presStyleCnt="0"/>
      <dgm:spPr/>
    </dgm:pt>
    <dgm:pt modelId="{D3D1DEE8-A64F-4E88-9D85-6270484A57E3}" type="pres">
      <dgm:prSet presAssocID="{8A5D1353-740E-4125-B011-0236FBDDA366}" presName="LevelTwoTextNode" presStyleLbl="node3" presStyleIdx="0" presStyleCnt="3" custAng="0" custLinFactNeighborX="-9777" custLinFactNeighborY="-84584">
        <dgm:presLayoutVars>
          <dgm:chPref val="3"/>
        </dgm:presLayoutVars>
      </dgm:prSet>
      <dgm:spPr/>
      <dgm:t>
        <a:bodyPr/>
        <a:lstStyle/>
        <a:p>
          <a:endParaRPr lang="en-US"/>
        </a:p>
      </dgm:t>
    </dgm:pt>
    <dgm:pt modelId="{3FBCDBDF-198A-4436-8BCC-720A440EEBA0}" type="pres">
      <dgm:prSet presAssocID="{8A5D1353-740E-4125-B011-0236FBDDA366}" presName="level3hierChild" presStyleCnt="0"/>
      <dgm:spPr/>
    </dgm:pt>
    <dgm:pt modelId="{2F71275A-BD90-450C-A64C-FDB972463566}" type="pres">
      <dgm:prSet presAssocID="{49925235-B712-492A-BE19-6C8462CD8032}" presName="conn2-1" presStyleLbl="parChTrans1D3" presStyleIdx="1" presStyleCnt="3"/>
      <dgm:spPr/>
      <dgm:t>
        <a:bodyPr/>
        <a:lstStyle/>
        <a:p>
          <a:endParaRPr lang="en-US"/>
        </a:p>
      </dgm:t>
    </dgm:pt>
    <dgm:pt modelId="{C7AB4DF1-7B50-4F52-821B-780F73C50B82}" type="pres">
      <dgm:prSet presAssocID="{49925235-B712-492A-BE19-6C8462CD8032}" presName="connTx" presStyleLbl="parChTrans1D3" presStyleIdx="1" presStyleCnt="3"/>
      <dgm:spPr/>
      <dgm:t>
        <a:bodyPr/>
        <a:lstStyle/>
        <a:p>
          <a:endParaRPr lang="en-US"/>
        </a:p>
      </dgm:t>
    </dgm:pt>
    <dgm:pt modelId="{6A4978FD-F171-469D-A940-7B39F6AB95EB}" type="pres">
      <dgm:prSet presAssocID="{A334CE0E-7541-4075-AFFE-641CA450CEC4}" presName="root2" presStyleCnt="0"/>
      <dgm:spPr/>
    </dgm:pt>
    <dgm:pt modelId="{C77C09B5-CEFC-41A5-8794-0D93DDB7D8BA}" type="pres">
      <dgm:prSet presAssocID="{A334CE0E-7541-4075-AFFE-641CA450CEC4}" presName="LevelTwoTextNode" presStyleLbl="node3" presStyleIdx="1" presStyleCnt="3" custLinFactNeighborX="-9777" custLinFactNeighborY="-27252">
        <dgm:presLayoutVars>
          <dgm:chPref val="3"/>
        </dgm:presLayoutVars>
      </dgm:prSet>
      <dgm:spPr/>
      <dgm:t>
        <a:bodyPr/>
        <a:lstStyle/>
        <a:p>
          <a:endParaRPr lang="en-US"/>
        </a:p>
      </dgm:t>
    </dgm:pt>
    <dgm:pt modelId="{70B978F5-E6DB-46A9-9F55-EE80F6B673BC}" type="pres">
      <dgm:prSet presAssocID="{A334CE0E-7541-4075-AFFE-641CA450CEC4}" presName="level3hierChild" presStyleCnt="0"/>
      <dgm:spPr/>
    </dgm:pt>
    <dgm:pt modelId="{5621C2EF-BAC2-44F5-A554-CF6C7791AEB5}" type="pres">
      <dgm:prSet presAssocID="{73AD391A-2D7C-44E7-88CF-CB1D693DF8BC}" presName="conn2-1" presStyleLbl="parChTrans1D2" presStyleIdx="1" presStyleCnt="2"/>
      <dgm:spPr/>
      <dgm:t>
        <a:bodyPr/>
        <a:lstStyle/>
        <a:p>
          <a:endParaRPr lang="en-US"/>
        </a:p>
      </dgm:t>
    </dgm:pt>
    <dgm:pt modelId="{9194EE9D-F062-4226-9F38-F0E992E853A5}" type="pres">
      <dgm:prSet presAssocID="{73AD391A-2D7C-44E7-88CF-CB1D693DF8BC}" presName="connTx" presStyleLbl="parChTrans1D2" presStyleIdx="1" presStyleCnt="2"/>
      <dgm:spPr/>
      <dgm:t>
        <a:bodyPr/>
        <a:lstStyle/>
        <a:p>
          <a:endParaRPr lang="en-US"/>
        </a:p>
      </dgm:t>
    </dgm:pt>
    <dgm:pt modelId="{DB476FAA-52EA-42B0-8902-C018BB2E26F6}" type="pres">
      <dgm:prSet presAssocID="{7FAF9E6B-2C70-4FE2-BCDC-F868FF021059}" presName="root2" presStyleCnt="0"/>
      <dgm:spPr/>
    </dgm:pt>
    <dgm:pt modelId="{B922847D-9DC6-4788-A9EB-A0D77F6CD576}" type="pres">
      <dgm:prSet presAssocID="{7FAF9E6B-2C70-4FE2-BCDC-F868FF021059}" presName="LevelTwoTextNode" presStyleLbl="node2" presStyleIdx="1" presStyleCnt="2" custLinFactNeighborX="-6453" custLinFactNeighborY="30080">
        <dgm:presLayoutVars>
          <dgm:chPref val="3"/>
        </dgm:presLayoutVars>
      </dgm:prSet>
      <dgm:spPr/>
      <dgm:t>
        <a:bodyPr/>
        <a:lstStyle/>
        <a:p>
          <a:endParaRPr lang="en-US"/>
        </a:p>
      </dgm:t>
    </dgm:pt>
    <dgm:pt modelId="{8F3390A5-175E-4643-B127-4FF1EAF396C2}" type="pres">
      <dgm:prSet presAssocID="{7FAF9E6B-2C70-4FE2-BCDC-F868FF021059}" presName="level3hierChild" presStyleCnt="0"/>
      <dgm:spPr/>
    </dgm:pt>
    <dgm:pt modelId="{0F51E4CA-6282-49BB-B3E1-54B2CF2CF722}" type="pres">
      <dgm:prSet presAssocID="{00FC75E2-CCE4-429F-A419-74395CB9F558}" presName="conn2-1" presStyleLbl="parChTrans1D3" presStyleIdx="2" presStyleCnt="3"/>
      <dgm:spPr/>
      <dgm:t>
        <a:bodyPr/>
        <a:lstStyle/>
        <a:p>
          <a:endParaRPr lang="en-US"/>
        </a:p>
      </dgm:t>
    </dgm:pt>
    <dgm:pt modelId="{B1E3FD28-D92A-4AA6-AB4F-C7A0FED9E485}" type="pres">
      <dgm:prSet presAssocID="{00FC75E2-CCE4-429F-A419-74395CB9F558}" presName="connTx" presStyleLbl="parChTrans1D3" presStyleIdx="2" presStyleCnt="3"/>
      <dgm:spPr/>
      <dgm:t>
        <a:bodyPr/>
        <a:lstStyle/>
        <a:p>
          <a:endParaRPr lang="en-US"/>
        </a:p>
      </dgm:t>
    </dgm:pt>
    <dgm:pt modelId="{84828B95-9971-4125-84A0-A5537540F9E2}" type="pres">
      <dgm:prSet presAssocID="{D4067321-B8F7-4B1C-856A-67B16FC683D2}" presName="root2" presStyleCnt="0"/>
      <dgm:spPr/>
    </dgm:pt>
    <dgm:pt modelId="{62F69E05-CD90-45C4-BDB1-C057602EE4B0}" type="pres">
      <dgm:prSet presAssocID="{D4067321-B8F7-4B1C-856A-67B16FC683D2}" presName="LevelTwoTextNode" presStyleLbl="node3" presStyleIdx="2" presStyleCnt="3" custLinFactNeighborX="-9777" custLinFactNeighborY="30080">
        <dgm:presLayoutVars>
          <dgm:chPref val="3"/>
        </dgm:presLayoutVars>
      </dgm:prSet>
      <dgm:spPr/>
      <dgm:t>
        <a:bodyPr/>
        <a:lstStyle/>
        <a:p>
          <a:endParaRPr lang="en-US"/>
        </a:p>
      </dgm:t>
    </dgm:pt>
    <dgm:pt modelId="{9D5F222B-AB58-466F-8CB1-8ACC51A76B8E}" type="pres">
      <dgm:prSet presAssocID="{D4067321-B8F7-4B1C-856A-67B16FC683D2}" presName="level3hierChild" presStyleCnt="0"/>
      <dgm:spPr/>
    </dgm:pt>
  </dgm:ptLst>
  <dgm:cxnLst>
    <dgm:cxn modelId="{98E2C960-0E42-4C70-8F1F-C43DCF6EA084}" type="presOf" srcId="{49925235-B712-492A-BE19-6C8462CD8032}" destId="{2F71275A-BD90-450C-A64C-FDB972463566}" srcOrd="0" destOrd="0" presId="urn:microsoft.com/office/officeart/2005/8/layout/hierarchy2"/>
    <dgm:cxn modelId="{5B3B7FB9-320A-4B2A-927D-DD3EA82BAFA8}" type="presOf" srcId="{73AD391A-2D7C-44E7-88CF-CB1D693DF8BC}" destId="{9194EE9D-F062-4226-9F38-F0E992E853A5}" srcOrd="1" destOrd="0" presId="urn:microsoft.com/office/officeart/2005/8/layout/hierarchy2"/>
    <dgm:cxn modelId="{7FB73A1E-E454-4B23-8E3E-540D1CF1E11F}" srcId="{7FAF9E6B-2C70-4FE2-BCDC-F868FF021059}" destId="{D4067321-B8F7-4B1C-856A-67B16FC683D2}" srcOrd="0" destOrd="0" parTransId="{00FC75E2-CCE4-429F-A419-74395CB9F558}" sibTransId="{403FED5B-B800-4056-9FB3-B3083F754D85}"/>
    <dgm:cxn modelId="{E6348C69-2021-4237-A7FD-A1F6890995FD}" type="presOf" srcId="{73AD391A-2D7C-44E7-88CF-CB1D693DF8BC}" destId="{5621C2EF-BAC2-44F5-A554-CF6C7791AEB5}" srcOrd="0" destOrd="0" presId="urn:microsoft.com/office/officeart/2005/8/layout/hierarchy2"/>
    <dgm:cxn modelId="{3C0C7CC1-99C9-44E6-B673-EA9DDB393E5A}" type="presOf" srcId="{FFCB9526-F713-489F-BC58-656949EF3D65}" destId="{2A9394E7-C9F5-423A-9A1F-92A644E4536B}" srcOrd="0" destOrd="0" presId="urn:microsoft.com/office/officeart/2005/8/layout/hierarchy2"/>
    <dgm:cxn modelId="{93D6DC61-08E9-48DF-898D-2333EDD3F532}" type="presOf" srcId="{49925235-B712-492A-BE19-6C8462CD8032}" destId="{C7AB4DF1-7B50-4F52-821B-780F73C50B82}" srcOrd="1" destOrd="0" presId="urn:microsoft.com/office/officeart/2005/8/layout/hierarchy2"/>
    <dgm:cxn modelId="{E6BB9565-8678-4983-AEDD-8F620E805DAF}" srcId="{DEBE0E9F-7D23-4CB7-8DAA-6FE8EB8C9BA5}" destId="{A334CE0E-7541-4075-AFFE-641CA450CEC4}" srcOrd="1" destOrd="0" parTransId="{49925235-B712-492A-BE19-6C8462CD8032}" sibTransId="{60E83575-DEF7-4525-A7FE-66BB0F746AED}"/>
    <dgm:cxn modelId="{0DD721AF-C552-477B-A91B-36CFFE6D3637}" type="presOf" srcId="{D07073A1-3248-439B-8B8B-D73394EA2DEA}" destId="{74BD3826-0F06-405B-8E44-3F70D6D4EBE5}" srcOrd="0" destOrd="0" presId="urn:microsoft.com/office/officeart/2005/8/layout/hierarchy2"/>
    <dgm:cxn modelId="{30E580F3-5EF9-4B94-9DD6-0FD20B86712B}" type="presOf" srcId="{7FAF9E6B-2C70-4FE2-BCDC-F868FF021059}" destId="{B922847D-9DC6-4788-A9EB-A0D77F6CD576}" srcOrd="0" destOrd="0" presId="urn:microsoft.com/office/officeart/2005/8/layout/hierarchy2"/>
    <dgm:cxn modelId="{E8C8AF63-9F3B-4533-A44B-8211EEDF68EC}" type="presOf" srcId="{8A5D1353-740E-4125-B011-0236FBDDA366}" destId="{D3D1DEE8-A64F-4E88-9D85-6270484A57E3}" srcOrd="0" destOrd="0" presId="urn:microsoft.com/office/officeart/2005/8/layout/hierarchy2"/>
    <dgm:cxn modelId="{4A9FA954-B05F-4029-9C47-24E68DE52088}" type="presOf" srcId="{00FC75E2-CCE4-429F-A419-74395CB9F558}" destId="{0F51E4CA-6282-49BB-B3E1-54B2CF2CF722}" srcOrd="0" destOrd="0" presId="urn:microsoft.com/office/officeart/2005/8/layout/hierarchy2"/>
    <dgm:cxn modelId="{AE9E5F75-1327-4302-A724-364EE8DB7851}" type="presOf" srcId="{80E892EF-8999-42F2-833A-759E9F2596C7}" destId="{3B683EE6-FBB4-4873-9EFD-DAA27CD1AB43}" srcOrd="1" destOrd="0" presId="urn:microsoft.com/office/officeart/2005/8/layout/hierarchy2"/>
    <dgm:cxn modelId="{6618798E-6981-4AEC-A47F-F7F01E66AD99}" type="presOf" srcId="{D4067321-B8F7-4B1C-856A-67B16FC683D2}" destId="{62F69E05-CD90-45C4-BDB1-C057602EE4B0}" srcOrd="0" destOrd="0" presId="urn:microsoft.com/office/officeart/2005/8/layout/hierarchy2"/>
    <dgm:cxn modelId="{4669820C-8458-4ACB-B9C8-4BF53E506CCC}" type="presOf" srcId="{A334CE0E-7541-4075-AFFE-641CA450CEC4}" destId="{C77C09B5-CEFC-41A5-8794-0D93DDB7D8BA}" srcOrd="0" destOrd="0" presId="urn:microsoft.com/office/officeart/2005/8/layout/hierarchy2"/>
    <dgm:cxn modelId="{6D2DA44E-35CE-4189-A10E-69DF5929A048}" srcId="{FFCB9526-F713-489F-BC58-656949EF3D65}" destId="{7FAF9E6B-2C70-4FE2-BCDC-F868FF021059}" srcOrd="1" destOrd="0" parTransId="{73AD391A-2D7C-44E7-88CF-CB1D693DF8BC}" sibTransId="{AD2DDFB9-EFB5-42B5-9C1D-2CF3BA136D07}"/>
    <dgm:cxn modelId="{1F3C7AF5-1545-4F81-B5FE-0754BD9E59FF}" type="presOf" srcId="{D07073A1-3248-439B-8B8B-D73394EA2DEA}" destId="{31A74713-44AF-4BB2-822D-324AA2A760E0}" srcOrd="1" destOrd="0" presId="urn:microsoft.com/office/officeart/2005/8/layout/hierarchy2"/>
    <dgm:cxn modelId="{D6C73B9E-5235-4483-94C6-A546EED2E0CA}" type="presOf" srcId="{DEBE0E9F-7D23-4CB7-8DAA-6FE8EB8C9BA5}" destId="{84B5F49D-269B-4FEF-8EAA-027AA0D779B9}" srcOrd="0" destOrd="0" presId="urn:microsoft.com/office/officeart/2005/8/layout/hierarchy2"/>
    <dgm:cxn modelId="{2F40A718-FB1D-4663-9FB4-FDD8ADD68D3B}" type="presOf" srcId="{F68CC10C-7C7B-47B5-B503-916BFC41E931}" destId="{C191B8FC-1954-4C12-A844-DFB89C427A63}" srcOrd="0" destOrd="0" presId="urn:microsoft.com/office/officeart/2005/8/layout/hierarchy2"/>
    <dgm:cxn modelId="{375837E9-C4A8-4E59-B440-2E8F66BD7673}" srcId="{DEBE0E9F-7D23-4CB7-8DAA-6FE8EB8C9BA5}" destId="{8A5D1353-740E-4125-B011-0236FBDDA366}" srcOrd="0" destOrd="0" parTransId="{80E892EF-8999-42F2-833A-759E9F2596C7}" sibTransId="{CCF035A6-8BB7-4D96-BEE7-26981315ACD6}"/>
    <dgm:cxn modelId="{970DA9A8-42B8-40CD-B440-EE6E65040D98}" type="presOf" srcId="{80E892EF-8999-42F2-833A-759E9F2596C7}" destId="{9613729D-466F-4419-A2DC-800A09247846}" srcOrd="0" destOrd="0" presId="urn:microsoft.com/office/officeart/2005/8/layout/hierarchy2"/>
    <dgm:cxn modelId="{BD5930BA-43FC-4CAE-AAAE-C62A8ED18C4C}" type="presOf" srcId="{00FC75E2-CCE4-429F-A419-74395CB9F558}" destId="{B1E3FD28-D92A-4AA6-AB4F-C7A0FED9E485}" srcOrd="1" destOrd="0" presId="urn:microsoft.com/office/officeart/2005/8/layout/hierarchy2"/>
    <dgm:cxn modelId="{BB194330-4E22-4730-85E1-4EAD0740F413}" srcId="{FFCB9526-F713-489F-BC58-656949EF3D65}" destId="{DEBE0E9F-7D23-4CB7-8DAA-6FE8EB8C9BA5}" srcOrd="0" destOrd="0" parTransId="{D07073A1-3248-439B-8B8B-D73394EA2DEA}" sibTransId="{7750FA56-C536-4069-A819-92E1E42FE3A4}"/>
    <dgm:cxn modelId="{49F2ACD8-9EF4-476F-9D0B-57C3ADCF42B7}" srcId="{F68CC10C-7C7B-47B5-B503-916BFC41E931}" destId="{FFCB9526-F713-489F-BC58-656949EF3D65}" srcOrd="0" destOrd="0" parTransId="{5B3583CF-674C-4384-A0A3-A915557AD13F}" sibTransId="{1F6B70DB-8B93-483E-92C8-BB933F18E9A2}"/>
    <dgm:cxn modelId="{B918E473-3252-493A-9525-647CF3D2E781}" type="presParOf" srcId="{C191B8FC-1954-4C12-A844-DFB89C427A63}" destId="{13F138CF-D501-45DA-888B-6B74A6D09F6C}" srcOrd="0" destOrd="0" presId="urn:microsoft.com/office/officeart/2005/8/layout/hierarchy2"/>
    <dgm:cxn modelId="{5E304A40-12A8-4186-98BE-E10182270450}" type="presParOf" srcId="{13F138CF-D501-45DA-888B-6B74A6D09F6C}" destId="{2A9394E7-C9F5-423A-9A1F-92A644E4536B}" srcOrd="0" destOrd="0" presId="urn:microsoft.com/office/officeart/2005/8/layout/hierarchy2"/>
    <dgm:cxn modelId="{B78BCC15-2031-403E-A62C-BCADA69369E8}" type="presParOf" srcId="{13F138CF-D501-45DA-888B-6B74A6D09F6C}" destId="{167DF9FB-FB0D-4282-AB3B-A61D362A5662}" srcOrd="1" destOrd="0" presId="urn:microsoft.com/office/officeart/2005/8/layout/hierarchy2"/>
    <dgm:cxn modelId="{C3C2472D-10AB-4662-8BF8-EF22CCD283C1}" type="presParOf" srcId="{167DF9FB-FB0D-4282-AB3B-A61D362A5662}" destId="{74BD3826-0F06-405B-8E44-3F70D6D4EBE5}" srcOrd="0" destOrd="0" presId="urn:microsoft.com/office/officeart/2005/8/layout/hierarchy2"/>
    <dgm:cxn modelId="{5640B688-9DEF-4AF9-B4E8-9A48739127FF}" type="presParOf" srcId="{74BD3826-0F06-405B-8E44-3F70D6D4EBE5}" destId="{31A74713-44AF-4BB2-822D-324AA2A760E0}" srcOrd="0" destOrd="0" presId="urn:microsoft.com/office/officeart/2005/8/layout/hierarchy2"/>
    <dgm:cxn modelId="{92E827FE-7FF7-41AD-8629-AAE246FA10AD}" type="presParOf" srcId="{167DF9FB-FB0D-4282-AB3B-A61D362A5662}" destId="{DD972C5C-5015-4AFA-BFA9-66DF15618557}" srcOrd="1" destOrd="0" presId="urn:microsoft.com/office/officeart/2005/8/layout/hierarchy2"/>
    <dgm:cxn modelId="{E6AC414E-FA22-4D77-B46B-43A701A6B098}" type="presParOf" srcId="{DD972C5C-5015-4AFA-BFA9-66DF15618557}" destId="{84B5F49D-269B-4FEF-8EAA-027AA0D779B9}" srcOrd="0" destOrd="0" presId="urn:microsoft.com/office/officeart/2005/8/layout/hierarchy2"/>
    <dgm:cxn modelId="{0D53048A-615D-41A1-A386-3731B1EDD937}" type="presParOf" srcId="{DD972C5C-5015-4AFA-BFA9-66DF15618557}" destId="{2BE1CEEA-3BB0-49D8-85E2-5E9291824430}" srcOrd="1" destOrd="0" presId="urn:microsoft.com/office/officeart/2005/8/layout/hierarchy2"/>
    <dgm:cxn modelId="{0199D11F-2815-42BA-912C-2CE277AA1676}" type="presParOf" srcId="{2BE1CEEA-3BB0-49D8-85E2-5E9291824430}" destId="{9613729D-466F-4419-A2DC-800A09247846}" srcOrd="0" destOrd="0" presId="urn:microsoft.com/office/officeart/2005/8/layout/hierarchy2"/>
    <dgm:cxn modelId="{048AFE46-E0D6-4338-99DE-E780EF3A2416}" type="presParOf" srcId="{9613729D-466F-4419-A2DC-800A09247846}" destId="{3B683EE6-FBB4-4873-9EFD-DAA27CD1AB43}" srcOrd="0" destOrd="0" presId="urn:microsoft.com/office/officeart/2005/8/layout/hierarchy2"/>
    <dgm:cxn modelId="{EAAB57C2-6CC6-424A-8D01-1DF207D3144A}" type="presParOf" srcId="{2BE1CEEA-3BB0-49D8-85E2-5E9291824430}" destId="{89222262-5748-4D11-AAA8-771F302049A9}" srcOrd="1" destOrd="0" presId="urn:microsoft.com/office/officeart/2005/8/layout/hierarchy2"/>
    <dgm:cxn modelId="{325DCA32-6A12-4229-8C91-26894C9E033B}" type="presParOf" srcId="{89222262-5748-4D11-AAA8-771F302049A9}" destId="{D3D1DEE8-A64F-4E88-9D85-6270484A57E3}" srcOrd="0" destOrd="0" presId="urn:microsoft.com/office/officeart/2005/8/layout/hierarchy2"/>
    <dgm:cxn modelId="{B725F29A-0982-47D6-BD10-A37ED8BD1D91}" type="presParOf" srcId="{89222262-5748-4D11-AAA8-771F302049A9}" destId="{3FBCDBDF-198A-4436-8BCC-720A440EEBA0}" srcOrd="1" destOrd="0" presId="urn:microsoft.com/office/officeart/2005/8/layout/hierarchy2"/>
    <dgm:cxn modelId="{6AC7D038-79A1-4A5B-8F0F-B01B2E476962}" type="presParOf" srcId="{2BE1CEEA-3BB0-49D8-85E2-5E9291824430}" destId="{2F71275A-BD90-450C-A64C-FDB972463566}" srcOrd="2" destOrd="0" presId="urn:microsoft.com/office/officeart/2005/8/layout/hierarchy2"/>
    <dgm:cxn modelId="{526CEF05-C759-4D5B-8381-5F966CABE468}" type="presParOf" srcId="{2F71275A-BD90-450C-A64C-FDB972463566}" destId="{C7AB4DF1-7B50-4F52-821B-780F73C50B82}" srcOrd="0" destOrd="0" presId="urn:microsoft.com/office/officeart/2005/8/layout/hierarchy2"/>
    <dgm:cxn modelId="{70B188B8-617F-4057-92A3-43603625DEC5}" type="presParOf" srcId="{2BE1CEEA-3BB0-49D8-85E2-5E9291824430}" destId="{6A4978FD-F171-469D-A940-7B39F6AB95EB}" srcOrd="3" destOrd="0" presId="urn:microsoft.com/office/officeart/2005/8/layout/hierarchy2"/>
    <dgm:cxn modelId="{1C1A4051-E3B8-491F-9116-3FF4A9BBCC7F}" type="presParOf" srcId="{6A4978FD-F171-469D-A940-7B39F6AB95EB}" destId="{C77C09B5-CEFC-41A5-8794-0D93DDB7D8BA}" srcOrd="0" destOrd="0" presId="urn:microsoft.com/office/officeart/2005/8/layout/hierarchy2"/>
    <dgm:cxn modelId="{11D5287C-8EC3-478D-8541-5D2B0BCB0C0F}" type="presParOf" srcId="{6A4978FD-F171-469D-A940-7B39F6AB95EB}" destId="{70B978F5-E6DB-46A9-9F55-EE80F6B673BC}" srcOrd="1" destOrd="0" presId="urn:microsoft.com/office/officeart/2005/8/layout/hierarchy2"/>
    <dgm:cxn modelId="{1B13D6CE-6A81-41D2-8747-E31C0A8B6195}" type="presParOf" srcId="{167DF9FB-FB0D-4282-AB3B-A61D362A5662}" destId="{5621C2EF-BAC2-44F5-A554-CF6C7791AEB5}" srcOrd="2" destOrd="0" presId="urn:microsoft.com/office/officeart/2005/8/layout/hierarchy2"/>
    <dgm:cxn modelId="{B7CF406F-338B-4CE2-92A9-F5CAFA5DF251}" type="presParOf" srcId="{5621C2EF-BAC2-44F5-A554-CF6C7791AEB5}" destId="{9194EE9D-F062-4226-9F38-F0E992E853A5}" srcOrd="0" destOrd="0" presId="urn:microsoft.com/office/officeart/2005/8/layout/hierarchy2"/>
    <dgm:cxn modelId="{3B721CA1-E17E-4227-8865-4F654CBC4E16}" type="presParOf" srcId="{167DF9FB-FB0D-4282-AB3B-A61D362A5662}" destId="{DB476FAA-52EA-42B0-8902-C018BB2E26F6}" srcOrd="3" destOrd="0" presId="urn:microsoft.com/office/officeart/2005/8/layout/hierarchy2"/>
    <dgm:cxn modelId="{DC38620B-DCB3-49CE-811E-365F4FEFA96D}" type="presParOf" srcId="{DB476FAA-52EA-42B0-8902-C018BB2E26F6}" destId="{B922847D-9DC6-4788-A9EB-A0D77F6CD576}" srcOrd="0" destOrd="0" presId="urn:microsoft.com/office/officeart/2005/8/layout/hierarchy2"/>
    <dgm:cxn modelId="{A6730A6B-3154-4F62-8472-0098649D66F6}" type="presParOf" srcId="{DB476FAA-52EA-42B0-8902-C018BB2E26F6}" destId="{8F3390A5-175E-4643-B127-4FF1EAF396C2}" srcOrd="1" destOrd="0" presId="urn:microsoft.com/office/officeart/2005/8/layout/hierarchy2"/>
    <dgm:cxn modelId="{C27D0D0A-2BE9-421C-8A25-08C7825B5243}" type="presParOf" srcId="{8F3390A5-175E-4643-B127-4FF1EAF396C2}" destId="{0F51E4CA-6282-49BB-B3E1-54B2CF2CF722}" srcOrd="0" destOrd="0" presId="urn:microsoft.com/office/officeart/2005/8/layout/hierarchy2"/>
    <dgm:cxn modelId="{E955DB70-C640-4940-BDF3-CF08C9F03891}" type="presParOf" srcId="{0F51E4CA-6282-49BB-B3E1-54B2CF2CF722}" destId="{B1E3FD28-D92A-4AA6-AB4F-C7A0FED9E485}" srcOrd="0" destOrd="0" presId="urn:microsoft.com/office/officeart/2005/8/layout/hierarchy2"/>
    <dgm:cxn modelId="{F08E4D78-98B7-4477-8AEA-89BCF416600F}" type="presParOf" srcId="{8F3390A5-175E-4643-B127-4FF1EAF396C2}" destId="{84828B95-9971-4125-84A0-A5537540F9E2}" srcOrd="1" destOrd="0" presId="urn:microsoft.com/office/officeart/2005/8/layout/hierarchy2"/>
    <dgm:cxn modelId="{D0A08B8F-16F5-430F-AE0F-9F28429C3330}" type="presParOf" srcId="{84828B95-9971-4125-84A0-A5537540F9E2}" destId="{62F69E05-CD90-45C4-BDB1-C057602EE4B0}" srcOrd="0" destOrd="0" presId="urn:microsoft.com/office/officeart/2005/8/layout/hierarchy2"/>
    <dgm:cxn modelId="{091FFC51-34AE-42CE-97F2-4A77E0EC229C}" type="presParOf" srcId="{84828B95-9971-4125-84A0-A5537540F9E2}" destId="{9D5F222B-AB58-466F-8CB1-8ACC51A76B8E}" srcOrd="1" destOrd="0" presId="urn:microsoft.com/office/officeart/2005/8/layout/hierarchy2"/>
  </dgm:cxnLst>
  <dgm:bg>
    <a:solidFill>
      <a:schemeClr val="accent6">
        <a:lumMod val="60000"/>
        <a:lumOff val="40000"/>
      </a:schemeClr>
    </a:solidFill>
  </dgm:bg>
  <dgm:whole>
    <a:ln>
      <a:solidFill>
        <a:schemeClr val="accent1">
          <a:lumMod val="60000"/>
          <a:lumOff val="40000"/>
        </a:schemeClr>
      </a:solidFill>
    </a:ln>
  </dgm:whole>
</dgm:dataModel>
</file>

<file path=ppt/diagrams/data2.xml><?xml version="1.0" encoding="utf-8"?>
<dgm:dataModel xmlns:dgm="http://schemas.openxmlformats.org/drawingml/2006/diagram" xmlns:a="http://schemas.openxmlformats.org/drawingml/2006/main">
  <dgm:ptLst>
    <dgm:pt modelId="{ECAD421D-C032-4163-9DBD-B2493AA49C9D}" type="doc">
      <dgm:prSet loTypeId="urn:microsoft.com/office/officeart/2005/8/layout/hierarchy2" loCatId="hierarchy" qsTypeId="urn:microsoft.com/office/officeart/2005/8/quickstyle/simple2" qsCatId="simple" csTypeId="urn:microsoft.com/office/officeart/2005/8/colors/accent3_1" csCatId="accent3" phldr="1"/>
      <dgm:spPr/>
      <dgm:t>
        <a:bodyPr/>
        <a:lstStyle/>
        <a:p>
          <a:endParaRPr lang="en-US"/>
        </a:p>
      </dgm:t>
    </dgm:pt>
    <dgm:pt modelId="{E4980B2F-61BB-4251-BBA7-5176D25602DF}">
      <dgm:prSet phldrT="[Text]" custT="1"/>
      <dgm:spPr/>
      <dgm:t>
        <a:bodyPr/>
        <a:lstStyle/>
        <a:p>
          <a:r>
            <a:rPr lang="en-US" sz="2400" dirty="0" err="1" smtClean="0">
              <a:solidFill>
                <a:srgbClr val="FF0000"/>
              </a:solidFill>
            </a:rPr>
            <a:t>Lợi</a:t>
          </a:r>
          <a:r>
            <a:rPr lang="en-US" sz="2400" dirty="0" smtClean="0">
              <a:solidFill>
                <a:srgbClr val="FF0000"/>
              </a:solidFill>
            </a:rPr>
            <a:t> </a:t>
          </a:r>
          <a:r>
            <a:rPr lang="en-US" sz="2400" dirty="0" err="1" smtClean="0">
              <a:solidFill>
                <a:srgbClr val="FF0000"/>
              </a:solidFill>
            </a:rPr>
            <a:t>ích</a:t>
          </a:r>
          <a:r>
            <a:rPr lang="en-US" sz="2400" dirty="0" smtClean="0">
              <a:solidFill>
                <a:srgbClr val="FF0000"/>
              </a:solidFill>
            </a:rPr>
            <a:t> </a:t>
          </a:r>
          <a:r>
            <a:rPr lang="en-US" sz="2400" dirty="0" err="1" smtClean="0">
              <a:solidFill>
                <a:srgbClr val="FF0000"/>
              </a:solidFill>
            </a:rPr>
            <a:t>của</a:t>
          </a:r>
          <a:r>
            <a:rPr lang="en-US" sz="2400" dirty="0" smtClean="0">
              <a:solidFill>
                <a:srgbClr val="FF0000"/>
              </a:solidFill>
            </a:rPr>
            <a:t> </a:t>
          </a:r>
          <a:r>
            <a:rPr lang="en-US" sz="2400" dirty="0" err="1" smtClean="0">
              <a:solidFill>
                <a:srgbClr val="FF0000"/>
              </a:solidFill>
            </a:rPr>
            <a:t>việc</a:t>
          </a:r>
          <a:r>
            <a:rPr lang="en-US" sz="2400" dirty="0" smtClean="0">
              <a:solidFill>
                <a:srgbClr val="FF0000"/>
              </a:solidFill>
            </a:rPr>
            <a:t> </a:t>
          </a:r>
          <a:r>
            <a:rPr lang="en-US" sz="2400" dirty="0" err="1" smtClean="0">
              <a:solidFill>
                <a:srgbClr val="FF0000"/>
              </a:solidFill>
            </a:rPr>
            <a:t>sử</a:t>
          </a:r>
          <a:r>
            <a:rPr lang="en-US" sz="2400" dirty="0" smtClean="0">
              <a:solidFill>
                <a:srgbClr val="FF0000"/>
              </a:solidFill>
            </a:rPr>
            <a:t> </a:t>
          </a:r>
          <a:r>
            <a:rPr lang="en-US" sz="2400" dirty="0" err="1" smtClean="0">
              <a:solidFill>
                <a:srgbClr val="FF0000"/>
              </a:solidFill>
            </a:rPr>
            <a:t>dụng</a:t>
          </a:r>
          <a:r>
            <a:rPr lang="en-US" sz="2400" dirty="0" smtClean="0">
              <a:solidFill>
                <a:srgbClr val="FF0000"/>
              </a:solidFill>
            </a:rPr>
            <a:t> </a:t>
          </a:r>
          <a:r>
            <a:rPr lang="en-US" sz="2400" dirty="0" err="1" smtClean="0">
              <a:solidFill>
                <a:srgbClr val="FF0000"/>
              </a:solidFill>
            </a:rPr>
            <a:t>sơ</a:t>
          </a:r>
          <a:r>
            <a:rPr lang="en-US" sz="2400" dirty="0" smtClean="0">
              <a:solidFill>
                <a:srgbClr val="FF0000"/>
              </a:solidFill>
            </a:rPr>
            <a:t> </a:t>
          </a:r>
          <a:r>
            <a:rPr lang="en-US" sz="2400" dirty="0" err="1" smtClean="0">
              <a:solidFill>
                <a:srgbClr val="FF0000"/>
              </a:solidFill>
            </a:rPr>
            <a:t>đồ</a:t>
          </a:r>
          <a:r>
            <a:rPr lang="en-US" sz="2400" dirty="0" smtClean="0">
              <a:solidFill>
                <a:srgbClr val="FF0000"/>
              </a:solidFill>
            </a:rPr>
            <a:t> </a:t>
          </a:r>
          <a:r>
            <a:rPr lang="en-US" sz="2400" dirty="0" err="1" smtClean="0">
              <a:solidFill>
                <a:srgbClr val="FF0000"/>
              </a:solidFill>
            </a:rPr>
            <a:t>tư</a:t>
          </a:r>
          <a:r>
            <a:rPr lang="en-US" sz="2400" dirty="0" smtClean="0">
              <a:solidFill>
                <a:srgbClr val="FF0000"/>
              </a:solidFill>
            </a:rPr>
            <a:t> </a:t>
          </a:r>
          <a:r>
            <a:rPr lang="en-US" sz="2400" dirty="0" err="1" smtClean="0">
              <a:solidFill>
                <a:srgbClr val="FF0000"/>
              </a:solidFill>
            </a:rPr>
            <a:t>duy</a:t>
          </a:r>
          <a:endParaRPr lang="en-US" sz="2400" dirty="0">
            <a:solidFill>
              <a:srgbClr val="FF0000"/>
            </a:solidFill>
          </a:endParaRPr>
        </a:p>
      </dgm:t>
    </dgm:pt>
    <dgm:pt modelId="{A670D709-AE32-49C9-8F74-F2C37782D1A1}" type="parTrans" cxnId="{F76BC06A-D96A-48AE-9879-02B3AB118135}">
      <dgm:prSet/>
      <dgm:spPr/>
      <dgm:t>
        <a:bodyPr/>
        <a:lstStyle/>
        <a:p>
          <a:endParaRPr lang="en-US"/>
        </a:p>
      </dgm:t>
    </dgm:pt>
    <dgm:pt modelId="{5A9A6DEF-6E51-4FCF-AC0C-3ED65134258D}" type="sibTrans" cxnId="{F76BC06A-D96A-48AE-9879-02B3AB118135}">
      <dgm:prSet/>
      <dgm:spPr/>
      <dgm:t>
        <a:bodyPr/>
        <a:lstStyle/>
        <a:p>
          <a:endParaRPr lang="en-US"/>
        </a:p>
      </dgm:t>
    </dgm:pt>
    <dgm:pt modelId="{CE611F56-CD2B-4FCC-8CFB-2E57B9A708DB}">
      <dgm:prSet phldrT="[Text]" custT="1"/>
      <dgm:spPr/>
      <dgm:t>
        <a:bodyPr/>
        <a:lstStyle/>
        <a:p>
          <a:r>
            <a:rPr lang="en-US" sz="2000" dirty="0" err="1" smtClean="0"/>
            <a:t>Nâng</a:t>
          </a:r>
          <a:r>
            <a:rPr lang="en-US" sz="2000" dirty="0" smtClean="0"/>
            <a:t> </a:t>
          </a:r>
          <a:r>
            <a:rPr lang="en-US" sz="2000" dirty="0" err="1" smtClean="0"/>
            <a:t>cao</a:t>
          </a:r>
          <a:r>
            <a:rPr lang="en-US" sz="2000" dirty="0" smtClean="0"/>
            <a:t> </a:t>
          </a:r>
          <a:r>
            <a:rPr lang="en-US" sz="2000" dirty="0" err="1" smtClean="0"/>
            <a:t>trí</a:t>
          </a:r>
          <a:r>
            <a:rPr lang="en-US" sz="2000" dirty="0" smtClean="0"/>
            <a:t> </a:t>
          </a:r>
          <a:r>
            <a:rPr lang="en-US" sz="2000" dirty="0" err="1" smtClean="0"/>
            <a:t>nhớ</a:t>
          </a:r>
          <a:endParaRPr lang="en-US" sz="2000" dirty="0"/>
        </a:p>
      </dgm:t>
    </dgm:pt>
    <dgm:pt modelId="{91DE8BD4-0054-46C1-AEFD-DE0256EDFB0F}" type="parTrans" cxnId="{49E0B456-9F03-40F5-B82C-6065B3A4469E}">
      <dgm:prSet/>
      <dgm:spPr/>
      <dgm:t>
        <a:bodyPr/>
        <a:lstStyle/>
        <a:p>
          <a:endParaRPr lang="en-US"/>
        </a:p>
      </dgm:t>
    </dgm:pt>
    <dgm:pt modelId="{14008929-0D7B-444B-8690-EB9029F26C4F}" type="sibTrans" cxnId="{49E0B456-9F03-40F5-B82C-6065B3A4469E}">
      <dgm:prSet/>
      <dgm:spPr/>
      <dgm:t>
        <a:bodyPr/>
        <a:lstStyle/>
        <a:p>
          <a:endParaRPr lang="en-US"/>
        </a:p>
      </dgm:t>
    </dgm:pt>
    <dgm:pt modelId="{37BE24A5-9949-4F22-B825-EF8CC5FC87A2}">
      <dgm:prSet phldrT="[Text]" custT="1"/>
      <dgm:spPr/>
      <dgm:t>
        <a:bodyPr/>
        <a:lstStyle/>
        <a:p>
          <a:r>
            <a:rPr lang="en-US" sz="1800" dirty="0" err="1" smtClean="0"/>
            <a:t>Sử</a:t>
          </a:r>
          <a:r>
            <a:rPr lang="en-US" sz="1800" dirty="0" smtClean="0"/>
            <a:t> </a:t>
          </a:r>
          <a:r>
            <a:rPr lang="en-US" sz="1800" dirty="0" err="1" smtClean="0"/>
            <a:t>dụng</a:t>
          </a:r>
          <a:r>
            <a:rPr lang="en-US" sz="1800" dirty="0" smtClean="0"/>
            <a:t> </a:t>
          </a:r>
          <a:r>
            <a:rPr lang="en-US" sz="1800" dirty="0" err="1" smtClean="0"/>
            <a:t>màu</a:t>
          </a:r>
          <a:r>
            <a:rPr lang="en-US" sz="1800" dirty="0" smtClean="0"/>
            <a:t> </a:t>
          </a:r>
          <a:r>
            <a:rPr lang="en-US" sz="1800" dirty="0" err="1" smtClean="0"/>
            <a:t>sắc</a:t>
          </a:r>
          <a:r>
            <a:rPr lang="en-US" sz="1800" dirty="0" smtClean="0"/>
            <a:t>, </a:t>
          </a:r>
          <a:r>
            <a:rPr lang="en-US" sz="1800" dirty="0" err="1" smtClean="0"/>
            <a:t>hình</a:t>
          </a:r>
          <a:r>
            <a:rPr lang="en-US" sz="1800" dirty="0" smtClean="0"/>
            <a:t> </a:t>
          </a:r>
          <a:r>
            <a:rPr lang="en-US" sz="1800" dirty="0" err="1" smtClean="0"/>
            <a:t>ảnh</a:t>
          </a:r>
          <a:r>
            <a:rPr lang="en-US" sz="1800" dirty="0" smtClean="0"/>
            <a:t> </a:t>
          </a:r>
          <a:r>
            <a:rPr lang="en-US" sz="1800" dirty="0" smtClean="0">
              <a:sym typeface="Wingdings" pitchFamily="2" charset="2"/>
            </a:rPr>
            <a:t> </a:t>
          </a:r>
          <a:r>
            <a:rPr lang="en-US" sz="1800" dirty="0" err="1" smtClean="0">
              <a:sym typeface="Wingdings" pitchFamily="2" charset="2"/>
            </a:rPr>
            <a:t>liên</a:t>
          </a:r>
          <a:r>
            <a:rPr lang="en-US" sz="1800" dirty="0" smtClean="0">
              <a:sym typeface="Wingdings" pitchFamily="2" charset="2"/>
            </a:rPr>
            <a:t> </a:t>
          </a:r>
          <a:r>
            <a:rPr lang="en-US" sz="1800" dirty="0" err="1" smtClean="0">
              <a:sym typeface="Wingdings" pitchFamily="2" charset="2"/>
            </a:rPr>
            <a:t>tưởng</a:t>
          </a:r>
          <a:r>
            <a:rPr lang="en-US" sz="1800" dirty="0" smtClean="0">
              <a:sym typeface="Wingdings" pitchFamily="2" charset="2"/>
            </a:rPr>
            <a:t> </a:t>
          </a:r>
          <a:r>
            <a:rPr lang="en-US" sz="1800" dirty="0" err="1" smtClean="0">
              <a:sym typeface="Wingdings" pitchFamily="2" charset="2"/>
            </a:rPr>
            <a:t>để</a:t>
          </a:r>
          <a:r>
            <a:rPr lang="en-US" sz="1800" dirty="0" smtClean="0">
              <a:sym typeface="Wingdings" pitchFamily="2" charset="2"/>
            </a:rPr>
            <a:t> </a:t>
          </a:r>
          <a:r>
            <a:rPr lang="en-US" sz="1800" dirty="0" err="1" smtClean="0">
              <a:sym typeface="Wingdings" pitchFamily="2" charset="2"/>
            </a:rPr>
            <a:t>nhớ</a:t>
          </a:r>
          <a:r>
            <a:rPr lang="en-US" sz="1800" dirty="0" smtClean="0">
              <a:sym typeface="Wingdings" pitchFamily="2" charset="2"/>
            </a:rPr>
            <a:t> </a:t>
          </a:r>
          <a:r>
            <a:rPr lang="en-US" sz="1800" dirty="0" err="1" smtClean="0">
              <a:sym typeface="Wingdings" pitchFamily="2" charset="2"/>
            </a:rPr>
            <a:t>bài</a:t>
          </a:r>
          <a:r>
            <a:rPr lang="en-US" sz="1800" dirty="0" smtClean="0">
              <a:sym typeface="Wingdings" pitchFamily="2" charset="2"/>
            </a:rPr>
            <a:t>, </a:t>
          </a:r>
          <a:r>
            <a:rPr lang="en-US" sz="1800" dirty="0" err="1" smtClean="0">
              <a:sym typeface="Wingdings" pitchFamily="2" charset="2"/>
            </a:rPr>
            <a:t>bớt</a:t>
          </a:r>
          <a:r>
            <a:rPr lang="en-US" sz="1800" dirty="0" smtClean="0">
              <a:sym typeface="Wingdings" pitchFamily="2" charset="2"/>
            </a:rPr>
            <a:t> </a:t>
          </a:r>
          <a:r>
            <a:rPr lang="en-US" sz="1800" dirty="0" err="1" smtClean="0">
              <a:sym typeface="Wingdings" pitchFamily="2" charset="2"/>
            </a:rPr>
            <a:t>nhàm</a:t>
          </a:r>
          <a:r>
            <a:rPr lang="en-US" sz="1800" dirty="0" smtClean="0">
              <a:sym typeface="Wingdings" pitchFamily="2" charset="2"/>
            </a:rPr>
            <a:t> </a:t>
          </a:r>
          <a:r>
            <a:rPr lang="en-US" sz="1800" dirty="0" err="1" smtClean="0">
              <a:sym typeface="Wingdings" pitchFamily="2" charset="2"/>
            </a:rPr>
            <a:t>chán</a:t>
          </a:r>
          <a:r>
            <a:rPr lang="en-US" sz="1800" dirty="0" smtClean="0">
              <a:sym typeface="Wingdings" pitchFamily="2" charset="2"/>
            </a:rPr>
            <a:t> </a:t>
          </a:r>
          <a:r>
            <a:rPr lang="en-US" sz="1800" dirty="0" err="1" smtClean="0">
              <a:sym typeface="Wingdings" pitchFamily="2" charset="2"/>
            </a:rPr>
            <a:t>khô</a:t>
          </a:r>
          <a:r>
            <a:rPr lang="en-US" sz="1800" dirty="0" smtClean="0">
              <a:sym typeface="Wingdings" pitchFamily="2" charset="2"/>
            </a:rPr>
            <a:t> khan</a:t>
          </a:r>
          <a:endParaRPr lang="en-US" sz="1800" dirty="0"/>
        </a:p>
      </dgm:t>
    </dgm:pt>
    <dgm:pt modelId="{9630E5D5-1C8E-49C1-8513-6B44E3965922}" type="parTrans" cxnId="{C2DD9B0D-1B68-413B-939F-91CA49BDB905}">
      <dgm:prSet/>
      <dgm:spPr/>
      <dgm:t>
        <a:bodyPr/>
        <a:lstStyle/>
        <a:p>
          <a:endParaRPr lang="en-US"/>
        </a:p>
      </dgm:t>
    </dgm:pt>
    <dgm:pt modelId="{29B33FBD-DC3B-4E0F-BC34-81AF220AE14E}" type="sibTrans" cxnId="{C2DD9B0D-1B68-413B-939F-91CA49BDB905}">
      <dgm:prSet/>
      <dgm:spPr/>
      <dgm:t>
        <a:bodyPr/>
        <a:lstStyle/>
        <a:p>
          <a:endParaRPr lang="en-US"/>
        </a:p>
      </dgm:t>
    </dgm:pt>
    <dgm:pt modelId="{0EFB355E-D97F-43B6-8524-F27A3E8B790A}">
      <dgm:prSet phldrT="[Text]" custT="1"/>
      <dgm:spPr/>
      <dgm:t>
        <a:bodyPr/>
        <a:lstStyle/>
        <a:p>
          <a:r>
            <a:rPr lang="en-US" sz="1800" dirty="0" err="1" smtClean="0"/>
            <a:t>Tổng</a:t>
          </a:r>
          <a:r>
            <a:rPr lang="en-US" sz="1800" dirty="0" smtClean="0"/>
            <a:t> </a:t>
          </a:r>
          <a:r>
            <a:rPr lang="en-US" sz="1800" dirty="0" err="1" smtClean="0"/>
            <a:t>quát</a:t>
          </a:r>
          <a:r>
            <a:rPr lang="en-US" sz="1800" dirty="0" smtClean="0"/>
            <a:t> </a:t>
          </a:r>
          <a:r>
            <a:rPr lang="en-US" sz="1800" dirty="0" err="1" smtClean="0"/>
            <a:t>trong</a:t>
          </a:r>
          <a:r>
            <a:rPr lang="en-US" sz="1800" dirty="0" smtClean="0"/>
            <a:t> </a:t>
          </a:r>
          <a:r>
            <a:rPr lang="en-US" sz="1800" dirty="0" err="1" smtClean="0"/>
            <a:t>mỗi</a:t>
          </a:r>
          <a:r>
            <a:rPr lang="en-US" sz="1800" dirty="0" smtClean="0"/>
            <a:t> </a:t>
          </a:r>
          <a:r>
            <a:rPr lang="en-US" sz="1800" dirty="0" err="1" smtClean="0"/>
            <a:t>bài</a:t>
          </a:r>
          <a:r>
            <a:rPr lang="en-US" sz="1800" dirty="0" smtClean="0"/>
            <a:t> </a:t>
          </a:r>
          <a:r>
            <a:rPr lang="en-US" sz="1800" dirty="0" err="1" smtClean="0"/>
            <a:t>học</a:t>
          </a:r>
          <a:endParaRPr lang="en-US" sz="1800" dirty="0"/>
        </a:p>
      </dgm:t>
    </dgm:pt>
    <dgm:pt modelId="{3F04C6B5-1C6B-44A0-926C-6C05FF3E97F1}" type="parTrans" cxnId="{8ECBA69B-62D0-4930-8F4E-CF5EDC82168B}">
      <dgm:prSet/>
      <dgm:spPr/>
      <dgm:t>
        <a:bodyPr/>
        <a:lstStyle/>
        <a:p>
          <a:endParaRPr lang="en-US"/>
        </a:p>
      </dgm:t>
    </dgm:pt>
    <dgm:pt modelId="{8DDEAA0F-0BB9-4030-9A6C-0845C22350CC}" type="sibTrans" cxnId="{8ECBA69B-62D0-4930-8F4E-CF5EDC82168B}">
      <dgm:prSet/>
      <dgm:spPr/>
      <dgm:t>
        <a:bodyPr/>
        <a:lstStyle/>
        <a:p>
          <a:endParaRPr lang="en-US"/>
        </a:p>
      </dgm:t>
    </dgm:pt>
    <dgm:pt modelId="{E6056A79-EFEF-4DED-A79D-4FCEEF48F715}">
      <dgm:prSet phldrT="[Text]" custT="1"/>
      <dgm:spPr/>
      <dgm:t>
        <a:bodyPr/>
        <a:lstStyle/>
        <a:p>
          <a:r>
            <a:rPr lang="en-US" sz="2000" dirty="0" err="1" smtClean="0"/>
            <a:t>Phát</a:t>
          </a:r>
          <a:r>
            <a:rPr lang="en-US" sz="2000" dirty="0" smtClean="0"/>
            <a:t> </a:t>
          </a:r>
          <a:r>
            <a:rPr lang="en-US" sz="2000" dirty="0" err="1" smtClean="0"/>
            <a:t>triển</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sáng</a:t>
          </a:r>
          <a:r>
            <a:rPr lang="en-US" sz="2000" dirty="0" smtClean="0"/>
            <a:t> </a:t>
          </a:r>
          <a:r>
            <a:rPr lang="en-US" sz="2000" dirty="0" err="1" smtClean="0"/>
            <a:t>tạo</a:t>
          </a:r>
          <a:endParaRPr lang="en-US" sz="2000" dirty="0"/>
        </a:p>
      </dgm:t>
    </dgm:pt>
    <dgm:pt modelId="{EF6C4CF4-0ABB-4267-8332-F75DA81715A0}" type="parTrans" cxnId="{A20740AD-993B-49AF-AF0C-EEAB30B01872}">
      <dgm:prSet/>
      <dgm:spPr/>
      <dgm:t>
        <a:bodyPr/>
        <a:lstStyle/>
        <a:p>
          <a:endParaRPr lang="en-US"/>
        </a:p>
      </dgm:t>
    </dgm:pt>
    <dgm:pt modelId="{D63B29E9-87E1-41F5-8A52-CBACAD967FAF}" type="sibTrans" cxnId="{A20740AD-993B-49AF-AF0C-EEAB30B01872}">
      <dgm:prSet/>
      <dgm:spPr/>
      <dgm:t>
        <a:bodyPr/>
        <a:lstStyle/>
        <a:p>
          <a:endParaRPr lang="en-US"/>
        </a:p>
      </dgm:t>
    </dgm:pt>
    <dgm:pt modelId="{0530A839-551D-43FD-ACA6-3D87E4A3669A}">
      <dgm:prSet phldrT="[Text]" custT="1"/>
      <dgm:spPr/>
      <dgm:t>
        <a:bodyPr/>
        <a:lstStyle/>
        <a:p>
          <a:r>
            <a:rPr lang="en-US" sz="1800" dirty="0" err="1" smtClean="0"/>
            <a:t>Sử</a:t>
          </a:r>
          <a:r>
            <a:rPr lang="en-US" sz="1800" dirty="0" smtClean="0"/>
            <a:t> </a:t>
          </a:r>
          <a:r>
            <a:rPr lang="en-US" sz="1800" dirty="0" err="1" smtClean="0"/>
            <a:t>dụng</a:t>
          </a:r>
          <a:r>
            <a:rPr lang="en-US" sz="1800" dirty="0" smtClean="0"/>
            <a:t> </a:t>
          </a:r>
          <a:r>
            <a:rPr lang="en-US" sz="1800" dirty="0" err="1" smtClean="0"/>
            <a:t>hình</a:t>
          </a:r>
          <a:r>
            <a:rPr lang="en-US" sz="1800" dirty="0" smtClean="0"/>
            <a:t> </a:t>
          </a:r>
          <a:r>
            <a:rPr lang="en-US" sz="1800" dirty="0" err="1" smtClean="0"/>
            <a:t>ảnh</a:t>
          </a:r>
          <a:r>
            <a:rPr lang="en-US" sz="1800" dirty="0" smtClean="0"/>
            <a:t> </a:t>
          </a:r>
          <a:r>
            <a:rPr lang="en-US" sz="1800" dirty="0" err="1" smtClean="0"/>
            <a:t>rất</a:t>
          </a:r>
          <a:r>
            <a:rPr lang="en-US" sz="1800" dirty="0" smtClean="0"/>
            <a:t>  </a:t>
          </a:r>
          <a:r>
            <a:rPr lang="en-US" sz="1800" dirty="0" err="1" smtClean="0"/>
            <a:t>nhiều</a:t>
          </a:r>
          <a:endParaRPr lang="en-US" sz="1800" dirty="0"/>
        </a:p>
      </dgm:t>
    </dgm:pt>
    <dgm:pt modelId="{D5E8DA09-3395-4941-9885-BC679BC6BD91}" type="parTrans" cxnId="{ACB790AC-67CD-47BA-8F66-303D6240D50C}">
      <dgm:prSet/>
      <dgm:spPr/>
      <dgm:t>
        <a:bodyPr/>
        <a:lstStyle/>
        <a:p>
          <a:endParaRPr lang="en-US"/>
        </a:p>
      </dgm:t>
    </dgm:pt>
    <dgm:pt modelId="{F2CF489A-F59E-4B8C-AD15-C53D934F72E0}" type="sibTrans" cxnId="{ACB790AC-67CD-47BA-8F66-303D6240D50C}">
      <dgm:prSet/>
      <dgm:spPr/>
      <dgm:t>
        <a:bodyPr/>
        <a:lstStyle/>
        <a:p>
          <a:endParaRPr lang="en-US"/>
        </a:p>
      </dgm:t>
    </dgm:pt>
    <dgm:pt modelId="{66F8FC08-CBAA-4EFA-8905-F4BF2E235A36}" type="pres">
      <dgm:prSet presAssocID="{ECAD421D-C032-4163-9DBD-B2493AA49C9D}" presName="diagram" presStyleCnt="0">
        <dgm:presLayoutVars>
          <dgm:chPref val="1"/>
          <dgm:dir/>
          <dgm:animOne val="branch"/>
          <dgm:animLvl val="lvl"/>
          <dgm:resizeHandles val="exact"/>
        </dgm:presLayoutVars>
      </dgm:prSet>
      <dgm:spPr/>
      <dgm:t>
        <a:bodyPr/>
        <a:lstStyle/>
        <a:p>
          <a:endParaRPr lang="en-US"/>
        </a:p>
      </dgm:t>
    </dgm:pt>
    <dgm:pt modelId="{B05D696A-C17A-4A2A-91DA-A74CD649E4D8}" type="pres">
      <dgm:prSet presAssocID="{E4980B2F-61BB-4251-BBA7-5176D25602DF}" presName="root1" presStyleCnt="0"/>
      <dgm:spPr/>
    </dgm:pt>
    <dgm:pt modelId="{8AB36B2B-90E2-4E25-9015-05AE54364E20}" type="pres">
      <dgm:prSet presAssocID="{E4980B2F-61BB-4251-BBA7-5176D25602DF}" presName="LevelOneTextNode" presStyleLbl="node0" presStyleIdx="0" presStyleCnt="1" custScaleY="132659" custLinFactNeighborX="8755" custLinFactNeighborY="0">
        <dgm:presLayoutVars>
          <dgm:chPref val="3"/>
        </dgm:presLayoutVars>
      </dgm:prSet>
      <dgm:spPr/>
      <dgm:t>
        <a:bodyPr/>
        <a:lstStyle/>
        <a:p>
          <a:endParaRPr lang="en-US"/>
        </a:p>
      </dgm:t>
    </dgm:pt>
    <dgm:pt modelId="{962F0DBA-9E28-4924-9644-A3574CF81C61}" type="pres">
      <dgm:prSet presAssocID="{E4980B2F-61BB-4251-BBA7-5176D25602DF}" presName="level2hierChild" presStyleCnt="0"/>
      <dgm:spPr/>
    </dgm:pt>
    <dgm:pt modelId="{24DDC0FC-E911-46C6-9A20-1B2FE66FAB39}" type="pres">
      <dgm:prSet presAssocID="{91DE8BD4-0054-46C1-AEFD-DE0256EDFB0F}" presName="conn2-1" presStyleLbl="parChTrans1D2" presStyleIdx="0" presStyleCnt="2"/>
      <dgm:spPr/>
      <dgm:t>
        <a:bodyPr/>
        <a:lstStyle/>
        <a:p>
          <a:endParaRPr lang="en-US"/>
        </a:p>
      </dgm:t>
    </dgm:pt>
    <dgm:pt modelId="{3915D508-779D-46A5-A6D7-ED08CC73CA14}" type="pres">
      <dgm:prSet presAssocID="{91DE8BD4-0054-46C1-AEFD-DE0256EDFB0F}" presName="connTx" presStyleLbl="parChTrans1D2" presStyleIdx="0" presStyleCnt="2"/>
      <dgm:spPr/>
      <dgm:t>
        <a:bodyPr/>
        <a:lstStyle/>
        <a:p>
          <a:endParaRPr lang="en-US"/>
        </a:p>
      </dgm:t>
    </dgm:pt>
    <dgm:pt modelId="{2EE66A69-6F50-434F-8C59-67664101FF2C}" type="pres">
      <dgm:prSet presAssocID="{CE611F56-CD2B-4FCC-8CFB-2E57B9A708DB}" presName="root2" presStyleCnt="0"/>
      <dgm:spPr/>
    </dgm:pt>
    <dgm:pt modelId="{D9AD5068-BB22-4643-8831-CCA807E2A6B1}" type="pres">
      <dgm:prSet presAssocID="{CE611F56-CD2B-4FCC-8CFB-2E57B9A708DB}" presName="LevelTwoTextNode" presStyleLbl="node2" presStyleIdx="0" presStyleCnt="2" custLinFactNeighborX="-12396" custLinFactNeighborY="-41062">
        <dgm:presLayoutVars>
          <dgm:chPref val="3"/>
        </dgm:presLayoutVars>
      </dgm:prSet>
      <dgm:spPr/>
      <dgm:t>
        <a:bodyPr/>
        <a:lstStyle/>
        <a:p>
          <a:endParaRPr lang="en-US"/>
        </a:p>
      </dgm:t>
    </dgm:pt>
    <dgm:pt modelId="{4CDC0F3B-31F5-43DD-BB39-FA213CD76D2A}" type="pres">
      <dgm:prSet presAssocID="{CE611F56-CD2B-4FCC-8CFB-2E57B9A708DB}" presName="level3hierChild" presStyleCnt="0"/>
      <dgm:spPr/>
    </dgm:pt>
    <dgm:pt modelId="{C79B1FDF-496B-430C-A9C0-EEFD56895522}" type="pres">
      <dgm:prSet presAssocID="{9630E5D5-1C8E-49C1-8513-6B44E3965922}" presName="conn2-1" presStyleLbl="parChTrans1D3" presStyleIdx="0" presStyleCnt="3"/>
      <dgm:spPr/>
      <dgm:t>
        <a:bodyPr/>
        <a:lstStyle/>
        <a:p>
          <a:endParaRPr lang="en-US"/>
        </a:p>
      </dgm:t>
    </dgm:pt>
    <dgm:pt modelId="{A94E13A5-2D1D-40EE-81A9-58E729FBF89F}" type="pres">
      <dgm:prSet presAssocID="{9630E5D5-1C8E-49C1-8513-6B44E3965922}" presName="connTx" presStyleLbl="parChTrans1D3" presStyleIdx="0" presStyleCnt="3"/>
      <dgm:spPr/>
      <dgm:t>
        <a:bodyPr/>
        <a:lstStyle/>
        <a:p>
          <a:endParaRPr lang="en-US"/>
        </a:p>
      </dgm:t>
    </dgm:pt>
    <dgm:pt modelId="{148012E7-4F94-46E3-A167-C7BF104E4454}" type="pres">
      <dgm:prSet presAssocID="{37BE24A5-9949-4F22-B825-EF8CC5FC87A2}" presName="root2" presStyleCnt="0"/>
      <dgm:spPr/>
    </dgm:pt>
    <dgm:pt modelId="{9D2BD5C6-5718-472A-869F-93B9FADECEC5}" type="pres">
      <dgm:prSet presAssocID="{37BE24A5-9949-4F22-B825-EF8CC5FC87A2}" presName="LevelTwoTextNode" presStyleLbl="node3" presStyleIdx="0" presStyleCnt="3" custLinFactNeighborX="-9777" custLinFactNeighborY="-90526">
        <dgm:presLayoutVars>
          <dgm:chPref val="3"/>
        </dgm:presLayoutVars>
      </dgm:prSet>
      <dgm:spPr/>
      <dgm:t>
        <a:bodyPr/>
        <a:lstStyle/>
        <a:p>
          <a:endParaRPr lang="en-US"/>
        </a:p>
      </dgm:t>
    </dgm:pt>
    <dgm:pt modelId="{16E5A8A1-4E4B-41AC-BA02-5E9C32D97625}" type="pres">
      <dgm:prSet presAssocID="{37BE24A5-9949-4F22-B825-EF8CC5FC87A2}" presName="level3hierChild" presStyleCnt="0"/>
      <dgm:spPr/>
    </dgm:pt>
    <dgm:pt modelId="{CA774C96-883E-4997-A6A8-AC4E5A285494}" type="pres">
      <dgm:prSet presAssocID="{3F04C6B5-1C6B-44A0-926C-6C05FF3E97F1}" presName="conn2-1" presStyleLbl="parChTrans1D3" presStyleIdx="1" presStyleCnt="3"/>
      <dgm:spPr/>
      <dgm:t>
        <a:bodyPr/>
        <a:lstStyle/>
        <a:p>
          <a:endParaRPr lang="en-US"/>
        </a:p>
      </dgm:t>
    </dgm:pt>
    <dgm:pt modelId="{D36EF83E-9F21-432C-8E96-EBD48370A33F}" type="pres">
      <dgm:prSet presAssocID="{3F04C6B5-1C6B-44A0-926C-6C05FF3E97F1}" presName="connTx" presStyleLbl="parChTrans1D3" presStyleIdx="1" presStyleCnt="3"/>
      <dgm:spPr/>
      <dgm:t>
        <a:bodyPr/>
        <a:lstStyle/>
        <a:p>
          <a:endParaRPr lang="en-US"/>
        </a:p>
      </dgm:t>
    </dgm:pt>
    <dgm:pt modelId="{38247F2D-5B3C-4827-B9D7-B2F64118EBFD}" type="pres">
      <dgm:prSet presAssocID="{0EFB355E-D97F-43B6-8524-F27A3E8B790A}" presName="root2" presStyleCnt="0"/>
      <dgm:spPr/>
    </dgm:pt>
    <dgm:pt modelId="{7E8EBC8D-902C-42CF-8BB8-AAEB80057B78}" type="pres">
      <dgm:prSet presAssocID="{0EFB355E-D97F-43B6-8524-F27A3E8B790A}" presName="LevelTwoTextNode" presStyleLbl="node3" presStyleIdx="1" presStyleCnt="3" custLinFactNeighborX="-9777" custLinFactNeighborY="-27252">
        <dgm:presLayoutVars>
          <dgm:chPref val="3"/>
        </dgm:presLayoutVars>
      </dgm:prSet>
      <dgm:spPr/>
      <dgm:t>
        <a:bodyPr/>
        <a:lstStyle/>
        <a:p>
          <a:endParaRPr lang="en-US"/>
        </a:p>
      </dgm:t>
    </dgm:pt>
    <dgm:pt modelId="{E0DE75E9-AF79-4264-B5D4-83FCF90A7515}" type="pres">
      <dgm:prSet presAssocID="{0EFB355E-D97F-43B6-8524-F27A3E8B790A}" presName="level3hierChild" presStyleCnt="0"/>
      <dgm:spPr/>
    </dgm:pt>
    <dgm:pt modelId="{4A9D13E3-4ECC-4B3C-B01E-07F96355CEB0}" type="pres">
      <dgm:prSet presAssocID="{EF6C4CF4-0ABB-4267-8332-F75DA81715A0}" presName="conn2-1" presStyleLbl="parChTrans1D2" presStyleIdx="1" presStyleCnt="2"/>
      <dgm:spPr/>
      <dgm:t>
        <a:bodyPr/>
        <a:lstStyle/>
        <a:p>
          <a:endParaRPr lang="en-US"/>
        </a:p>
      </dgm:t>
    </dgm:pt>
    <dgm:pt modelId="{C1C7AA77-4597-4CE8-B351-92D93CB83981}" type="pres">
      <dgm:prSet presAssocID="{EF6C4CF4-0ABB-4267-8332-F75DA81715A0}" presName="connTx" presStyleLbl="parChTrans1D2" presStyleIdx="1" presStyleCnt="2"/>
      <dgm:spPr/>
      <dgm:t>
        <a:bodyPr/>
        <a:lstStyle/>
        <a:p>
          <a:endParaRPr lang="en-US"/>
        </a:p>
      </dgm:t>
    </dgm:pt>
    <dgm:pt modelId="{786E8F7E-73DF-4E11-852C-5572CCF67476}" type="pres">
      <dgm:prSet presAssocID="{E6056A79-EFEF-4DED-A79D-4FCEEF48F715}" presName="root2" presStyleCnt="0"/>
      <dgm:spPr/>
    </dgm:pt>
    <dgm:pt modelId="{ECDBEC06-0C7D-446B-8322-6069B1C83CD3}" type="pres">
      <dgm:prSet presAssocID="{E6056A79-EFEF-4DED-A79D-4FCEEF48F715}" presName="LevelTwoTextNode" presStyleLbl="node2" presStyleIdx="1" presStyleCnt="2" custLinFactNeighborX="-3482" custLinFactNeighborY="47907">
        <dgm:presLayoutVars>
          <dgm:chPref val="3"/>
        </dgm:presLayoutVars>
      </dgm:prSet>
      <dgm:spPr/>
      <dgm:t>
        <a:bodyPr/>
        <a:lstStyle/>
        <a:p>
          <a:endParaRPr lang="en-US"/>
        </a:p>
      </dgm:t>
    </dgm:pt>
    <dgm:pt modelId="{9B7E54CB-4BE5-408C-B324-AD985E68715D}" type="pres">
      <dgm:prSet presAssocID="{E6056A79-EFEF-4DED-A79D-4FCEEF48F715}" presName="level3hierChild" presStyleCnt="0"/>
      <dgm:spPr/>
    </dgm:pt>
    <dgm:pt modelId="{8C50885D-3271-4502-9839-ABC7F4404B27}" type="pres">
      <dgm:prSet presAssocID="{D5E8DA09-3395-4941-9885-BC679BC6BD91}" presName="conn2-1" presStyleLbl="parChTrans1D3" presStyleIdx="2" presStyleCnt="3"/>
      <dgm:spPr/>
      <dgm:t>
        <a:bodyPr/>
        <a:lstStyle/>
        <a:p>
          <a:endParaRPr lang="en-US"/>
        </a:p>
      </dgm:t>
    </dgm:pt>
    <dgm:pt modelId="{8A10189A-E266-4F5A-B767-59020BA5721D}" type="pres">
      <dgm:prSet presAssocID="{D5E8DA09-3395-4941-9885-BC679BC6BD91}" presName="connTx" presStyleLbl="parChTrans1D3" presStyleIdx="2" presStyleCnt="3"/>
      <dgm:spPr/>
      <dgm:t>
        <a:bodyPr/>
        <a:lstStyle/>
        <a:p>
          <a:endParaRPr lang="en-US"/>
        </a:p>
      </dgm:t>
    </dgm:pt>
    <dgm:pt modelId="{91518273-B0A4-46FB-98C2-8D9DDB16F603}" type="pres">
      <dgm:prSet presAssocID="{0530A839-551D-43FD-ACA6-3D87E4A3669A}" presName="root2" presStyleCnt="0"/>
      <dgm:spPr/>
    </dgm:pt>
    <dgm:pt modelId="{A2A64B8A-2E9B-4DCB-8576-2F3CB1C1761E}" type="pres">
      <dgm:prSet presAssocID="{0530A839-551D-43FD-ACA6-3D87E4A3669A}" presName="LevelTwoTextNode" presStyleLbl="node3" presStyleIdx="2" presStyleCnt="3" custLinFactNeighborX="-9777" custLinFactNeighborY="47907">
        <dgm:presLayoutVars>
          <dgm:chPref val="3"/>
        </dgm:presLayoutVars>
      </dgm:prSet>
      <dgm:spPr/>
      <dgm:t>
        <a:bodyPr/>
        <a:lstStyle/>
        <a:p>
          <a:endParaRPr lang="en-US"/>
        </a:p>
      </dgm:t>
    </dgm:pt>
    <dgm:pt modelId="{8FDF49FD-6555-4686-B920-454E84171FF5}" type="pres">
      <dgm:prSet presAssocID="{0530A839-551D-43FD-ACA6-3D87E4A3669A}" presName="level3hierChild" presStyleCnt="0"/>
      <dgm:spPr/>
    </dgm:pt>
  </dgm:ptLst>
  <dgm:cxnLst>
    <dgm:cxn modelId="{F871E71C-0BDC-43C9-B29E-74790FDEB448}" type="presOf" srcId="{CE611F56-CD2B-4FCC-8CFB-2E57B9A708DB}" destId="{D9AD5068-BB22-4643-8831-CCA807E2A6B1}" srcOrd="0" destOrd="0" presId="urn:microsoft.com/office/officeart/2005/8/layout/hierarchy2"/>
    <dgm:cxn modelId="{BB0B13B5-D0CF-4FE2-AB05-3C680850B549}" type="presOf" srcId="{E6056A79-EFEF-4DED-A79D-4FCEEF48F715}" destId="{ECDBEC06-0C7D-446B-8322-6069B1C83CD3}" srcOrd="0" destOrd="0" presId="urn:microsoft.com/office/officeart/2005/8/layout/hierarchy2"/>
    <dgm:cxn modelId="{C2DD9B0D-1B68-413B-939F-91CA49BDB905}" srcId="{CE611F56-CD2B-4FCC-8CFB-2E57B9A708DB}" destId="{37BE24A5-9949-4F22-B825-EF8CC5FC87A2}" srcOrd="0" destOrd="0" parTransId="{9630E5D5-1C8E-49C1-8513-6B44E3965922}" sibTransId="{29B33FBD-DC3B-4E0F-BC34-81AF220AE14E}"/>
    <dgm:cxn modelId="{A20740AD-993B-49AF-AF0C-EEAB30B01872}" srcId="{E4980B2F-61BB-4251-BBA7-5176D25602DF}" destId="{E6056A79-EFEF-4DED-A79D-4FCEEF48F715}" srcOrd="1" destOrd="0" parTransId="{EF6C4CF4-0ABB-4267-8332-F75DA81715A0}" sibTransId="{D63B29E9-87E1-41F5-8A52-CBACAD967FAF}"/>
    <dgm:cxn modelId="{398035D6-DD57-4D13-8741-C01895B40FD4}" type="presOf" srcId="{D5E8DA09-3395-4941-9885-BC679BC6BD91}" destId="{8A10189A-E266-4F5A-B767-59020BA5721D}" srcOrd="1" destOrd="0" presId="urn:microsoft.com/office/officeart/2005/8/layout/hierarchy2"/>
    <dgm:cxn modelId="{F5953405-CB9A-4BA5-BFC2-4F1440973E1F}" type="presOf" srcId="{3F04C6B5-1C6B-44A0-926C-6C05FF3E97F1}" destId="{CA774C96-883E-4997-A6A8-AC4E5A285494}" srcOrd="0" destOrd="0" presId="urn:microsoft.com/office/officeart/2005/8/layout/hierarchy2"/>
    <dgm:cxn modelId="{2FF2FFFB-3DD9-42B7-8D43-C5872E87EA1A}" type="presOf" srcId="{ECAD421D-C032-4163-9DBD-B2493AA49C9D}" destId="{66F8FC08-CBAA-4EFA-8905-F4BF2E235A36}" srcOrd="0" destOrd="0" presId="urn:microsoft.com/office/officeart/2005/8/layout/hierarchy2"/>
    <dgm:cxn modelId="{F13DF91B-0F02-40DB-9555-2C454BF6DA95}" type="presOf" srcId="{37BE24A5-9949-4F22-B825-EF8CC5FC87A2}" destId="{9D2BD5C6-5718-472A-869F-93B9FADECEC5}" srcOrd="0" destOrd="0" presId="urn:microsoft.com/office/officeart/2005/8/layout/hierarchy2"/>
    <dgm:cxn modelId="{8ECBA69B-62D0-4930-8F4E-CF5EDC82168B}" srcId="{CE611F56-CD2B-4FCC-8CFB-2E57B9A708DB}" destId="{0EFB355E-D97F-43B6-8524-F27A3E8B790A}" srcOrd="1" destOrd="0" parTransId="{3F04C6B5-1C6B-44A0-926C-6C05FF3E97F1}" sibTransId="{8DDEAA0F-0BB9-4030-9A6C-0845C22350CC}"/>
    <dgm:cxn modelId="{4AC0BE54-3B3E-4CF6-A478-029C6B20B3BD}" type="presOf" srcId="{0EFB355E-D97F-43B6-8524-F27A3E8B790A}" destId="{7E8EBC8D-902C-42CF-8BB8-AAEB80057B78}" srcOrd="0" destOrd="0" presId="urn:microsoft.com/office/officeart/2005/8/layout/hierarchy2"/>
    <dgm:cxn modelId="{49E0B456-9F03-40F5-B82C-6065B3A4469E}" srcId="{E4980B2F-61BB-4251-BBA7-5176D25602DF}" destId="{CE611F56-CD2B-4FCC-8CFB-2E57B9A708DB}" srcOrd="0" destOrd="0" parTransId="{91DE8BD4-0054-46C1-AEFD-DE0256EDFB0F}" sibTransId="{14008929-0D7B-444B-8690-EB9029F26C4F}"/>
    <dgm:cxn modelId="{ACB790AC-67CD-47BA-8F66-303D6240D50C}" srcId="{E6056A79-EFEF-4DED-A79D-4FCEEF48F715}" destId="{0530A839-551D-43FD-ACA6-3D87E4A3669A}" srcOrd="0" destOrd="0" parTransId="{D5E8DA09-3395-4941-9885-BC679BC6BD91}" sibTransId="{F2CF489A-F59E-4B8C-AD15-C53D934F72E0}"/>
    <dgm:cxn modelId="{FBAC2238-1DB1-474D-AD43-3DC96B2CA64B}" type="presOf" srcId="{9630E5D5-1C8E-49C1-8513-6B44E3965922}" destId="{C79B1FDF-496B-430C-A9C0-EEFD56895522}" srcOrd="0" destOrd="0" presId="urn:microsoft.com/office/officeart/2005/8/layout/hierarchy2"/>
    <dgm:cxn modelId="{E964B538-F1D8-41E4-B9EA-594CD9DDBF3B}" type="presOf" srcId="{E4980B2F-61BB-4251-BBA7-5176D25602DF}" destId="{8AB36B2B-90E2-4E25-9015-05AE54364E20}" srcOrd="0" destOrd="0" presId="urn:microsoft.com/office/officeart/2005/8/layout/hierarchy2"/>
    <dgm:cxn modelId="{C9411344-1ECF-4539-BA61-FAE7EB7FD530}" type="presOf" srcId="{EF6C4CF4-0ABB-4267-8332-F75DA81715A0}" destId="{4A9D13E3-4ECC-4B3C-B01E-07F96355CEB0}" srcOrd="0" destOrd="0" presId="urn:microsoft.com/office/officeart/2005/8/layout/hierarchy2"/>
    <dgm:cxn modelId="{DF6E0CCF-AA44-4A22-83A3-42973370E2A1}" type="presOf" srcId="{EF6C4CF4-0ABB-4267-8332-F75DA81715A0}" destId="{C1C7AA77-4597-4CE8-B351-92D93CB83981}" srcOrd="1" destOrd="0" presId="urn:microsoft.com/office/officeart/2005/8/layout/hierarchy2"/>
    <dgm:cxn modelId="{60D61AED-988E-4347-9E7E-988416CE32A9}" type="presOf" srcId="{D5E8DA09-3395-4941-9885-BC679BC6BD91}" destId="{8C50885D-3271-4502-9839-ABC7F4404B27}" srcOrd="0" destOrd="0" presId="urn:microsoft.com/office/officeart/2005/8/layout/hierarchy2"/>
    <dgm:cxn modelId="{A9D024B6-A2D8-4B34-BD12-ED998E9B50A3}" type="presOf" srcId="{3F04C6B5-1C6B-44A0-926C-6C05FF3E97F1}" destId="{D36EF83E-9F21-432C-8E96-EBD48370A33F}" srcOrd="1" destOrd="0" presId="urn:microsoft.com/office/officeart/2005/8/layout/hierarchy2"/>
    <dgm:cxn modelId="{FAFE5D74-3FFC-4AEA-894B-DB15D5C1EE06}" type="presOf" srcId="{91DE8BD4-0054-46C1-AEFD-DE0256EDFB0F}" destId="{24DDC0FC-E911-46C6-9A20-1B2FE66FAB39}" srcOrd="0" destOrd="0" presId="urn:microsoft.com/office/officeart/2005/8/layout/hierarchy2"/>
    <dgm:cxn modelId="{F76BC06A-D96A-48AE-9879-02B3AB118135}" srcId="{ECAD421D-C032-4163-9DBD-B2493AA49C9D}" destId="{E4980B2F-61BB-4251-BBA7-5176D25602DF}" srcOrd="0" destOrd="0" parTransId="{A670D709-AE32-49C9-8F74-F2C37782D1A1}" sibTransId="{5A9A6DEF-6E51-4FCF-AC0C-3ED65134258D}"/>
    <dgm:cxn modelId="{37BE5C35-5DB1-41CF-B26B-B588D1498947}" type="presOf" srcId="{91DE8BD4-0054-46C1-AEFD-DE0256EDFB0F}" destId="{3915D508-779D-46A5-A6D7-ED08CC73CA14}" srcOrd="1" destOrd="0" presId="urn:microsoft.com/office/officeart/2005/8/layout/hierarchy2"/>
    <dgm:cxn modelId="{1C886BEB-AD69-4539-9A71-B59BC7A9C5EB}" type="presOf" srcId="{9630E5D5-1C8E-49C1-8513-6B44E3965922}" destId="{A94E13A5-2D1D-40EE-81A9-58E729FBF89F}" srcOrd="1" destOrd="0" presId="urn:microsoft.com/office/officeart/2005/8/layout/hierarchy2"/>
    <dgm:cxn modelId="{EFFB7093-7595-4D6C-9BF3-DBD96949FC54}" type="presOf" srcId="{0530A839-551D-43FD-ACA6-3D87E4A3669A}" destId="{A2A64B8A-2E9B-4DCB-8576-2F3CB1C1761E}" srcOrd="0" destOrd="0" presId="urn:microsoft.com/office/officeart/2005/8/layout/hierarchy2"/>
    <dgm:cxn modelId="{6FBA3D82-B056-450A-BF81-FCC0E0F87161}" type="presParOf" srcId="{66F8FC08-CBAA-4EFA-8905-F4BF2E235A36}" destId="{B05D696A-C17A-4A2A-91DA-A74CD649E4D8}" srcOrd="0" destOrd="0" presId="urn:microsoft.com/office/officeart/2005/8/layout/hierarchy2"/>
    <dgm:cxn modelId="{331BB760-0CDB-4D76-B6C9-88F2D1040455}" type="presParOf" srcId="{B05D696A-C17A-4A2A-91DA-A74CD649E4D8}" destId="{8AB36B2B-90E2-4E25-9015-05AE54364E20}" srcOrd="0" destOrd="0" presId="urn:microsoft.com/office/officeart/2005/8/layout/hierarchy2"/>
    <dgm:cxn modelId="{D1002A57-DFF5-41E1-A0CB-58D1CE671055}" type="presParOf" srcId="{B05D696A-C17A-4A2A-91DA-A74CD649E4D8}" destId="{962F0DBA-9E28-4924-9644-A3574CF81C61}" srcOrd="1" destOrd="0" presId="urn:microsoft.com/office/officeart/2005/8/layout/hierarchy2"/>
    <dgm:cxn modelId="{FD48344F-0353-4F6B-8F66-1735BB19BA09}" type="presParOf" srcId="{962F0DBA-9E28-4924-9644-A3574CF81C61}" destId="{24DDC0FC-E911-46C6-9A20-1B2FE66FAB39}" srcOrd="0" destOrd="0" presId="urn:microsoft.com/office/officeart/2005/8/layout/hierarchy2"/>
    <dgm:cxn modelId="{EFB803A5-615E-4E24-BD06-B6303F040406}" type="presParOf" srcId="{24DDC0FC-E911-46C6-9A20-1B2FE66FAB39}" destId="{3915D508-779D-46A5-A6D7-ED08CC73CA14}" srcOrd="0" destOrd="0" presId="urn:microsoft.com/office/officeart/2005/8/layout/hierarchy2"/>
    <dgm:cxn modelId="{AD8F47B4-490A-43A6-8859-7F054264B287}" type="presParOf" srcId="{962F0DBA-9E28-4924-9644-A3574CF81C61}" destId="{2EE66A69-6F50-434F-8C59-67664101FF2C}" srcOrd="1" destOrd="0" presId="urn:microsoft.com/office/officeart/2005/8/layout/hierarchy2"/>
    <dgm:cxn modelId="{4DA39023-E4A9-42CD-B2C9-3C4064540565}" type="presParOf" srcId="{2EE66A69-6F50-434F-8C59-67664101FF2C}" destId="{D9AD5068-BB22-4643-8831-CCA807E2A6B1}" srcOrd="0" destOrd="0" presId="urn:microsoft.com/office/officeart/2005/8/layout/hierarchy2"/>
    <dgm:cxn modelId="{BB02C58B-5E54-4768-8696-63A9ACFA7989}" type="presParOf" srcId="{2EE66A69-6F50-434F-8C59-67664101FF2C}" destId="{4CDC0F3B-31F5-43DD-BB39-FA213CD76D2A}" srcOrd="1" destOrd="0" presId="urn:microsoft.com/office/officeart/2005/8/layout/hierarchy2"/>
    <dgm:cxn modelId="{5C87DECC-359C-4ACB-9371-7CC194E5DC71}" type="presParOf" srcId="{4CDC0F3B-31F5-43DD-BB39-FA213CD76D2A}" destId="{C79B1FDF-496B-430C-A9C0-EEFD56895522}" srcOrd="0" destOrd="0" presId="urn:microsoft.com/office/officeart/2005/8/layout/hierarchy2"/>
    <dgm:cxn modelId="{6EC516A1-AE04-46AC-BC43-FFF83CCD2C21}" type="presParOf" srcId="{C79B1FDF-496B-430C-A9C0-EEFD56895522}" destId="{A94E13A5-2D1D-40EE-81A9-58E729FBF89F}" srcOrd="0" destOrd="0" presId="urn:microsoft.com/office/officeart/2005/8/layout/hierarchy2"/>
    <dgm:cxn modelId="{890437E1-16E8-4A27-A74E-F5A39BEBE930}" type="presParOf" srcId="{4CDC0F3B-31F5-43DD-BB39-FA213CD76D2A}" destId="{148012E7-4F94-46E3-A167-C7BF104E4454}" srcOrd="1" destOrd="0" presId="urn:microsoft.com/office/officeart/2005/8/layout/hierarchy2"/>
    <dgm:cxn modelId="{FC92738B-467C-480F-963D-FAF35EC350C3}" type="presParOf" srcId="{148012E7-4F94-46E3-A167-C7BF104E4454}" destId="{9D2BD5C6-5718-472A-869F-93B9FADECEC5}" srcOrd="0" destOrd="0" presId="urn:microsoft.com/office/officeart/2005/8/layout/hierarchy2"/>
    <dgm:cxn modelId="{667A43E5-05F4-40DF-BB2B-E6C082FE7617}" type="presParOf" srcId="{148012E7-4F94-46E3-A167-C7BF104E4454}" destId="{16E5A8A1-4E4B-41AC-BA02-5E9C32D97625}" srcOrd="1" destOrd="0" presId="urn:microsoft.com/office/officeart/2005/8/layout/hierarchy2"/>
    <dgm:cxn modelId="{5A5D9579-7479-43B9-B81D-34342A3D6A87}" type="presParOf" srcId="{4CDC0F3B-31F5-43DD-BB39-FA213CD76D2A}" destId="{CA774C96-883E-4997-A6A8-AC4E5A285494}" srcOrd="2" destOrd="0" presId="urn:microsoft.com/office/officeart/2005/8/layout/hierarchy2"/>
    <dgm:cxn modelId="{855A9534-E9F4-426B-AC34-02F0398A51B1}" type="presParOf" srcId="{CA774C96-883E-4997-A6A8-AC4E5A285494}" destId="{D36EF83E-9F21-432C-8E96-EBD48370A33F}" srcOrd="0" destOrd="0" presId="urn:microsoft.com/office/officeart/2005/8/layout/hierarchy2"/>
    <dgm:cxn modelId="{FA2C30C9-D6FD-48F3-92C5-9961151958F1}" type="presParOf" srcId="{4CDC0F3B-31F5-43DD-BB39-FA213CD76D2A}" destId="{38247F2D-5B3C-4827-B9D7-B2F64118EBFD}" srcOrd="3" destOrd="0" presId="urn:microsoft.com/office/officeart/2005/8/layout/hierarchy2"/>
    <dgm:cxn modelId="{9A7773EB-5D50-4F18-A4FD-4742F264BC53}" type="presParOf" srcId="{38247F2D-5B3C-4827-B9D7-B2F64118EBFD}" destId="{7E8EBC8D-902C-42CF-8BB8-AAEB80057B78}" srcOrd="0" destOrd="0" presId="urn:microsoft.com/office/officeart/2005/8/layout/hierarchy2"/>
    <dgm:cxn modelId="{A7AC9635-C4BC-4FC0-A250-ECA836B7548F}" type="presParOf" srcId="{38247F2D-5B3C-4827-B9D7-B2F64118EBFD}" destId="{E0DE75E9-AF79-4264-B5D4-83FCF90A7515}" srcOrd="1" destOrd="0" presId="urn:microsoft.com/office/officeart/2005/8/layout/hierarchy2"/>
    <dgm:cxn modelId="{941C983D-4040-44A0-B63A-41803244B8E5}" type="presParOf" srcId="{962F0DBA-9E28-4924-9644-A3574CF81C61}" destId="{4A9D13E3-4ECC-4B3C-B01E-07F96355CEB0}" srcOrd="2" destOrd="0" presId="urn:microsoft.com/office/officeart/2005/8/layout/hierarchy2"/>
    <dgm:cxn modelId="{75215105-92D2-4231-B92D-89D64ABE1119}" type="presParOf" srcId="{4A9D13E3-4ECC-4B3C-B01E-07F96355CEB0}" destId="{C1C7AA77-4597-4CE8-B351-92D93CB83981}" srcOrd="0" destOrd="0" presId="urn:microsoft.com/office/officeart/2005/8/layout/hierarchy2"/>
    <dgm:cxn modelId="{ED138CB3-C803-4588-B66D-ED7F100E897B}" type="presParOf" srcId="{962F0DBA-9E28-4924-9644-A3574CF81C61}" destId="{786E8F7E-73DF-4E11-852C-5572CCF67476}" srcOrd="3" destOrd="0" presId="urn:microsoft.com/office/officeart/2005/8/layout/hierarchy2"/>
    <dgm:cxn modelId="{F2245DF5-8A7D-4F72-9B5B-8587097223F4}" type="presParOf" srcId="{786E8F7E-73DF-4E11-852C-5572CCF67476}" destId="{ECDBEC06-0C7D-446B-8322-6069B1C83CD3}" srcOrd="0" destOrd="0" presId="urn:microsoft.com/office/officeart/2005/8/layout/hierarchy2"/>
    <dgm:cxn modelId="{D55C1259-D461-4BA9-AE60-C01198363109}" type="presParOf" srcId="{786E8F7E-73DF-4E11-852C-5572CCF67476}" destId="{9B7E54CB-4BE5-408C-B324-AD985E68715D}" srcOrd="1" destOrd="0" presId="urn:microsoft.com/office/officeart/2005/8/layout/hierarchy2"/>
    <dgm:cxn modelId="{4708B71A-CF89-4A62-BF84-1F9CCEC52309}" type="presParOf" srcId="{9B7E54CB-4BE5-408C-B324-AD985E68715D}" destId="{8C50885D-3271-4502-9839-ABC7F4404B27}" srcOrd="0" destOrd="0" presId="urn:microsoft.com/office/officeart/2005/8/layout/hierarchy2"/>
    <dgm:cxn modelId="{4A7D8260-B8A9-44A8-BF46-8F7191920EDF}" type="presParOf" srcId="{8C50885D-3271-4502-9839-ABC7F4404B27}" destId="{8A10189A-E266-4F5A-B767-59020BA5721D}" srcOrd="0" destOrd="0" presId="urn:microsoft.com/office/officeart/2005/8/layout/hierarchy2"/>
    <dgm:cxn modelId="{2258D308-C965-4079-B48E-A106A8773E86}" type="presParOf" srcId="{9B7E54CB-4BE5-408C-B324-AD985E68715D}" destId="{91518273-B0A4-46FB-98C2-8D9DDB16F603}" srcOrd="1" destOrd="0" presId="urn:microsoft.com/office/officeart/2005/8/layout/hierarchy2"/>
    <dgm:cxn modelId="{BBB19E84-4EAB-46F1-9C4C-D152FDB5AB34}" type="presParOf" srcId="{91518273-B0A4-46FB-98C2-8D9DDB16F603}" destId="{A2A64B8A-2E9B-4DCB-8576-2F3CB1C1761E}" srcOrd="0" destOrd="0" presId="urn:microsoft.com/office/officeart/2005/8/layout/hierarchy2"/>
    <dgm:cxn modelId="{A77E1187-4067-4549-A07C-BD14F6E08E6F}" type="presParOf" srcId="{91518273-B0A4-46FB-98C2-8D9DDB16F603}" destId="{8FDF49FD-6555-4686-B920-454E84171FF5}" srcOrd="1" destOrd="0" presId="urn:microsoft.com/office/officeart/2005/8/layout/hierarchy2"/>
  </dgm:cxnLst>
  <dgm:bg>
    <a:solidFill>
      <a:schemeClr val="accent6">
        <a:lumMod val="60000"/>
        <a:lumOff val="40000"/>
      </a:schemeClr>
    </a:solidFill>
  </dgm:bg>
  <dgm:whole>
    <a:ln>
      <a:solidFill>
        <a:schemeClr val="accent1"/>
      </a:solidFill>
    </a:ln>
  </dgm:whole>
</dgm:dataModel>
</file>

<file path=ppt/diagrams/data3.xml><?xml version="1.0" encoding="utf-8"?>
<dgm:dataModel xmlns:dgm="http://schemas.openxmlformats.org/drawingml/2006/diagram" xmlns:a="http://schemas.openxmlformats.org/drawingml/2006/main">
  <dgm:ptLst>
    <dgm:pt modelId="{356F1012-3BA9-4537-8738-C30E2429DB08}" type="doc">
      <dgm:prSet loTypeId="urn:microsoft.com/office/officeart/2005/8/layout/process2" loCatId="process" qsTypeId="urn:microsoft.com/office/officeart/2005/8/quickstyle/simple1" qsCatId="simple" csTypeId="urn:microsoft.com/office/officeart/2005/8/colors/accent1_2" csCatId="accent1" phldr="1"/>
      <dgm:spPr/>
    </dgm:pt>
    <dgm:pt modelId="{8403CCF6-8165-470B-8330-966F15392118}">
      <dgm:prSet phldrT="[Text]"/>
      <dgm:spPr>
        <a:solidFill>
          <a:schemeClr val="accent4">
            <a:lumMod val="60000"/>
            <a:lumOff val="40000"/>
          </a:schemeClr>
        </a:solidFill>
      </dgm:spPr>
      <dgm:t>
        <a:bodyPr/>
        <a:lstStyle/>
        <a:p>
          <a:r>
            <a:rPr lang="en-US" dirty="0" err="1" smtClean="0">
              <a:solidFill>
                <a:schemeClr val="tx1"/>
              </a:solidFill>
            </a:rPr>
            <a:t>Nhấn</a:t>
          </a:r>
          <a:r>
            <a:rPr lang="en-US" dirty="0" smtClean="0">
              <a:solidFill>
                <a:schemeClr val="tx1"/>
              </a:solidFill>
            </a:rPr>
            <a:t> </a:t>
          </a:r>
          <a:r>
            <a:rPr lang="en-US" dirty="0" err="1" smtClean="0">
              <a:solidFill>
                <a:schemeClr val="tx1"/>
              </a:solidFill>
            </a:rPr>
            <a:t>mạnh</a:t>
          </a:r>
          <a:r>
            <a:rPr lang="en-US" dirty="0" smtClean="0">
              <a:solidFill>
                <a:schemeClr val="tx1"/>
              </a:solidFill>
            </a:rPr>
            <a:t>:</a:t>
          </a:r>
        </a:p>
        <a:p>
          <a:r>
            <a:rPr lang="en-US" dirty="0" smtClean="0">
              <a:solidFill>
                <a:schemeClr val="tx1"/>
              </a:solidFill>
            </a:rPr>
            <a:t>1 </a:t>
          </a:r>
          <a:r>
            <a:rPr lang="en-US" dirty="0" err="1" smtClean="0">
              <a:solidFill>
                <a:schemeClr val="tx1"/>
              </a:solidFill>
            </a:rPr>
            <a:t>hình</a:t>
          </a:r>
          <a:r>
            <a:rPr lang="en-US" dirty="0" smtClean="0">
              <a:solidFill>
                <a:schemeClr val="tx1"/>
              </a:solidFill>
            </a:rPr>
            <a:t> </a:t>
          </a:r>
          <a:r>
            <a:rPr lang="en-US" dirty="0" err="1" smtClean="0">
              <a:solidFill>
                <a:schemeClr val="tx1"/>
              </a:solidFill>
            </a:rPr>
            <a:t>ảnh</a:t>
          </a:r>
          <a:r>
            <a:rPr lang="en-US" dirty="0" smtClean="0">
              <a:solidFill>
                <a:schemeClr val="tx1"/>
              </a:solidFill>
            </a:rPr>
            <a:t> </a:t>
          </a:r>
          <a:r>
            <a:rPr lang="en-US" dirty="0" err="1" smtClean="0">
              <a:solidFill>
                <a:schemeClr val="tx1"/>
              </a:solidFill>
            </a:rPr>
            <a:t>nổi</a:t>
          </a:r>
          <a:r>
            <a:rPr lang="en-US" dirty="0" smtClean="0">
              <a:solidFill>
                <a:schemeClr val="tx1"/>
              </a:solidFill>
            </a:rPr>
            <a:t> </a:t>
          </a:r>
          <a:r>
            <a:rPr lang="en-US" dirty="0" err="1" smtClean="0">
              <a:solidFill>
                <a:schemeClr val="tx1"/>
              </a:solidFill>
            </a:rPr>
            <a:t>bật</a:t>
          </a:r>
          <a:r>
            <a:rPr lang="en-US" dirty="0" smtClean="0">
              <a:solidFill>
                <a:schemeClr val="tx1"/>
              </a:solidFill>
            </a:rPr>
            <a:t> ở </a:t>
          </a:r>
          <a:r>
            <a:rPr lang="en-US" dirty="0" err="1" smtClean="0">
              <a:solidFill>
                <a:schemeClr val="tx1"/>
              </a:solidFill>
            </a:rPr>
            <a:t>trung</a:t>
          </a:r>
          <a:r>
            <a:rPr lang="en-US" dirty="0" smtClean="0">
              <a:solidFill>
                <a:schemeClr val="tx1"/>
              </a:solidFill>
            </a:rPr>
            <a:t> </a:t>
          </a:r>
          <a:r>
            <a:rPr lang="en-US" dirty="0" err="1" smtClean="0">
              <a:solidFill>
                <a:schemeClr val="tx1"/>
              </a:solidFill>
            </a:rPr>
            <a:t>tâm</a:t>
          </a:r>
          <a:r>
            <a:rPr lang="en-US" dirty="0" smtClean="0">
              <a:solidFill>
                <a:schemeClr val="tx1"/>
              </a:solidFill>
            </a:rPr>
            <a:t>, </a:t>
          </a:r>
          <a:r>
            <a:rPr lang="en-US" dirty="0" err="1" smtClean="0">
              <a:solidFill>
                <a:schemeClr val="tx1"/>
              </a:solidFill>
            </a:rPr>
            <a:t>hình</a:t>
          </a:r>
          <a:r>
            <a:rPr lang="en-US" dirty="0" smtClean="0">
              <a:solidFill>
                <a:schemeClr val="tx1"/>
              </a:solidFill>
            </a:rPr>
            <a:t> </a:t>
          </a:r>
          <a:r>
            <a:rPr lang="en-US" dirty="0" err="1" smtClean="0">
              <a:solidFill>
                <a:schemeClr val="tx1"/>
              </a:solidFill>
            </a:rPr>
            <a:t>ảnh</a:t>
          </a:r>
          <a:r>
            <a:rPr lang="en-US" dirty="0" smtClean="0">
              <a:solidFill>
                <a:schemeClr val="tx1"/>
              </a:solidFill>
            </a:rPr>
            <a:t> ở </a:t>
          </a:r>
          <a:r>
            <a:rPr lang="en-US" dirty="0" err="1" smtClean="0">
              <a:solidFill>
                <a:schemeClr val="tx1"/>
              </a:solidFill>
            </a:rPr>
            <a:t>mọi</a:t>
          </a:r>
          <a:r>
            <a:rPr lang="en-US" dirty="0" smtClean="0">
              <a:solidFill>
                <a:schemeClr val="tx1"/>
              </a:solidFill>
            </a:rPr>
            <a:t> </a:t>
          </a:r>
          <a:r>
            <a:rPr lang="en-US" dirty="0" err="1" smtClean="0">
              <a:solidFill>
                <a:schemeClr val="tx1"/>
              </a:solidFill>
            </a:rPr>
            <a:t>nơi</a:t>
          </a:r>
          <a:r>
            <a:rPr lang="en-US" dirty="0" smtClean="0">
              <a:solidFill>
                <a:schemeClr val="tx1"/>
              </a:solidFill>
            </a:rPr>
            <a:t> </a:t>
          </a:r>
          <a:r>
            <a:rPr lang="en-US" dirty="0" err="1" smtClean="0">
              <a:solidFill>
                <a:schemeClr val="tx1"/>
              </a:solidFill>
            </a:rPr>
            <a:t>có</a:t>
          </a:r>
          <a:r>
            <a:rPr lang="en-US" dirty="0" smtClean="0">
              <a:solidFill>
                <a:schemeClr val="tx1"/>
              </a:solidFill>
            </a:rPr>
            <a:t> </a:t>
          </a:r>
          <a:r>
            <a:rPr lang="en-US" dirty="0" err="1" smtClean="0">
              <a:solidFill>
                <a:schemeClr val="tx1"/>
              </a:solidFill>
            </a:rPr>
            <a:t>thể</a:t>
          </a:r>
          <a:r>
            <a:rPr lang="en-US" dirty="0" smtClean="0">
              <a:solidFill>
                <a:schemeClr val="tx1"/>
              </a:solidFill>
            </a:rPr>
            <a:t>, </a:t>
          </a:r>
          <a:r>
            <a:rPr lang="en-US" dirty="0" err="1" smtClean="0">
              <a:solidFill>
                <a:schemeClr val="tx1"/>
              </a:solidFill>
            </a:rPr>
            <a:t>rõ</a:t>
          </a:r>
          <a:r>
            <a:rPr lang="en-US" dirty="0" smtClean="0">
              <a:solidFill>
                <a:schemeClr val="tx1"/>
              </a:solidFill>
            </a:rPr>
            <a:t> </a:t>
          </a:r>
          <a:r>
            <a:rPr lang="en-US" dirty="0" err="1" smtClean="0">
              <a:solidFill>
                <a:schemeClr val="tx1"/>
              </a:solidFill>
            </a:rPr>
            <a:t>ràng</a:t>
          </a:r>
          <a:r>
            <a:rPr lang="en-US" dirty="0" smtClean="0">
              <a:solidFill>
                <a:schemeClr val="tx1"/>
              </a:solidFill>
            </a:rPr>
            <a:t>, </a:t>
          </a:r>
          <a:r>
            <a:rPr lang="en-US" dirty="0" err="1" smtClean="0">
              <a:solidFill>
                <a:schemeClr val="tx1"/>
              </a:solidFill>
            </a:rPr>
            <a:t>không</a:t>
          </a:r>
          <a:r>
            <a:rPr lang="en-US" dirty="0" smtClean="0">
              <a:solidFill>
                <a:schemeClr val="tx1"/>
              </a:solidFill>
            </a:rPr>
            <a:t> </a:t>
          </a:r>
          <a:r>
            <a:rPr lang="en-US" dirty="0" err="1" smtClean="0">
              <a:solidFill>
                <a:schemeClr val="tx1"/>
              </a:solidFill>
            </a:rPr>
            <a:t>trừu</a:t>
          </a:r>
          <a:r>
            <a:rPr lang="en-US" dirty="0" smtClean="0">
              <a:solidFill>
                <a:schemeClr val="tx1"/>
              </a:solidFill>
            </a:rPr>
            <a:t> </a:t>
          </a:r>
          <a:r>
            <a:rPr lang="en-US" dirty="0" err="1" smtClean="0">
              <a:solidFill>
                <a:schemeClr val="tx1"/>
              </a:solidFill>
            </a:rPr>
            <a:t>tượng</a:t>
          </a:r>
          <a:endParaRPr lang="en-US" dirty="0" smtClean="0">
            <a:solidFill>
              <a:schemeClr val="tx1"/>
            </a:solidFill>
          </a:endParaRPr>
        </a:p>
        <a:p>
          <a:r>
            <a:rPr lang="en-US" dirty="0" err="1" smtClean="0">
              <a:solidFill>
                <a:schemeClr val="tx1"/>
              </a:solidFill>
            </a:rPr>
            <a:t>Tối</a:t>
          </a:r>
          <a:r>
            <a:rPr lang="en-US" dirty="0" smtClean="0">
              <a:solidFill>
                <a:schemeClr val="tx1"/>
              </a:solidFill>
            </a:rPr>
            <a:t> </a:t>
          </a:r>
          <a:r>
            <a:rPr lang="en-US" dirty="0" err="1" smtClean="0">
              <a:solidFill>
                <a:schemeClr val="tx1"/>
              </a:solidFill>
            </a:rPr>
            <a:t>đa</a:t>
          </a:r>
          <a:r>
            <a:rPr lang="en-US" dirty="0" smtClean="0">
              <a:solidFill>
                <a:schemeClr val="tx1"/>
              </a:solidFill>
            </a:rPr>
            <a:t> 3 </a:t>
          </a:r>
          <a:r>
            <a:rPr lang="en-US" dirty="0" err="1" smtClean="0">
              <a:solidFill>
                <a:schemeClr val="tx1"/>
              </a:solidFill>
            </a:rPr>
            <a:t>màu</a:t>
          </a:r>
          <a:r>
            <a:rPr lang="en-US" dirty="0" smtClean="0">
              <a:solidFill>
                <a:schemeClr val="tx1"/>
              </a:solidFill>
            </a:rPr>
            <a:t>, </a:t>
          </a:r>
          <a:r>
            <a:rPr lang="en-US" dirty="0" err="1" smtClean="0">
              <a:solidFill>
                <a:schemeClr val="tx1"/>
              </a:solidFill>
            </a:rPr>
            <a:t>phân</a:t>
          </a:r>
          <a:r>
            <a:rPr lang="en-US" dirty="0" smtClean="0">
              <a:solidFill>
                <a:schemeClr val="tx1"/>
              </a:solidFill>
            </a:rPr>
            <a:t> </a:t>
          </a:r>
          <a:r>
            <a:rPr lang="en-US" dirty="0" err="1" smtClean="0">
              <a:solidFill>
                <a:schemeClr val="tx1"/>
              </a:solidFill>
            </a:rPr>
            <a:t>biệt</a:t>
          </a:r>
          <a:r>
            <a:rPr lang="en-US" dirty="0" smtClean="0">
              <a:solidFill>
                <a:schemeClr val="tx1"/>
              </a:solidFill>
            </a:rPr>
            <a:t> </a:t>
          </a:r>
          <a:r>
            <a:rPr lang="en-US" dirty="0" err="1" smtClean="0">
              <a:solidFill>
                <a:schemeClr val="tx1"/>
              </a:solidFill>
            </a:rPr>
            <a:t>chính</a:t>
          </a:r>
          <a:r>
            <a:rPr lang="en-US" dirty="0" smtClean="0">
              <a:solidFill>
                <a:schemeClr val="tx1"/>
              </a:solidFill>
            </a:rPr>
            <a:t> </a:t>
          </a:r>
          <a:r>
            <a:rPr lang="en-US" dirty="0" err="1" smtClean="0">
              <a:solidFill>
                <a:schemeClr val="tx1"/>
              </a:solidFill>
            </a:rPr>
            <a:t>phụ</a:t>
          </a:r>
          <a:endParaRPr lang="en-US" dirty="0">
            <a:solidFill>
              <a:schemeClr val="tx1"/>
            </a:solidFill>
          </a:endParaRPr>
        </a:p>
      </dgm:t>
    </dgm:pt>
    <dgm:pt modelId="{8062E90E-747D-4096-AD6D-CFA766F2C1CB}" type="parTrans" cxnId="{0668D8ED-4BDF-48A8-ACFE-DD67F931C7C1}">
      <dgm:prSet/>
      <dgm:spPr/>
      <dgm:t>
        <a:bodyPr/>
        <a:lstStyle/>
        <a:p>
          <a:endParaRPr lang="en-US"/>
        </a:p>
      </dgm:t>
    </dgm:pt>
    <dgm:pt modelId="{E94855E4-AD42-4A21-AD50-D8D04461B2C0}" type="sibTrans" cxnId="{0668D8ED-4BDF-48A8-ACFE-DD67F931C7C1}">
      <dgm:prSet/>
      <dgm:spPr/>
      <dgm:t>
        <a:bodyPr/>
        <a:lstStyle/>
        <a:p>
          <a:endParaRPr lang="en-US"/>
        </a:p>
      </dgm:t>
    </dgm:pt>
    <dgm:pt modelId="{1BE63EAF-95B9-4679-BCFA-52B16BC6CD82}">
      <dgm:prSet phldrT="[Text]"/>
      <dgm:spPr>
        <a:solidFill>
          <a:schemeClr val="accent2">
            <a:lumMod val="40000"/>
            <a:lumOff val="60000"/>
          </a:schemeClr>
        </a:solidFill>
      </dgm:spPr>
      <dgm:t>
        <a:bodyPr/>
        <a:lstStyle/>
        <a:p>
          <a:r>
            <a:rPr lang="en-US" dirty="0" err="1" smtClean="0">
              <a:solidFill>
                <a:schemeClr val="tx1"/>
              </a:solidFill>
            </a:rPr>
            <a:t>Mạch</a:t>
          </a:r>
          <a:r>
            <a:rPr lang="en-US" dirty="0" smtClean="0">
              <a:solidFill>
                <a:schemeClr val="tx1"/>
              </a:solidFill>
            </a:rPr>
            <a:t> </a:t>
          </a:r>
          <a:r>
            <a:rPr lang="en-US" dirty="0" err="1" smtClean="0">
              <a:solidFill>
                <a:schemeClr val="tx1"/>
              </a:solidFill>
            </a:rPr>
            <a:t>lạc</a:t>
          </a:r>
          <a:r>
            <a:rPr lang="en-US" dirty="0" smtClean="0">
              <a:solidFill>
                <a:schemeClr val="tx1"/>
              </a:solidFill>
            </a:rPr>
            <a:t>:</a:t>
          </a:r>
        </a:p>
        <a:p>
          <a:r>
            <a:rPr lang="en-US" dirty="0" smtClean="0">
              <a:solidFill>
                <a:schemeClr val="tx1"/>
              </a:solidFill>
            </a:rPr>
            <a:t>- </a:t>
          </a:r>
          <a:r>
            <a:rPr lang="en-US" dirty="0" err="1" smtClean="0">
              <a:solidFill>
                <a:schemeClr val="tx1"/>
              </a:solidFill>
            </a:rPr>
            <a:t>Dùng</a:t>
          </a:r>
          <a:r>
            <a:rPr lang="en-US" dirty="0" smtClean="0">
              <a:solidFill>
                <a:schemeClr val="tx1"/>
              </a:solidFill>
            </a:rPr>
            <a:t> </a:t>
          </a:r>
          <a:r>
            <a:rPr lang="en-US" dirty="0" err="1" smtClean="0">
              <a:solidFill>
                <a:schemeClr val="tx1"/>
              </a:solidFill>
            </a:rPr>
            <a:t>mũi</a:t>
          </a:r>
          <a:r>
            <a:rPr lang="en-US" dirty="0" smtClean="0">
              <a:solidFill>
                <a:schemeClr val="tx1"/>
              </a:solidFill>
            </a:rPr>
            <a:t> </a:t>
          </a:r>
          <a:r>
            <a:rPr lang="en-US" dirty="0" err="1" smtClean="0">
              <a:solidFill>
                <a:schemeClr val="tx1"/>
              </a:solidFill>
            </a:rPr>
            <a:t>tên</a:t>
          </a:r>
          <a:r>
            <a:rPr lang="en-US" dirty="0" smtClean="0">
              <a:solidFill>
                <a:schemeClr val="tx1"/>
              </a:solidFill>
            </a:rPr>
            <a:t> </a:t>
          </a:r>
          <a:r>
            <a:rPr lang="en-US" dirty="0" err="1" smtClean="0">
              <a:solidFill>
                <a:schemeClr val="tx1"/>
              </a:solidFill>
            </a:rPr>
            <a:t>để</a:t>
          </a:r>
          <a:r>
            <a:rPr lang="en-US" dirty="0" smtClean="0">
              <a:solidFill>
                <a:schemeClr val="tx1"/>
              </a:solidFill>
            </a:rPr>
            <a:t> </a:t>
          </a:r>
          <a:r>
            <a:rPr lang="en-US" dirty="0" err="1" smtClean="0">
              <a:solidFill>
                <a:schemeClr val="tx1"/>
              </a:solidFill>
            </a:rPr>
            <a:t>liên</a:t>
          </a:r>
          <a:r>
            <a:rPr lang="en-US" dirty="0" smtClean="0">
              <a:solidFill>
                <a:schemeClr val="tx1"/>
              </a:solidFill>
            </a:rPr>
            <a:t> </a:t>
          </a:r>
          <a:r>
            <a:rPr lang="en-US" dirty="0" err="1" smtClean="0">
              <a:solidFill>
                <a:schemeClr val="tx1"/>
              </a:solidFill>
            </a:rPr>
            <a:t>kết</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nhánh</a:t>
          </a:r>
          <a:r>
            <a:rPr lang="en-US" dirty="0" smtClean="0">
              <a:solidFill>
                <a:schemeClr val="tx1"/>
              </a:solidFill>
            </a:rPr>
            <a:t> </a:t>
          </a:r>
          <a:r>
            <a:rPr lang="en-US" dirty="0" smtClean="0">
              <a:solidFill>
                <a:schemeClr val="tx1"/>
              </a:solidFill>
              <a:sym typeface="Wingdings" pitchFamily="2" charset="2"/>
            </a:rPr>
            <a:t> </a:t>
          </a:r>
          <a:r>
            <a:rPr lang="en-US" dirty="0" err="1" smtClean="0">
              <a:solidFill>
                <a:schemeClr val="tx1"/>
              </a:solidFill>
              <a:sym typeface="Wingdings" pitchFamily="2" charset="2"/>
            </a:rPr>
            <a:t>mối</a:t>
          </a:r>
          <a:r>
            <a:rPr lang="en-US" dirty="0" smtClean="0">
              <a:solidFill>
                <a:schemeClr val="tx1"/>
              </a:solidFill>
              <a:sym typeface="Wingdings" pitchFamily="2" charset="2"/>
            </a:rPr>
            <a:t> </a:t>
          </a:r>
          <a:r>
            <a:rPr lang="en-US" dirty="0" err="1" smtClean="0">
              <a:solidFill>
                <a:schemeClr val="tx1"/>
              </a:solidFill>
              <a:sym typeface="Wingdings" pitchFamily="2" charset="2"/>
            </a:rPr>
            <a:t>quan</a:t>
          </a:r>
          <a:r>
            <a:rPr lang="en-US" dirty="0" smtClean="0">
              <a:solidFill>
                <a:schemeClr val="tx1"/>
              </a:solidFill>
              <a:sym typeface="Wingdings" pitchFamily="2" charset="2"/>
            </a:rPr>
            <a:t> </a:t>
          </a:r>
          <a:r>
            <a:rPr lang="en-US" dirty="0" err="1" smtClean="0">
              <a:solidFill>
                <a:schemeClr val="tx1"/>
              </a:solidFill>
              <a:sym typeface="Wingdings" pitchFamily="2" charset="2"/>
            </a:rPr>
            <a:t>hệ</a:t>
          </a:r>
          <a:r>
            <a:rPr lang="en-US" dirty="0" smtClean="0">
              <a:solidFill>
                <a:schemeClr val="tx1"/>
              </a:solidFill>
              <a:sym typeface="Wingdings" pitchFamily="2" charset="2"/>
            </a:rPr>
            <a:t> </a:t>
          </a:r>
          <a:r>
            <a:rPr lang="en-US" dirty="0" err="1" smtClean="0">
              <a:solidFill>
                <a:schemeClr val="tx1"/>
              </a:solidFill>
              <a:sym typeface="Wingdings" pitchFamily="2" charset="2"/>
            </a:rPr>
            <a:t>giữa</a:t>
          </a:r>
          <a:r>
            <a:rPr lang="en-US" dirty="0" smtClean="0">
              <a:solidFill>
                <a:schemeClr val="tx1"/>
              </a:solidFill>
              <a:sym typeface="Wingdings" pitchFamily="2" charset="2"/>
            </a:rPr>
            <a:t> </a:t>
          </a:r>
          <a:r>
            <a:rPr lang="en-US" dirty="0" err="1" smtClean="0">
              <a:solidFill>
                <a:schemeClr val="tx1"/>
              </a:solidFill>
              <a:sym typeface="Wingdings" pitchFamily="2" charset="2"/>
            </a:rPr>
            <a:t>chúng</a:t>
          </a:r>
          <a:endParaRPr lang="en-US" dirty="0" smtClean="0">
            <a:solidFill>
              <a:schemeClr val="tx1"/>
            </a:solidFill>
            <a:sym typeface="Wingdings" pitchFamily="2" charset="2"/>
          </a:endParaRPr>
        </a:p>
        <a:p>
          <a:r>
            <a:rPr lang="en-US" dirty="0" smtClean="0">
              <a:solidFill>
                <a:schemeClr val="tx1"/>
              </a:solidFill>
              <a:sym typeface="Wingdings" pitchFamily="2" charset="2"/>
            </a:rPr>
            <a:t>- </a:t>
          </a:r>
          <a:r>
            <a:rPr lang="en-US" dirty="0" err="1" smtClean="0">
              <a:solidFill>
                <a:schemeClr val="tx1"/>
              </a:solidFill>
              <a:sym typeface="Wingdings" pitchFamily="2" charset="2"/>
            </a:rPr>
            <a:t>Viết</a:t>
          </a:r>
          <a:r>
            <a:rPr lang="en-US" dirty="0" smtClean="0">
              <a:solidFill>
                <a:schemeClr val="tx1"/>
              </a:solidFill>
              <a:sym typeface="Wingdings" pitchFamily="2" charset="2"/>
            </a:rPr>
            <a:t> in </a:t>
          </a:r>
          <a:r>
            <a:rPr lang="en-US" dirty="0" err="1" smtClean="0">
              <a:solidFill>
                <a:schemeClr val="tx1"/>
              </a:solidFill>
              <a:sym typeface="Wingdings" pitchFamily="2" charset="2"/>
            </a:rPr>
            <a:t>từ</a:t>
          </a:r>
          <a:r>
            <a:rPr lang="en-US" dirty="0" smtClean="0">
              <a:solidFill>
                <a:schemeClr val="tx1"/>
              </a:solidFill>
              <a:sym typeface="Wingdings" pitchFamily="2" charset="2"/>
            </a:rPr>
            <a:t> </a:t>
          </a:r>
          <a:r>
            <a:rPr lang="en-US" dirty="0" err="1" smtClean="0">
              <a:solidFill>
                <a:schemeClr val="tx1"/>
              </a:solidFill>
              <a:sym typeface="Wingdings" pitchFamily="2" charset="2"/>
            </a:rPr>
            <a:t>khóa</a:t>
          </a:r>
          <a:r>
            <a:rPr lang="en-US" dirty="0" smtClean="0">
              <a:solidFill>
                <a:schemeClr val="tx1"/>
              </a:solidFill>
              <a:sym typeface="Wingdings" pitchFamily="2" charset="2"/>
            </a:rPr>
            <a:t> </a:t>
          </a:r>
          <a:r>
            <a:rPr lang="en-US" dirty="0" err="1" smtClean="0">
              <a:solidFill>
                <a:schemeClr val="tx1"/>
              </a:solidFill>
              <a:sym typeface="Wingdings" pitchFamily="2" charset="2"/>
            </a:rPr>
            <a:t>chính</a:t>
          </a:r>
          <a:r>
            <a:rPr lang="en-US" dirty="0" smtClean="0">
              <a:solidFill>
                <a:schemeClr val="tx1"/>
              </a:solidFill>
              <a:sym typeface="Wingdings" pitchFamily="2" charset="2"/>
            </a:rPr>
            <a:t> </a:t>
          </a:r>
          <a:r>
            <a:rPr lang="en-US" dirty="0" err="1" smtClean="0">
              <a:solidFill>
                <a:schemeClr val="tx1"/>
              </a:solidFill>
              <a:sym typeface="Wingdings" pitchFamily="2" charset="2"/>
            </a:rPr>
            <a:t>trên</a:t>
          </a:r>
          <a:r>
            <a:rPr lang="en-US" dirty="0" smtClean="0">
              <a:solidFill>
                <a:schemeClr val="tx1"/>
              </a:solidFill>
              <a:sym typeface="Wingdings" pitchFamily="2" charset="2"/>
            </a:rPr>
            <a:t> </a:t>
          </a:r>
          <a:r>
            <a:rPr lang="en-US" dirty="0" err="1" smtClean="0">
              <a:solidFill>
                <a:schemeClr val="tx1"/>
              </a:solidFill>
              <a:sym typeface="Wingdings" pitchFamily="2" charset="2"/>
            </a:rPr>
            <a:t>mỗi</a:t>
          </a:r>
          <a:r>
            <a:rPr lang="en-US" dirty="0" smtClean="0">
              <a:solidFill>
                <a:schemeClr val="tx1"/>
              </a:solidFill>
              <a:sym typeface="Wingdings" pitchFamily="2" charset="2"/>
            </a:rPr>
            <a:t> </a:t>
          </a:r>
          <a:r>
            <a:rPr lang="en-US" dirty="0" err="1" smtClean="0">
              <a:solidFill>
                <a:schemeClr val="tx1"/>
              </a:solidFill>
              <a:sym typeface="Wingdings" pitchFamily="2" charset="2"/>
            </a:rPr>
            <a:t>dòng</a:t>
          </a:r>
          <a:r>
            <a:rPr lang="en-US" dirty="0" smtClean="0">
              <a:solidFill>
                <a:schemeClr val="tx1"/>
              </a:solidFill>
              <a:sym typeface="Wingdings" pitchFamily="2" charset="2"/>
            </a:rPr>
            <a:t>, </a:t>
          </a:r>
          <a:r>
            <a:rPr lang="en-US" dirty="0" err="1" smtClean="0">
              <a:solidFill>
                <a:schemeClr val="tx1"/>
              </a:solidFill>
              <a:sym typeface="Wingdings" pitchFamily="2" charset="2"/>
            </a:rPr>
            <a:t>tạo</a:t>
          </a:r>
          <a:r>
            <a:rPr lang="en-US" dirty="0" smtClean="0">
              <a:solidFill>
                <a:schemeClr val="tx1"/>
              </a:solidFill>
              <a:sym typeface="Wingdings" pitchFamily="2" charset="2"/>
            </a:rPr>
            <a:t> </a:t>
          </a:r>
          <a:r>
            <a:rPr lang="en-US" dirty="0" err="1" smtClean="0">
              <a:solidFill>
                <a:schemeClr val="tx1"/>
              </a:solidFill>
              <a:sym typeface="Wingdings" pitchFamily="2" charset="2"/>
            </a:rPr>
            <a:t>thói</a:t>
          </a:r>
          <a:r>
            <a:rPr lang="en-US" dirty="0" smtClean="0">
              <a:solidFill>
                <a:schemeClr val="tx1"/>
              </a:solidFill>
              <a:sym typeface="Wingdings" pitchFamily="2" charset="2"/>
            </a:rPr>
            <a:t> </a:t>
          </a:r>
          <a:r>
            <a:rPr lang="en-US" dirty="0" err="1" smtClean="0">
              <a:solidFill>
                <a:schemeClr val="tx1"/>
              </a:solidFill>
              <a:sym typeface="Wingdings" pitchFamily="2" charset="2"/>
            </a:rPr>
            <a:t>quen</a:t>
          </a:r>
          <a:r>
            <a:rPr lang="en-US" dirty="0" smtClean="0">
              <a:solidFill>
                <a:schemeClr val="tx1"/>
              </a:solidFill>
              <a:sym typeface="Wingdings" pitchFamily="2" charset="2"/>
            </a:rPr>
            <a:t> </a:t>
          </a:r>
          <a:r>
            <a:rPr lang="en-US" dirty="0" err="1" smtClean="0">
              <a:solidFill>
                <a:schemeClr val="tx1"/>
              </a:solidFill>
              <a:sym typeface="Wingdings" pitchFamily="2" charset="2"/>
            </a:rPr>
            <a:t>ngắn</a:t>
          </a:r>
          <a:r>
            <a:rPr lang="en-US" dirty="0" smtClean="0">
              <a:solidFill>
                <a:schemeClr val="tx1"/>
              </a:solidFill>
              <a:sym typeface="Wingdings" pitchFamily="2" charset="2"/>
            </a:rPr>
            <a:t> </a:t>
          </a:r>
          <a:r>
            <a:rPr lang="en-US" dirty="0" err="1" smtClean="0">
              <a:solidFill>
                <a:schemeClr val="tx1"/>
              </a:solidFill>
              <a:sym typeface="Wingdings" pitchFamily="2" charset="2"/>
            </a:rPr>
            <a:t>gọn</a:t>
          </a:r>
          <a:r>
            <a:rPr lang="en-US" dirty="0" smtClean="0">
              <a:solidFill>
                <a:schemeClr val="tx1"/>
              </a:solidFill>
              <a:sym typeface="Wingdings" pitchFamily="2" charset="2"/>
            </a:rPr>
            <a:t> </a:t>
          </a:r>
          <a:r>
            <a:rPr lang="en-US" dirty="0" err="1" smtClean="0">
              <a:solidFill>
                <a:schemeClr val="tx1"/>
              </a:solidFill>
              <a:sym typeface="Wingdings" pitchFamily="2" charset="2"/>
            </a:rPr>
            <a:t>khi</a:t>
          </a:r>
          <a:r>
            <a:rPr lang="en-US" dirty="0" smtClean="0">
              <a:solidFill>
                <a:schemeClr val="tx1"/>
              </a:solidFill>
              <a:sym typeface="Wingdings" pitchFamily="2" charset="2"/>
            </a:rPr>
            <a:t> </a:t>
          </a:r>
          <a:r>
            <a:rPr lang="en-US" dirty="0" err="1" smtClean="0">
              <a:solidFill>
                <a:schemeClr val="tx1"/>
              </a:solidFill>
              <a:sym typeface="Wingdings" pitchFamily="2" charset="2"/>
            </a:rPr>
            <a:t>trình</a:t>
          </a:r>
          <a:r>
            <a:rPr lang="en-US" dirty="0" smtClean="0">
              <a:solidFill>
                <a:schemeClr val="tx1"/>
              </a:solidFill>
              <a:sym typeface="Wingdings" pitchFamily="2" charset="2"/>
            </a:rPr>
            <a:t> </a:t>
          </a:r>
          <a:r>
            <a:rPr lang="en-US" dirty="0" err="1" smtClean="0">
              <a:solidFill>
                <a:schemeClr val="tx1"/>
              </a:solidFill>
              <a:sym typeface="Wingdings" pitchFamily="2" charset="2"/>
            </a:rPr>
            <a:t>bày</a:t>
          </a:r>
          <a:r>
            <a:rPr lang="en-US" dirty="0" smtClean="0">
              <a:solidFill>
                <a:schemeClr val="tx1"/>
              </a:solidFill>
              <a:sym typeface="Wingdings" pitchFamily="2" charset="2"/>
            </a:rPr>
            <a:t> </a:t>
          </a:r>
          <a:r>
            <a:rPr lang="en-US" dirty="0" err="1" smtClean="0">
              <a:solidFill>
                <a:schemeClr val="tx1"/>
              </a:solidFill>
              <a:sym typeface="Wingdings" pitchFamily="2" charset="2"/>
            </a:rPr>
            <a:t>mà</a:t>
          </a:r>
          <a:r>
            <a:rPr lang="en-US" dirty="0" smtClean="0">
              <a:solidFill>
                <a:schemeClr val="tx1"/>
              </a:solidFill>
              <a:sym typeface="Wingdings" pitchFamily="2" charset="2"/>
            </a:rPr>
            <a:t> </a:t>
          </a:r>
          <a:r>
            <a:rPr lang="en-US" dirty="0" err="1" smtClean="0">
              <a:solidFill>
                <a:schemeClr val="tx1"/>
              </a:solidFill>
              <a:sym typeface="Wingdings" pitchFamily="2" charset="2"/>
            </a:rPr>
            <a:t>vẫn</a:t>
          </a:r>
          <a:r>
            <a:rPr lang="en-US" dirty="0" smtClean="0">
              <a:solidFill>
                <a:schemeClr val="tx1"/>
              </a:solidFill>
              <a:sym typeface="Wingdings" pitchFamily="2" charset="2"/>
            </a:rPr>
            <a:t> </a:t>
          </a:r>
          <a:r>
            <a:rPr lang="en-US" dirty="0" err="1" smtClean="0">
              <a:solidFill>
                <a:schemeClr val="tx1"/>
              </a:solidFill>
              <a:sym typeface="Wingdings" pitchFamily="2" charset="2"/>
            </a:rPr>
            <a:t>đầy</a:t>
          </a:r>
          <a:r>
            <a:rPr lang="en-US" dirty="0" smtClean="0">
              <a:solidFill>
                <a:schemeClr val="tx1"/>
              </a:solidFill>
              <a:sym typeface="Wingdings" pitchFamily="2" charset="2"/>
            </a:rPr>
            <a:t> </a:t>
          </a:r>
          <a:r>
            <a:rPr lang="en-US" dirty="0" err="1" smtClean="0">
              <a:solidFill>
                <a:schemeClr val="tx1"/>
              </a:solidFill>
              <a:sym typeface="Wingdings" pitchFamily="2" charset="2"/>
            </a:rPr>
            <a:t>đủ</a:t>
          </a:r>
          <a:r>
            <a:rPr lang="en-US" dirty="0" smtClean="0">
              <a:solidFill>
                <a:schemeClr val="tx1"/>
              </a:solidFill>
              <a:sym typeface="Wingdings" pitchFamily="2" charset="2"/>
            </a:rPr>
            <a:t> </a:t>
          </a:r>
          <a:r>
            <a:rPr lang="en-US" dirty="0" err="1" smtClean="0">
              <a:solidFill>
                <a:schemeClr val="tx1"/>
              </a:solidFill>
              <a:sym typeface="Wingdings" pitchFamily="2" charset="2"/>
            </a:rPr>
            <a:t>thông</a:t>
          </a:r>
          <a:r>
            <a:rPr lang="en-US" dirty="0" smtClean="0">
              <a:solidFill>
                <a:schemeClr val="tx1"/>
              </a:solidFill>
              <a:sym typeface="Wingdings" pitchFamily="2" charset="2"/>
            </a:rPr>
            <a:t> tin </a:t>
          </a:r>
          <a:endParaRPr lang="en-US" dirty="0">
            <a:solidFill>
              <a:schemeClr val="tx1"/>
            </a:solidFill>
          </a:endParaRPr>
        </a:p>
      </dgm:t>
    </dgm:pt>
    <dgm:pt modelId="{2401AAF0-5EF5-4367-8614-8B672DB739F3}" type="parTrans" cxnId="{A6B0FF8E-C6EC-499C-9D53-8361F39883C2}">
      <dgm:prSet/>
      <dgm:spPr/>
      <dgm:t>
        <a:bodyPr/>
        <a:lstStyle/>
        <a:p>
          <a:endParaRPr lang="en-US"/>
        </a:p>
      </dgm:t>
    </dgm:pt>
    <dgm:pt modelId="{1A7702ED-EEF6-44C5-B5FB-7438A332FD91}" type="sibTrans" cxnId="{A6B0FF8E-C6EC-499C-9D53-8361F39883C2}">
      <dgm:prSet/>
      <dgm:spPr/>
      <dgm:t>
        <a:bodyPr/>
        <a:lstStyle/>
        <a:p>
          <a:endParaRPr lang="en-US"/>
        </a:p>
      </dgm:t>
    </dgm:pt>
    <dgm:pt modelId="{943C8151-5A79-4257-815B-1D2D6A7B6D7E}">
      <dgm:prSet phldrT="[Text]"/>
      <dgm:spPr>
        <a:solidFill>
          <a:schemeClr val="accent3">
            <a:lumMod val="40000"/>
            <a:lumOff val="60000"/>
          </a:schemeClr>
        </a:solidFill>
      </dgm:spPr>
      <dgm:t>
        <a:bodyPr/>
        <a:lstStyle/>
        <a:p>
          <a:r>
            <a:rPr lang="en-US" dirty="0" err="1" smtClean="0">
              <a:solidFill>
                <a:schemeClr val="tx1"/>
              </a:solidFill>
            </a:rPr>
            <a:t>Tạo</a:t>
          </a:r>
          <a:r>
            <a:rPr lang="en-US" dirty="0" smtClean="0">
              <a:solidFill>
                <a:schemeClr val="tx1"/>
              </a:solidFill>
            </a:rPr>
            <a:t> </a:t>
          </a:r>
          <a:r>
            <a:rPr lang="en-US" dirty="0" err="1" smtClean="0">
              <a:solidFill>
                <a:schemeClr val="tx1"/>
              </a:solidFill>
            </a:rPr>
            <a:t>phong</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riêng</a:t>
          </a:r>
          <a:r>
            <a:rPr lang="en-US" dirty="0" smtClean="0">
              <a:solidFill>
                <a:schemeClr val="tx1"/>
              </a:solidFill>
            </a:rPr>
            <a:t>:</a:t>
          </a:r>
        </a:p>
        <a:p>
          <a:r>
            <a:rPr lang="en-US" dirty="0" err="1" smtClean="0">
              <a:solidFill>
                <a:schemeClr val="tx1"/>
              </a:solidFill>
            </a:rPr>
            <a:t>Hãy</a:t>
          </a:r>
          <a:r>
            <a:rPr lang="en-US" dirty="0" smtClean="0">
              <a:solidFill>
                <a:schemeClr val="tx1"/>
              </a:solidFill>
            </a:rPr>
            <a:t> </a:t>
          </a:r>
          <a:r>
            <a:rPr lang="en-US" dirty="0" err="1" smtClean="0">
              <a:solidFill>
                <a:schemeClr val="tx1"/>
              </a:solidFill>
            </a:rPr>
            <a:t>dùng</a:t>
          </a:r>
          <a:r>
            <a:rPr lang="en-US" dirty="0" smtClean="0">
              <a:solidFill>
                <a:schemeClr val="tx1"/>
              </a:solidFill>
            </a:rPr>
            <a:t> </a:t>
          </a:r>
          <a:r>
            <a:rPr lang="en-US" dirty="0" err="1" smtClean="0">
              <a:solidFill>
                <a:schemeClr val="tx1"/>
              </a:solidFill>
            </a:rPr>
            <a:t>trí</a:t>
          </a:r>
          <a:r>
            <a:rPr lang="en-US" dirty="0" smtClean="0">
              <a:solidFill>
                <a:schemeClr val="tx1"/>
              </a:solidFill>
            </a:rPr>
            <a:t> </a:t>
          </a:r>
          <a:r>
            <a:rPr lang="en-US" dirty="0" err="1" smtClean="0">
              <a:solidFill>
                <a:schemeClr val="tx1"/>
              </a:solidFill>
            </a:rPr>
            <a:t>sáng</a:t>
          </a:r>
          <a:r>
            <a:rPr lang="en-US" dirty="0" smtClean="0">
              <a:solidFill>
                <a:schemeClr val="tx1"/>
              </a:solidFill>
            </a:rPr>
            <a:t> </a:t>
          </a:r>
          <a:r>
            <a:rPr lang="en-US" dirty="0" err="1" smtClean="0">
              <a:solidFill>
                <a:schemeClr val="tx1"/>
              </a:solidFill>
            </a:rPr>
            <a:t>tạo</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mình</a:t>
          </a:r>
          <a:r>
            <a:rPr lang="en-US" dirty="0" smtClean="0">
              <a:solidFill>
                <a:schemeClr val="tx1"/>
              </a:solidFill>
            </a:rPr>
            <a:t> </a:t>
          </a:r>
          <a:r>
            <a:rPr lang="en-US" dirty="0" err="1" smtClean="0">
              <a:solidFill>
                <a:schemeClr val="tx1"/>
              </a:solidFill>
            </a:rPr>
            <a:t>để</a:t>
          </a:r>
          <a:r>
            <a:rPr lang="en-US" dirty="0" smtClean="0">
              <a:solidFill>
                <a:schemeClr val="tx1"/>
              </a:solidFill>
            </a:rPr>
            <a:t> </a:t>
          </a:r>
          <a:r>
            <a:rPr lang="en-US" dirty="0" err="1" smtClean="0">
              <a:solidFill>
                <a:schemeClr val="tx1"/>
              </a:solidFill>
            </a:rPr>
            <a:t>làm</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mindmap</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bạn</a:t>
          </a:r>
          <a:r>
            <a:rPr lang="en-US" dirty="0" smtClean="0">
              <a:solidFill>
                <a:schemeClr val="tx1"/>
              </a:solidFill>
            </a:rPr>
            <a:t> </a:t>
          </a:r>
          <a:r>
            <a:rPr lang="en-US" dirty="0" err="1" smtClean="0">
              <a:solidFill>
                <a:schemeClr val="tx1"/>
              </a:solidFill>
            </a:rPr>
            <a:t>luôn</a:t>
          </a:r>
          <a:r>
            <a:rPr lang="en-US" dirty="0" smtClean="0">
              <a:solidFill>
                <a:schemeClr val="tx1"/>
              </a:solidFill>
            </a:rPr>
            <a:t> </a:t>
          </a:r>
          <a:r>
            <a:rPr lang="en-US" dirty="0" err="1" smtClean="0">
              <a:solidFill>
                <a:schemeClr val="tx1"/>
              </a:solidFill>
            </a:rPr>
            <a:t>độc</a:t>
          </a:r>
          <a:r>
            <a:rPr lang="en-US" dirty="0" smtClean="0">
              <a:solidFill>
                <a:schemeClr val="tx1"/>
              </a:solidFill>
            </a:rPr>
            <a:t> </a:t>
          </a:r>
          <a:r>
            <a:rPr lang="en-US" dirty="0" err="1" smtClean="0">
              <a:solidFill>
                <a:schemeClr val="tx1"/>
              </a:solidFill>
            </a:rPr>
            <a:t>đáo</a:t>
          </a:r>
          <a:r>
            <a:rPr lang="en-US" dirty="0" smtClean="0">
              <a:solidFill>
                <a:schemeClr val="tx1"/>
              </a:solidFill>
            </a:rPr>
            <a:t>, </a:t>
          </a:r>
          <a:r>
            <a:rPr lang="en-US" dirty="0" err="1" smtClean="0">
              <a:solidFill>
                <a:schemeClr val="tx1"/>
              </a:solidFill>
            </a:rPr>
            <a:t>ngắn</a:t>
          </a:r>
          <a:r>
            <a:rPr lang="en-US" dirty="0" smtClean="0">
              <a:solidFill>
                <a:schemeClr val="tx1"/>
              </a:solidFill>
            </a:rPr>
            <a:t> </a:t>
          </a:r>
          <a:r>
            <a:rPr lang="en-US" dirty="0" err="1" smtClean="0">
              <a:solidFill>
                <a:schemeClr val="tx1"/>
              </a:solidFill>
            </a:rPr>
            <a:t>gọn</a:t>
          </a:r>
          <a:r>
            <a:rPr lang="en-US" dirty="0" smtClean="0">
              <a:solidFill>
                <a:schemeClr val="tx1"/>
              </a:solidFill>
            </a:rPr>
            <a:t> </a:t>
          </a:r>
          <a:r>
            <a:rPr lang="en-US" dirty="0" err="1" smtClean="0">
              <a:solidFill>
                <a:schemeClr val="tx1"/>
              </a:solidFill>
            </a:rPr>
            <a:t>mà</a:t>
          </a:r>
          <a:r>
            <a:rPr lang="en-US" dirty="0" smtClean="0">
              <a:solidFill>
                <a:schemeClr val="tx1"/>
              </a:solidFill>
            </a:rPr>
            <a:t> </a:t>
          </a:r>
          <a:r>
            <a:rPr lang="en-US" dirty="0" err="1" smtClean="0">
              <a:solidFill>
                <a:schemeClr val="tx1"/>
              </a:solidFill>
            </a:rPr>
            <a:t>vẫn</a:t>
          </a:r>
          <a:r>
            <a:rPr lang="en-US" dirty="0" smtClean="0">
              <a:solidFill>
                <a:schemeClr val="tx1"/>
              </a:solidFill>
            </a:rPr>
            <a:t> </a:t>
          </a:r>
          <a:r>
            <a:rPr lang="en-US" dirty="0" err="1" smtClean="0">
              <a:solidFill>
                <a:schemeClr val="tx1"/>
              </a:solidFill>
            </a:rPr>
            <a:t>đảm</a:t>
          </a:r>
          <a:r>
            <a:rPr lang="en-US" dirty="0" smtClean="0">
              <a:solidFill>
                <a:schemeClr val="tx1"/>
              </a:solidFill>
            </a:rPr>
            <a:t> </a:t>
          </a:r>
          <a:r>
            <a:rPr lang="en-US" dirty="0" err="1" smtClean="0">
              <a:solidFill>
                <a:schemeClr val="tx1"/>
              </a:solidFill>
            </a:rPr>
            <a:t>bảo</a:t>
          </a:r>
          <a:r>
            <a:rPr lang="en-US" dirty="0" smtClean="0">
              <a:solidFill>
                <a:schemeClr val="tx1"/>
              </a:solidFill>
            </a:rPr>
            <a:t> </a:t>
          </a:r>
          <a:r>
            <a:rPr lang="en-US" dirty="0" err="1" smtClean="0">
              <a:solidFill>
                <a:schemeClr val="tx1"/>
              </a:solidFill>
            </a:rPr>
            <a:t>nội</a:t>
          </a:r>
          <a:r>
            <a:rPr lang="en-US" dirty="0" smtClean="0">
              <a:solidFill>
                <a:schemeClr val="tx1"/>
              </a:solidFill>
            </a:rPr>
            <a:t> dung </a:t>
          </a:r>
          <a:endParaRPr lang="en-US" dirty="0">
            <a:solidFill>
              <a:schemeClr val="tx1"/>
            </a:solidFill>
          </a:endParaRPr>
        </a:p>
      </dgm:t>
    </dgm:pt>
    <dgm:pt modelId="{BACB80BB-97E8-40D3-9B49-6730EF2F8623}" type="parTrans" cxnId="{EBF38FCC-3162-4A73-8173-1F6D9631D72F}">
      <dgm:prSet/>
      <dgm:spPr/>
      <dgm:t>
        <a:bodyPr/>
        <a:lstStyle/>
        <a:p>
          <a:endParaRPr lang="en-US"/>
        </a:p>
      </dgm:t>
    </dgm:pt>
    <dgm:pt modelId="{2FB11CDF-AC4B-4767-AE65-676F50B32E53}" type="sibTrans" cxnId="{EBF38FCC-3162-4A73-8173-1F6D9631D72F}">
      <dgm:prSet/>
      <dgm:spPr/>
      <dgm:t>
        <a:bodyPr/>
        <a:lstStyle/>
        <a:p>
          <a:endParaRPr lang="en-US"/>
        </a:p>
      </dgm:t>
    </dgm:pt>
    <dgm:pt modelId="{52CD32CD-698C-4FCA-AC86-8139935DF7E8}" type="pres">
      <dgm:prSet presAssocID="{356F1012-3BA9-4537-8738-C30E2429DB08}" presName="linearFlow" presStyleCnt="0">
        <dgm:presLayoutVars>
          <dgm:resizeHandles val="exact"/>
        </dgm:presLayoutVars>
      </dgm:prSet>
      <dgm:spPr/>
    </dgm:pt>
    <dgm:pt modelId="{AB0962D1-7B3A-4766-A004-A3DAC935822E}" type="pres">
      <dgm:prSet presAssocID="{8403CCF6-8165-470B-8330-966F15392118}" presName="node" presStyleLbl="node1" presStyleIdx="0" presStyleCnt="3" custScaleX="92375">
        <dgm:presLayoutVars>
          <dgm:bulletEnabled val="1"/>
        </dgm:presLayoutVars>
      </dgm:prSet>
      <dgm:spPr/>
      <dgm:t>
        <a:bodyPr/>
        <a:lstStyle/>
        <a:p>
          <a:endParaRPr lang="en-US"/>
        </a:p>
      </dgm:t>
    </dgm:pt>
    <dgm:pt modelId="{F1F7B97F-006A-4C5B-848F-F6B94B0F0C33}" type="pres">
      <dgm:prSet presAssocID="{E94855E4-AD42-4A21-AD50-D8D04461B2C0}" presName="sibTrans" presStyleLbl="sibTrans2D1" presStyleIdx="0" presStyleCnt="2"/>
      <dgm:spPr/>
      <dgm:t>
        <a:bodyPr/>
        <a:lstStyle/>
        <a:p>
          <a:endParaRPr lang="vi-VN"/>
        </a:p>
      </dgm:t>
    </dgm:pt>
    <dgm:pt modelId="{2DFB98C8-4BC0-43C0-8FCD-CC4BA0386118}" type="pres">
      <dgm:prSet presAssocID="{E94855E4-AD42-4A21-AD50-D8D04461B2C0}" presName="connectorText" presStyleLbl="sibTrans2D1" presStyleIdx="0" presStyleCnt="2"/>
      <dgm:spPr/>
      <dgm:t>
        <a:bodyPr/>
        <a:lstStyle/>
        <a:p>
          <a:endParaRPr lang="vi-VN"/>
        </a:p>
      </dgm:t>
    </dgm:pt>
    <dgm:pt modelId="{6EFB0DD7-2578-403A-9A65-914D7D232311}" type="pres">
      <dgm:prSet presAssocID="{1BE63EAF-95B9-4679-BCFA-52B16BC6CD82}" presName="node" presStyleLbl="node1" presStyleIdx="1" presStyleCnt="3">
        <dgm:presLayoutVars>
          <dgm:bulletEnabled val="1"/>
        </dgm:presLayoutVars>
      </dgm:prSet>
      <dgm:spPr/>
      <dgm:t>
        <a:bodyPr/>
        <a:lstStyle/>
        <a:p>
          <a:endParaRPr lang="en-US"/>
        </a:p>
      </dgm:t>
    </dgm:pt>
    <dgm:pt modelId="{BB1D0757-CF55-498B-A709-121AA3262EE9}" type="pres">
      <dgm:prSet presAssocID="{1A7702ED-EEF6-44C5-B5FB-7438A332FD91}" presName="sibTrans" presStyleLbl="sibTrans2D1" presStyleIdx="1" presStyleCnt="2"/>
      <dgm:spPr/>
      <dgm:t>
        <a:bodyPr/>
        <a:lstStyle/>
        <a:p>
          <a:endParaRPr lang="vi-VN"/>
        </a:p>
      </dgm:t>
    </dgm:pt>
    <dgm:pt modelId="{00D3C130-030E-4366-9BA5-1736E2701E7D}" type="pres">
      <dgm:prSet presAssocID="{1A7702ED-EEF6-44C5-B5FB-7438A332FD91}" presName="connectorText" presStyleLbl="sibTrans2D1" presStyleIdx="1" presStyleCnt="2"/>
      <dgm:spPr/>
      <dgm:t>
        <a:bodyPr/>
        <a:lstStyle/>
        <a:p>
          <a:endParaRPr lang="vi-VN"/>
        </a:p>
      </dgm:t>
    </dgm:pt>
    <dgm:pt modelId="{746B3B74-538F-4077-9537-DE648826E920}" type="pres">
      <dgm:prSet presAssocID="{943C8151-5A79-4257-815B-1D2D6A7B6D7E}" presName="node" presStyleLbl="node1" presStyleIdx="2" presStyleCnt="3">
        <dgm:presLayoutVars>
          <dgm:bulletEnabled val="1"/>
        </dgm:presLayoutVars>
      </dgm:prSet>
      <dgm:spPr/>
      <dgm:t>
        <a:bodyPr/>
        <a:lstStyle/>
        <a:p>
          <a:endParaRPr lang="en-US"/>
        </a:p>
      </dgm:t>
    </dgm:pt>
  </dgm:ptLst>
  <dgm:cxnLst>
    <dgm:cxn modelId="{78A1AEDA-660D-4793-80DB-B97504AF6FE9}" type="presOf" srcId="{8403CCF6-8165-470B-8330-966F15392118}" destId="{AB0962D1-7B3A-4766-A004-A3DAC935822E}" srcOrd="0" destOrd="0" presId="urn:microsoft.com/office/officeart/2005/8/layout/process2"/>
    <dgm:cxn modelId="{A6B0FF8E-C6EC-499C-9D53-8361F39883C2}" srcId="{356F1012-3BA9-4537-8738-C30E2429DB08}" destId="{1BE63EAF-95B9-4679-BCFA-52B16BC6CD82}" srcOrd="1" destOrd="0" parTransId="{2401AAF0-5EF5-4367-8614-8B672DB739F3}" sibTransId="{1A7702ED-EEF6-44C5-B5FB-7438A332FD91}"/>
    <dgm:cxn modelId="{E97410D4-3AE7-4DDD-AA9C-400522868016}" type="presOf" srcId="{356F1012-3BA9-4537-8738-C30E2429DB08}" destId="{52CD32CD-698C-4FCA-AC86-8139935DF7E8}" srcOrd="0" destOrd="0" presId="urn:microsoft.com/office/officeart/2005/8/layout/process2"/>
    <dgm:cxn modelId="{0668D8ED-4BDF-48A8-ACFE-DD67F931C7C1}" srcId="{356F1012-3BA9-4537-8738-C30E2429DB08}" destId="{8403CCF6-8165-470B-8330-966F15392118}" srcOrd="0" destOrd="0" parTransId="{8062E90E-747D-4096-AD6D-CFA766F2C1CB}" sibTransId="{E94855E4-AD42-4A21-AD50-D8D04461B2C0}"/>
    <dgm:cxn modelId="{359F926E-2CB5-4934-BDD7-8D5B92B0EB33}" type="presOf" srcId="{E94855E4-AD42-4A21-AD50-D8D04461B2C0}" destId="{F1F7B97F-006A-4C5B-848F-F6B94B0F0C33}" srcOrd="0" destOrd="0" presId="urn:microsoft.com/office/officeart/2005/8/layout/process2"/>
    <dgm:cxn modelId="{EBF38FCC-3162-4A73-8173-1F6D9631D72F}" srcId="{356F1012-3BA9-4537-8738-C30E2429DB08}" destId="{943C8151-5A79-4257-815B-1D2D6A7B6D7E}" srcOrd="2" destOrd="0" parTransId="{BACB80BB-97E8-40D3-9B49-6730EF2F8623}" sibTransId="{2FB11CDF-AC4B-4767-AE65-676F50B32E53}"/>
    <dgm:cxn modelId="{06BB19A3-637F-4B7B-B403-5241AA422735}" type="presOf" srcId="{1A7702ED-EEF6-44C5-B5FB-7438A332FD91}" destId="{00D3C130-030E-4366-9BA5-1736E2701E7D}" srcOrd="1" destOrd="0" presId="urn:microsoft.com/office/officeart/2005/8/layout/process2"/>
    <dgm:cxn modelId="{6D71CF0A-A40C-495E-BDB3-3B93F7E547FC}" type="presOf" srcId="{1A7702ED-EEF6-44C5-B5FB-7438A332FD91}" destId="{BB1D0757-CF55-498B-A709-121AA3262EE9}" srcOrd="0" destOrd="0" presId="urn:microsoft.com/office/officeart/2005/8/layout/process2"/>
    <dgm:cxn modelId="{4D2F2A7E-DD85-4529-A039-163281022D8C}" type="presOf" srcId="{943C8151-5A79-4257-815B-1D2D6A7B6D7E}" destId="{746B3B74-538F-4077-9537-DE648826E920}" srcOrd="0" destOrd="0" presId="urn:microsoft.com/office/officeart/2005/8/layout/process2"/>
    <dgm:cxn modelId="{6C2A47D5-CA79-4623-8028-4357F337A84A}" type="presOf" srcId="{1BE63EAF-95B9-4679-BCFA-52B16BC6CD82}" destId="{6EFB0DD7-2578-403A-9A65-914D7D232311}" srcOrd="0" destOrd="0" presId="urn:microsoft.com/office/officeart/2005/8/layout/process2"/>
    <dgm:cxn modelId="{2D82CFE8-1D15-44AE-A3A4-672B4249C6F4}" type="presOf" srcId="{E94855E4-AD42-4A21-AD50-D8D04461B2C0}" destId="{2DFB98C8-4BC0-43C0-8FCD-CC4BA0386118}" srcOrd="1" destOrd="0" presId="urn:microsoft.com/office/officeart/2005/8/layout/process2"/>
    <dgm:cxn modelId="{7F7AF236-B96F-4F3F-9226-E6B12A3863EE}" type="presParOf" srcId="{52CD32CD-698C-4FCA-AC86-8139935DF7E8}" destId="{AB0962D1-7B3A-4766-A004-A3DAC935822E}" srcOrd="0" destOrd="0" presId="urn:microsoft.com/office/officeart/2005/8/layout/process2"/>
    <dgm:cxn modelId="{9EA1EE55-F4BE-4F7B-B2E5-87EB5FB69ADE}" type="presParOf" srcId="{52CD32CD-698C-4FCA-AC86-8139935DF7E8}" destId="{F1F7B97F-006A-4C5B-848F-F6B94B0F0C33}" srcOrd="1" destOrd="0" presId="urn:microsoft.com/office/officeart/2005/8/layout/process2"/>
    <dgm:cxn modelId="{870DD17D-5EED-4EA8-AF2C-630477DB743B}" type="presParOf" srcId="{F1F7B97F-006A-4C5B-848F-F6B94B0F0C33}" destId="{2DFB98C8-4BC0-43C0-8FCD-CC4BA0386118}" srcOrd="0" destOrd="0" presId="urn:microsoft.com/office/officeart/2005/8/layout/process2"/>
    <dgm:cxn modelId="{2CA2A1A6-32ED-41A7-BBC4-B384D38FEA83}" type="presParOf" srcId="{52CD32CD-698C-4FCA-AC86-8139935DF7E8}" destId="{6EFB0DD7-2578-403A-9A65-914D7D232311}" srcOrd="2" destOrd="0" presId="urn:microsoft.com/office/officeart/2005/8/layout/process2"/>
    <dgm:cxn modelId="{4447B145-4805-41A0-A47B-8545F80CC53B}" type="presParOf" srcId="{52CD32CD-698C-4FCA-AC86-8139935DF7E8}" destId="{BB1D0757-CF55-498B-A709-121AA3262EE9}" srcOrd="3" destOrd="0" presId="urn:microsoft.com/office/officeart/2005/8/layout/process2"/>
    <dgm:cxn modelId="{0B427FA5-0760-403A-83DC-AC19E705482A}" type="presParOf" srcId="{BB1D0757-CF55-498B-A709-121AA3262EE9}" destId="{00D3C130-030E-4366-9BA5-1736E2701E7D}" srcOrd="0" destOrd="0" presId="urn:microsoft.com/office/officeart/2005/8/layout/process2"/>
    <dgm:cxn modelId="{64284F54-B47F-4A6A-9251-EEC3D176BB11}" type="presParOf" srcId="{52CD32CD-698C-4FCA-AC86-8139935DF7E8}" destId="{746B3B74-538F-4077-9537-DE648826E920}" srcOrd="4" destOrd="0" presId="urn:microsoft.com/office/officeart/2005/8/layout/process2"/>
  </dgm:cxnLst>
  <dgm:bg>
    <a:solidFill>
      <a:schemeClr val="accent6">
        <a:lumMod val="60000"/>
        <a:lumOff val="40000"/>
      </a:schemeClr>
    </a:solidFill>
  </dgm:bg>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27F136-8662-4382-8D9B-65053EA09281}" type="datetimeFigureOut">
              <a:rPr lang="en-US" smtClean="0"/>
              <a:pPr/>
              <a:t>11/9/2013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8F78C3-28B6-4524-920B-F09D787082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448F78C3-28B6-4524-920B-F09D7870820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8F78C3-28B6-4524-920B-F09D7870820D}"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8F78C3-28B6-4524-920B-F09D7870820D}"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C2BA5E0-BCB9-43AC-A8F3-6EC12C6C3E8A}" type="datetimeFigureOut">
              <a:rPr lang="vi-VN" smtClean="0"/>
              <a:pPr/>
              <a:t>09/11/2013</a:t>
            </a:fld>
            <a:endParaRPr lang="vi-V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vi-V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218A781-0A19-427B-B0BD-83C5958584D7}" type="slidenum">
              <a:rPr lang="vi-VN" smtClean="0"/>
              <a:pPr/>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2BA5E0-BCB9-43AC-A8F3-6EC12C6C3E8A}" type="datetimeFigureOut">
              <a:rPr lang="vi-VN" smtClean="0"/>
              <a:pPr/>
              <a:t>09/11/2013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218A781-0A19-427B-B0BD-83C5958584D7}"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2BA5E0-BCB9-43AC-A8F3-6EC12C6C3E8A}" type="datetimeFigureOut">
              <a:rPr lang="vi-VN" smtClean="0"/>
              <a:pPr/>
              <a:t>09/11/2013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9218A781-0A19-427B-B0BD-83C5958584D7}"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C2BA5E0-BCB9-43AC-A8F3-6EC12C6C3E8A}" type="datetimeFigureOut">
              <a:rPr lang="vi-VN" smtClean="0"/>
              <a:pPr/>
              <a:t>09/11/2013</a:t>
            </a:fld>
            <a:endParaRPr lang="vi-VN"/>
          </a:p>
        </p:txBody>
      </p:sp>
      <p:sp>
        <p:nvSpPr>
          <p:cNvPr id="9" name="Slide Number Placeholder 8"/>
          <p:cNvSpPr>
            <a:spLocks noGrp="1"/>
          </p:cNvSpPr>
          <p:nvPr>
            <p:ph type="sldNum" sz="quarter" idx="15"/>
          </p:nvPr>
        </p:nvSpPr>
        <p:spPr/>
        <p:txBody>
          <a:bodyPr rtlCol="0"/>
          <a:lstStyle/>
          <a:p>
            <a:fld id="{9218A781-0A19-427B-B0BD-83C5958584D7}" type="slidenum">
              <a:rPr lang="vi-VN" smtClean="0"/>
              <a:pPr/>
              <a:t>‹#›</a:t>
            </a:fld>
            <a:endParaRPr lang="vi-VN"/>
          </a:p>
        </p:txBody>
      </p:sp>
      <p:sp>
        <p:nvSpPr>
          <p:cNvPr id="10" name="Footer Placeholder 9"/>
          <p:cNvSpPr>
            <a:spLocks noGrp="1"/>
          </p:cNvSpPr>
          <p:nvPr>
            <p:ph type="ftr" sz="quarter" idx="16"/>
          </p:nvPr>
        </p:nvSpPr>
        <p:spPr/>
        <p:txBody>
          <a:bodyPr rtlCol="0"/>
          <a:lstStyle/>
          <a:p>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C2BA5E0-BCB9-43AC-A8F3-6EC12C6C3E8A}" type="datetimeFigureOut">
              <a:rPr lang="vi-VN" smtClean="0"/>
              <a:pPr/>
              <a:t>09/11/2013</a:t>
            </a:fld>
            <a:endParaRPr lang="vi-V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vi-V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218A781-0A19-427B-B0BD-83C5958584D7}"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C2BA5E0-BCB9-43AC-A8F3-6EC12C6C3E8A}" type="datetimeFigureOut">
              <a:rPr lang="vi-VN" smtClean="0"/>
              <a:pPr/>
              <a:t>09/11/2013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9218A781-0A19-427B-B0BD-83C5958584D7}" type="slidenum">
              <a:rPr lang="vi-VN" smtClean="0"/>
              <a:pPr/>
              <a:t>‹#›</a:t>
            </a:fld>
            <a:endParaRPr lang="vi-V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C2BA5E0-BCB9-43AC-A8F3-6EC12C6C3E8A}" type="datetimeFigureOut">
              <a:rPr lang="vi-VN" smtClean="0"/>
              <a:pPr/>
              <a:t>09/11/2013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9218A781-0A19-427B-B0BD-83C5958584D7}" type="slidenum">
              <a:rPr lang="vi-VN" smtClean="0"/>
              <a:pPr/>
              <a:t>‹#›</a:t>
            </a:fld>
            <a:endParaRPr lang="vi-V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C2BA5E0-BCB9-43AC-A8F3-6EC12C6C3E8A}" type="datetimeFigureOut">
              <a:rPr lang="vi-VN" smtClean="0"/>
              <a:pPr/>
              <a:t>09/11/2013</a:t>
            </a:fld>
            <a:endParaRPr lang="vi-VN"/>
          </a:p>
        </p:txBody>
      </p:sp>
      <p:sp>
        <p:nvSpPr>
          <p:cNvPr id="7" name="Slide Number Placeholder 6"/>
          <p:cNvSpPr>
            <a:spLocks noGrp="1"/>
          </p:cNvSpPr>
          <p:nvPr>
            <p:ph type="sldNum" sz="quarter" idx="11"/>
          </p:nvPr>
        </p:nvSpPr>
        <p:spPr/>
        <p:txBody>
          <a:bodyPr rtlCol="0"/>
          <a:lstStyle/>
          <a:p>
            <a:fld id="{9218A781-0A19-427B-B0BD-83C5958584D7}" type="slidenum">
              <a:rPr lang="vi-VN" smtClean="0"/>
              <a:pPr/>
              <a:t>‹#›</a:t>
            </a:fld>
            <a:endParaRPr lang="vi-VN"/>
          </a:p>
        </p:txBody>
      </p:sp>
      <p:sp>
        <p:nvSpPr>
          <p:cNvPr id="8" name="Footer Placeholder 7"/>
          <p:cNvSpPr>
            <a:spLocks noGrp="1"/>
          </p:cNvSpPr>
          <p:nvPr>
            <p:ph type="ftr" sz="quarter" idx="12"/>
          </p:nvPr>
        </p:nvSpPr>
        <p:spPr/>
        <p:txBody>
          <a:bodyPr rtlCol="0"/>
          <a:lstStyle/>
          <a:p>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BA5E0-BCB9-43AC-A8F3-6EC12C6C3E8A}" type="datetimeFigureOut">
              <a:rPr lang="vi-VN" smtClean="0"/>
              <a:pPr/>
              <a:t>09/11/2013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9218A781-0A19-427B-B0BD-83C5958584D7}"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C2BA5E0-BCB9-43AC-A8F3-6EC12C6C3E8A}" type="datetimeFigureOut">
              <a:rPr lang="vi-VN" smtClean="0"/>
              <a:pPr/>
              <a:t>09/11/2013</a:t>
            </a:fld>
            <a:endParaRPr lang="vi-VN"/>
          </a:p>
        </p:txBody>
      </p:sp>
      <p:sp>
        <p:nvSpPr>
          <p:cNvPr id="22" name="Slide Number Placeholder 21"/>
          <p:cNvSpPr>
            <a:spLocks noGrp="1"/>
          </p:cNvSpPr>
          <p:nvPr>
            <p:ph type="sldNum" sz="quarter" idx="15"/>
          </p:nvPr>
        </p:nvSpPr>
        <p:spPr/>
        <p:txBody>
          <a:bodyPr rtlCol="0"/>
          <a:lstStyle/>
          <a:p>
            <a:fld id="{9218A781-0A19-427B-B0BD-83C5958584D7}" type="slidenum">
              <a:rPr lang="vi-VN" smtClean="0"/>
              <a:pPr/>
              <a:t>‹#›</a:t>
            </a:fld>
            <a:endParaRPr lang="vi-VN"/>
          </a:p>
        </p:txBody>
      </p:sp>
      <p:sp>
        <p:nvSpPr>
          <p:cNvPr id="23" name="Footer Placeholder 22"/>
          <p:cNvSpPr>
            <a:spLocks noGrp="1"/>
          </p:cNvSpPr>
          <p:nvPr>
            <p:ph type="ftr" sz="quarter" idx="16"/>
          </p:nvPr>
        </p:nvSpPr>
        <p:spPr/>
        <p:txBody>
          <a:bodyPr rtlCol="0"/>
          <a:lstStyle/>
          <a:p>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C2BA5E0-BCB9-43AC-A8F3-6EC12C6C3E8A}" type="datetimeFigureOut">
              <a:rPr lang="vi-VN" smtClean="0"/>
              <a:pPr/>
              <a:t>09/11/2013</a:t>
            </a:fld>
            <a:endParaRPr lang="vi-VN"/>
          </a:p>
        </p:txBody>
      </p:sp>
      <p:sp>
        <p:nvSpPr>
          <p:cNvPr id="18" name="Slide Number Placeholder 17"/>
          <p:cNvSpPr>
            <a:spLocks noGrp="1"/>
          </p:cNvSpPr>
          <p:nvPr>
            <p:ph type="sldNum" sz="quarter" idx="11"/>
          </p:nvPr>
        </p:nvSpPr>
        <p:spPr/>
        <p:txBody>
          <a:bodyPr rtlCol="0"/>
          <a:lstStyle/>
          <a:p>
            <a:fld id="{9218A781-0A19-427B-B0BD-83C5958584D7}" type="slidenum">
              <a:rPr lang="vi-VN" smtClean="0"/>
              <a:pPr/>
              <a:t>‹#›</a:t>
            </a:fld>
            <a:endParaRPr lang="vi-VN"/>
          </a:p>
        </p:txBody>
      </p:sp>
      <p:sp>
        <p:nvSpPr>
          <p:cNvPr id="21" name="Footer Placeholder 20"/>
          <p:cNvSpPr>
            <a:spLocks noGrp="1"/>
          </p:cNvSpPr>
          <p:nvPr>
            <p:ph type="ftr" sz="quarter" idx="12"/>
          </p:nvPr>
        </p:nvSpPr>
        <p:spPr/>
        <p:txBody>
          <a:bodyPr rtlCol="0"/>
          <a:lstStyle/>
          <a:p>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C2BA5E0-BCB9-43AC-A8F3-6EC12C6C3E8A}" type="datetimeFigureOut">
              <a:rPr lang="vi-VN" smtClean="0"/>
              <a:pPr/>
              <a:t>09/11/2013</a:t>
            </a:fld>
            <a:endParaRPr lang="vi-V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vi-V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218A781-0A19-427B-B0BD-83C5958584D7}"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
        <p:cNvGrpSpPr/>
        <p:nvPr/>
      </p:nvGrpSpPr>
      <p:grpSpPr>
        <a:xfrm>
          <a:off x="0" y="0"/>
          <a:ext cx="0" cy="0"/>
          <a:chOff x="0" y="0"/>
          <a:chExt cx="0" cy="0"/>
        </a:xfrm>
      </p:grpSpPr>
      <p:pic>
        <p:nvPicPr>
          <p:cNvPr id="7" name="Picture 6" descr="quyen1.gif"/>
          <p:cNvPicPr>
            <a:picLocks noChangeAspect="1"/>
          </p:cNvPicPr>
          <p:nvPr/>
        </p:nvPicPr>
        <p:blipFill>
          <a:blip r:embed="rId4"/>
          <a:stretch>
            <a:fillRect/>
          </a:stretch>
        </p:blipFill>
        <p:spPr>
          <a:xfrm>
            <a:off x="7953375" y="0"/>
            <a:ext cx="1190625" cy="1257300"/>
          </a:xfrm>
          <a:prstGeom prst="rect">
            <a:avLst/>
          </a:prstGeom>
        </p:spPr>
      </p:pic>
      <p:pic>
        <p:nvPicPr>
          <p:cNvPr id="8" name="Picture 7" descr="quyen1.gif"/>
          <p:cNvPicPr>
            <a:picLocks noChangeAspect="1"/>
          </p:cNvPicPr>
          <p:nvPr/>
        </p:nvPicPr>
        <p:blipFill>
          <a:blip r:embed="rId4"/>
          <a:stretch>
            <a:fillRect/>
          </a:stretch>
        </p:blipFill>
        <p:spPr>
          <a:xfrm>
            <a:off x="0" y="0"/>
            <a:ext cx="1190625" cy="1257300"/>
          </a:xfrm>
          <a:prstGeom prst="rect">
            <a:avLst/>
          </a:prstGeom>
        </p:spPr>
      </p:pic>
      <p:pic>
        <p:nvPicPr>
          <p:cNvPr id="9" name="Picture 8" descr="quyen3.gif"/>
          <p:cNvPicPr>
            <a:picLocks noChangeAspect="1"/>
          </p:cNvPicPr>
          <p:nvPr/>
        </p:nvPicPr>
        <p:blipFill>
          <a:blip r:embed="rId5"/>
          <a:stretch>
            <a:fillRect/>
          </a:stretch>
        </p:blipFill>
        <p:spPr>
          <a:xfrm>
            <a:off x="7239000" y="4429132"/>
            <a:ext cx="1905000" cy="2095500"/>
          </a:xfrm>
          <a:prstGeom prst="rect">
            <a:avLst/>
          </a:prstGeom>
        </p:spPr>
      </p:pic>
      <p:pic>
        <p:nvPicPr>
          <p:cNvPr id="10" name="Picture 9" descr="quyen3.gif"/>
          <p:cNvPicPr>
            <a:picLocks noChangeAspect="1"/>
          </p:cNvPicPr>
          <p:nvPr/>
        </p:nvPicPr>
        <p:blipFill>
          <a:blip r:embed="rId5"/>
          <a:stretch>
            <a:fillRect/>
          </a:stretch>
        </p:blipFill>
        <p:spPr>
          <a:xfrm>
            <a:off x="285720" y="4429132"/>
            <a:ext cx="1905000" cy="20955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pic>
        <p:nvPicPr>
          <p:cNvPr id="4" name="Content Placeholder 3" descr="Untitled-611.jpg"/>
          <p:cNvPicPr>
            <a:picLocks noGrp="1" noChangeAspect="1"/>
          </p:cNvPicPr>
          <p:nvPr>
            <p:ph sz="quarter" idx="1"/>
          </p:nvPr>
        </p:nvPicPr>
        <p:blipFill>
          <a:blip r:embed="rId3" cstate="print"/>
          <a:stretch>
            <a:fillRect/>
          </a:stretch>
        </p:blipFill>
        <p:spPr>
          <a:xfrm>
            <a:off x="0" y="0"/>
            <a:ext cx="9186930" cy="6858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043494" cy="928670"/>
          </a:xfrm>
          <a:solidFill>
            <a:schemeClr val="accent1">
              <a:lumMod val="60000"/>
              <a:lumOff val="40000"/>
            </a:schemeClr>
          </a:solidFill>
        </p:spPr>
        <p:txBody>
          <a:bodyPr>
            <a:normAutofit/>
          </a:bodyPr>
          <a:lstStyle/>
          <a:p>
            <a:r>
              <a:rPr lang="en-US" sz="2400" dirty="0" smtClean="0">
                <a:solidFill>
                  <a:srgbClr val="FF0000"/>
                </a:solidFill>
              </a:rPr>
              <a:t>1.Vẽ </a:t>
            </a:r>
            <a:r>
              <a:rPr lang="en-US" sz="2400" dirty="0" err="1" smtClean="0">
                <a:solidFill>
                  <a:srgbClr val="FF0000"/>
                </a:solidFill>
              </a:rPr>
              <a:t>chủ</a:t>
            </a:r>
            <a:r>
              <a:rPr lang="en-US" sz="2400" dirty="0" smtClean="0">
                <a:solidFill>
                  <a:srgbClr val="FF0000"/>
                </a:solidFill>
              </a:rPr>
              <a:t> </a:t>
            </a:r>
            <a:r>
              <a:rPr lang="en-US" sz="2400" dirty="0" err="1" smtClean="0">
                <a:solidFill>
                  <a:srgbClr val="FF0000"/>
                </a:solidFill>
              </a:rPr>
              <a:t>đề</a:t>
            </a:r>
            <a:r>
              <a:rPr lang="en-US" sz="2400" dirty="0" smtClean="0">
                <a:solidFill>
                  <a:srgbClr val="FF0000"/>
                </a:solidFill>
              </a:rPr>
              <a:t> ở </a:t>
            </a:r>
            <a:r>
              <a:rPr lang="en-US" sz="2400" dirty="0" err="1" smtClean="0">
                <a:solidFill>
                  <a:srgbClr val="FF0000"/>
                </a:solidFill>
              </a:rPr>
              <a:t>tung</a:t>
            </a:r>
            <a:r>
              <a:rPr lang="en-US" sz="2400" dirty="0" smtClean="0">
                <a:solidFill>
                  <a:srgbClr val="FF0000"/>
                </a:solidFill>
              </a:rPr>
              <a:t> </a:t>
            </a:r>
            <a:r>
              <a:rPr lang="en-US" sz="2400" dirty="0" err="1" smtClean="0">
                <a:solidFill>
                  <a:srgbClr val="FF0000"/>
                </a:solidFill>
              </a:rPr>
              <a:t>tâm</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 </a:t>
            </a:r>
            <a:endParaRPr lang="vi-VN" sz="2400" dirty="0">
              <a:solidFill>
                <a:srgbClr val="FF0000"/>
              </a:solidFill>
            </a:endParaRPr>
          </a:p>
        </p:txBody>
      </p:sp>
      <p:pic>
        <p:nvPicPr>
          <p:cNvPr id="4" name="Content Placeholder 3" descr="1.png"/>
          <p:cNvPicPr>
            <a:picLocks noGrp="1" noChangeAspect="1"/>
          </p:cNvPicPr>
          <p:nvPr>
            <p:ph sz="quarter" idx="1"/>
          </p:nvPr>
        </p:nvPicPr>
        <p:blipFill>
          <a:blip r:embed="rId2"/>
          <a:stretch>
            <a:fillRect/>
          </a:stretch>
        </p:blipFill>
        <p:spPr>
          <a:xfrm>
            <a:off x="3286116" y="2428868"/>
            <a:ext cx="1800476" cy="1857634"/>
          </a:xfrm>
        </p:spPr>
      </p:pic>
      <p:pic>
        <p:nvPicPr>
          <p:cNvPr id="5" name="Picture 4" descr="2.png"/>
          <p:cNvPicPr>
            <a:picLocks noChangeAspect="1"/>
          </p:cNvPicPr>
          <p:nvPr/>
        </p:nvPicPr>
        <p:blipFill>
          <a:blip r:embed="rId3"/>
          <a:stretch>
            <a:fillRect/>
          </a:stretch>
        </p:blipFill>
        <p:spPr>
          <a:xfrm>
            <a:off x="5715008" y="0"/>
            <a:ext cx="1590897" cy="962159"/>
          </a:xfrm>
          <a:prstGeom prst="rect">
            <a:avLst/>
          </a:prstGeom>
        </p:spPr>
      </p:pic>
      <p:pic>
        <p:nvPicPr>
          <p:cNvPr id="6" name="Picture 5" descr="3.png"/>
          <p:cNvPicPr>
            <a:picLocks noChangeAspect="1"/>
          </p:cNvPicPr>
          <p:nvPr/>
        </p:nvPicPr>
        <p:blipFill>
          <a:blip r:embed="rId4"/>
          <a:stretch>
            <a:fillRect/>
          </a:stretch>
        </p:blipFill>
        <p:spPr>
          <a:xfrm>
            <a:off x="6286512" y="2857496"/>
            <a:ext cx="1643074" cy="1105035"/>
          </a:xfrm>
          <a:prstGeom prst="rect">
            <a:avLst/>
          </a:prstGeom>
        </p:spPr>
      </p:pic>
      <p:pic>
        <p:nvPicPr>
          <p:cNvPr id="7" name="Picture 6" descr="4.png"/>
          <p:cNvPicPr>
            <a:picLocks noChangeAspect="1"/>
          </p:cNvPicPr>
          <p:nvPr/>
        </p:nvPicPr>
        <p:blipFill>
          <a:blip r:embed="rId5"/>
          <a:stretch>
            <a:fillRect/>
          </a:stretch>
        </p:blipFill>
        <p:spPr>
          <a:xfrm>
            <a:off x="5429256" y="5357826"/>
            <a:ext cx="1357322" cy="1057385"/>
          </a:xfrm>
          <a:prstGeom prst="rect">
            <a:avLst/>
          </a:prstGeom>
        </p:spPr>
      </p:pic>
      <p:pic>
        <p:nvPicPr>
          <p:cNvPr id="8" name="Picture 7" descr="Untitled.png"/>
          <p:cNvPicPr>
            <a:picLocks noChangeAspect="1"/>
          </p:cNvPicPr>
          <p:nvPr/>
        </p:nvPicPr>
        <p:blipFill>
          <a:blip r:embed="rId6"/>
          <a:stretch>
            <a:fillRect/>
          </a:stretch>
        </p:blipFill>
        <p:spPr>
          <a:xfrm>
            <a:off x="857224" y="4786322"/>
            <a:ext cx="1724266" cy="876422"/>
          </a:xfrm>
          <a:prstGeom prst="rect">
            <a:avLst/>
          </a:prstGeom>
        </p:spPr>
      </p:pic>
      <p:pic>
        <p:nvPicPr>
          <p:cNvPr id="9" name="Picture 8" descr="6.png"/>
          <p:cNvPicPr>
            <a:picLocks noChangeAspect="1"/>
          </p:cNvPicPr>
          <p:nvPr/>
        </p:nvPicPr>
        <p:blipFill>
          <a:blip r:embed="rId7"/>
          <a:stretch>
            <a:fillRect/>
          </a:stretch>
        </p:blipFill>
        <p:spPr>
          <a:xfrm>
            <a:off x="785786" y="1285860"/>
            <a:ext cx="1665454" cy="1071570"/>
          </a:xfrm>
          <a:prstGeom prst="rect">
            <a:avLst/>
          </a:prstGeom>
        </p:spPr>
      </p:pic>
      <p:cxnSp>
        <p:nvCxnSpPr>
          <p:cNvPr id="11" name="Straight Connector 10"/>
          <p:cNvCxnSpPr/>
          <p:nvPr/>
        </p:nvCxnSpPr>
        <p:spPr>
          <a:xfrm rot="5400000" flipH="1" flipV="1">
            <a:off x="4679157" y="1321579"/>
            <a:ext cx="1500198" cy="857256"/>
          </a:xfrm>
          <a:prstGeom prst="line">
            <a:avLst/>
          </a:prstGeom>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a:off x="5143504" y="3286124"/>
            <a:ext cx="1285884" cy="1588"/>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rot="16200000" flipH="1">
            <a:off x="4464843" y="4607727"/>
            <a:ext cx="1285884" cy="642942"/>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Straight Connector 16"/>
          <p:cNvCxnSpPr>
            <a:stCxn id="9" idx="3"/>
          </p:cNvCxnSpPr>
          <p:nvPr/>
        </p:nvCxnSpPr>
        <p:spPr>
          <a:xfrm>
            <a:off x="2451240" y="1821645"/>
            <a:ext cx="763438" cy="964413"/>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p:nvPr/>
        </p:nvCxnSpPr>
        <p:spPr>
          <a:xfrm rot="5400000" flipH="1" flipV="1">
            <a:off x="2536017" y="4321975"/>
            <a:ext cx="714380" cy="642942"/>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descr="1392600_212153205626250_1219842249_n.jpg"/>
          <p:cNvPicPr>
            <a:picLocks noGrp="1" noChangeAspect="1"/>
          </p:cNvPicPr>
          <p:nvPr>
            <p:ph sz="quarter" idx="1"/>
          </p:nvPr>
        </p:nvPicPr>
        <p:blipFill>
          <a:blip r:embed="rId2"/>
          <a:stretch>
            <a:fillRect/>
          </a:stretch>
        </p:blipFill>
        <p:spPr>
          <a:xfrm>
            <a:off x="0" y="0"/>
            <a:ext cx="9144000" cy="6858000"/>
          </a:xfrm>
        </p:spPr>
      </p:pic>
    </p:spTree>
  </p:cSld>
  <p:clrMapOvr>
    <a:masterClrMapping/>
  </p:clrMapOvr>
  <p:transition>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24"/>
            <a:ext cx="9144000" cy="6858000"/>
          </a:xfrm>
          <a:solidFill>
            <a:schemeClr val="accent1">
              <a:lumMod val="60000"/>
              <a:lumOff val="40000"/>
            </a:schemeClr>
          </a:solidFill>
        </p:spPr>
        <p:style>
          <a:lnRef idx="1">
            <a:schemeClr val="accent1"/>
          </a:lnRef>
          <a:fillRef idx="2">
            <a:schemeClr val="accent1"/>
          </a:fillRef>
          <a:effectRef idx="1">
            <a:schemeClr val="accent1"/>
          </a:effectRef>
          <a:fontRef idx="minor">
            <a:schemeClr val="dk1"/>
          </a:fontRef>
        </p:style>
        <p:txBody>
          <a:bodyPr>
            <a:normAutofit/>
          </a:bodyPr>
          <a:lstStyle/>
          <a:p>
            <a:pPr fontAlgn="base">
              <a:buNone/>
            </a:pPr>
            <a:r>
              <a:rPr lang="vi-VN" sz="1800" dirty="0" smtClean="0"/>
              <a:t/>
            </a:r>
            <a:br>
              <a:rPr lang="vi-VN" sz="1800" dirty="0" smtClean="0"/>
            </a:br>
            <a:r>
              <a:rPr lang="vi-VN" sz="1800" dirty="0" smtClean="0"/>
              <a:t/>
            </a:r>
            <a:br>
              <a:rPr lang="vi-VN" sz="1800" dirty="0" smtClean="0"/>
            </a:br>
            <a:r>
              <a:rPr lang="en-US" dirty="0" smtClean="0">
                <a:solidFill>
                  <a:srgbClr val="FF0000"/>
                </a:solidFill>
              </a:rPr>
              <a:t>2 .</a:t>
            </a:r>
            <a:r>
              <a:rPr lang="en-US" dirty="0" err="1" smtClean="0">
                <a:solidFill>
                  <a:srgbClr val="FF0000"/>
                </a:solidFill>
              </a:rPr>
              <a:t>vẽ</a:t>
            </a:r>
            <a:r>
              <a:rPr lang="en-US" dirty="0" smtClean="0">
                <a:solidFill>
                  <a:srgbClr val="FF0000"/>
                </a:solidFill>
              </a:rPr>
              <a:t> </a:t>
            </a:r>
            <a:r>
              <a:rPr lang="en-US" dirty="0" err="1" smtClean="0">
                <a:solidFill>
                  <a:srgbClr val="FF0000"/>
                </a:solidFill>
              </a:rPr>
              <a:t>thêm</a:t>
            </a:r>
            <a:r>
              <a:rPr lang="en-US" dirty="0" smtClean="0">
                <a:solidFill>
                  <a:srgbClr val="FF0000"/>
                </a:solidFill>
              </a:rPr>
              <a:t> </a:t>
            </a:r>
            <a:r>
              <a:rPr lang="en-US" dirty="0" err="1" smtClean="0">
                <a:solidFill>
                  <a:srgbClr val="FF0000"/>
                </a:solidFill>
              </a:rPr>
              <a:t>các</a:t>
            </a:r>
            <a:r>
              <a:rPr lang="en-US" dirty="0" smtClean="0">
                <a:solidFill>
                  <a:srgbClr val="FF0000"/>
                </a:solidFill>
              </a:rPr>
              <a:t> </a:t>
            </a:r>
            <a:r>
              <a:rPr lang="en-US" dirty="0" err="1" smtClean="0">
                <a:solidFill>
                  <a:srgbClr val="FF0000"/>
                </a:solidFill>
              </a:rPr>
              <a:t>nhánh</a:t>
            </a:r>
            <a:r>
              <a:rPr lang="en-US" dirty="0" smtClean="0">
                <a:solidFill>
                  <a:srgbClr val="FF0000"/>
                </a:solidFill>
              </a:rPr>
              <a:t> </a:t>
            </a:r>
            <a:r>
              <a:rPr lang="en-US" dirty="0" err="1" smtClean="0">
                <a:solidFill>
                  <a:srgbClr val="FF0000"/>
                </a:solidFill>
              </a:rPr>
              <a:t>phụ</a:t>
            </a:r>
            <a:endParaRPr lang="vi-VN" dirty="0">
              <a:solidFill>
                <a:srgbClr val="FF0000"/>
              </a:solidFill>
            </a:endParaRPr>
          </a:p>
        </p:txBody>
      </p:sp>
      <p:pic>
        <p:nvPicPr>
          <p:cNvPr id="5" name="Picture 4" descr="2.png"/>
          <p:cNvPicPr>
            <a:picLocks noChangeAspect="1"/>
          </p:cNvPicPr>
          <p:nvPr/>
        </p:nvPicPr>
        <p:blipFill>
          <a:blip r:embed="rId2"/>
          <a:stretch>
            <a:fillRect/>
          </a:stretch>
        </p:blipFill>
        <p:spPr>
          <a:xfrm>
            <a:off x="0" y="2786058"/>
            <a:ext cx="1590897" cy="962159"/>
          </a:xfrm>
          <a:prstGeom prst="rect">
            <a:avLst/>
          </a:prstGeom>
        </p:spPr>
      </p:pic>
      <p:pic>
        <p:nvPicPr>
          <p:cNvPr id="6" name="Picture 5" descr="8.png"/>
          <p:cNvPicPr>
            <a:picLocks noChangeAspect="1"/>
          </p:cNvPicPr>
          <p:nvPr/>
        </p:nvPicPr>
        <p:blipFill>
          <a:blip r:embed="rId3"/>
          <a:stretch>
            <a:fillRect/>
          </a:stretch>
        </p:blipFill>
        <p:spPr>
          <a:xfrm>
            <a:off x="1785918" y="1214422"/>
            <a:ext cx="2357454" cy="571542"/>
          </a:xfrm>
          <a:prstGeom prst="rect">
            <a:avLst/>
          </a:prstGeom>
        </p:spPr>
      </p:pic>
      <p:pic>
        <p:nvPicPr>
          <p:cNvPr id="7" name="Picture 6" descr="9.png"/>
          <p:cNvPicPr>
            <a:picLocks noChangeAspect="1"/>
          </p:cNvPicPr>
          <p:nvPr/>
        </p:nvPicPr>
        <p:blipFill>
          <a:blip r:embed="rId4"/>
          <a:stretch>
            <a:fillRect/>
          </a:stretch>
        </p:blipFill>
        <p:spPr>
          <a:xfrm>
            <a:off x="1857356" y="2357430"/>
            <a:ext cx="2928958" cy="1000132"/>
          </a:xfrm>
          <a:prstGeom prst="rect">
            <a:avLst/>
          </a:prstGeom>
        </p:spPr>
      </p:pic>
      <p:pic>
        <p:nvPicPr>
          <p:cNvPr id="19" name="Picture 18" descr="10.png"/>
          <p:cNvPicPr>
            <a:picLocks noChangeAspect="1"/>
          </p:cNvPicPr>
          <p:nvPr/>
        </p:nvPicPr>
        <p:blipFill>
          <a:blip r:embed="rId5"/>
          <a:stretch>
            <a:fillRect/>
          </a:stretch>
        </p:blipFill>
        <p:spPr>
          <a:xfrm>
            <a:off x="2071670" y="4214818"/>
            <a:ext cx="1285884" cy="500104"/>
          </a:xfrm>
          <a:prstGeom prst="rect">
            <a:avLst/>
          </a:prstGeom>
        </p:spPr>
      </p:pic>
      <p:pic>
        <p:nvPicPr>
          <p:cNvPr id="20" name="Picture 19" descr="11.png"/>
          <p:cNvPicPr>
            <a:picLocks noChangeAspect="1"/>
          </p:cNvPicPr>
          <p:nvPr/>
        </p:nvPicPr>
        <p:blipFill>
          <a:blip r:embed="rId6"/>
          <a:stretch>
            <a:fillRect/>
          </a:stretch>
        </p:blipFill>
        <p:spPr>
          <a:xfrm>
            <a:off x="3857620" y="3857628"/>
            <a:ext cx="1000132" cy="500066"/>
          </a:xfrm>
          <a:prstGeom prst="rect">
            <a:avLst/>
          </a:prstGeom>
        </p:spPr>
      </p:pic>
      <p:pic>
        <p:nvPicPr>
          <p:cNvPr id="21" name="Picture 20" descr="12.png"/>
          <p:cNvPicPr>
            <a:picLocks noChangeAspect="1"/>
          </p:cNvPicPr>
          <p:nvPr/>
        </p:nvPicPr>
        <p:blipFill>
          <a:blip r:embed="rId7"/>
          <a:stretch>
            <a:fillRect/>
          </a:stretch>
        </p:blipFill>
        <p:spPr>
          <a:xfrm>
            <a:off x="3929058" y="4929198"/>
            <a:ext cx="928694" cy="452491"/>
          </a:xfrm>
          <a:prstGeom prst="rect">
            <a:avLst/>
          </a:prstGeom>
        </p:spPr>
      </p:pic>
      <p:pic>
        <p:nvPicPr>
          <p:cNvPr id="22" name="Picture 21" descr="13.png"/>
          <p:cNvPicPr>
            <a:picLocks noChangeAspect="1"/>
          </p:cNvPicPr>
          <p:nvPr/>
        </p:nvPicPr>
        <p:blipFill>
          <a:blip r:embed="rId8"/>
          <a:stretch>
            <a:fillRect/>
          </a:stretch>
        </p:blipFill>
        <p:spPr>
          <a:xfrm>
            <a:off x="1857356" y="5643578"/>
            <a:ext cx="2143140" cy="857256"/>
          </a:xfrm>
          <a:prstGeom prst="rect">
            <a:avLst/>
          </a:prstGeom>
        </p:spPr>
      </p:pic>
      <p:pic>
        <p:nvPicPr>
          <p:cNvPr id="23" name="Picture 22" descr="14.png"/>
          <p:cNvPicPr>
            <a:picLocks noChangeAspect="1"/>
          </p:cNvPicPr>
          <p:nvPr/>
        </p:nvPicPr>
        <p:blipFill>
          <a:blip r:embed="rId9"/>
          <a:stretch>
            <a:fillRect/>
          </a:stretch>
        </p:blipFill>
        <p:spPr>
          <a:xfrm>
            <a:off x="5357818" y="3214686"/>
            <a:ext cx="1571636" cy="485824"/>
          </a:xfrm>
          <a:prstGeom prst="rect">
            <a:avLst/>
          </a:prstGeom>
        </p:spPr>
      </p:pic>
      <p:pic>
        <p:nvPicPr>
          <p:cNvPr id="24" name="Picture 23" descr="15.png"/>
          <p:cNvPicPr>
            <a:picLocks noChangeAspect="1"/>
          </p:cNvPicPr>
          <p:nvPr/>
        </p:nvPicPr>
        <p:blipFill>
          <a:blip r:embed="rId10"/>
          <a:stretch>
            <a:fillRect/>
          </a:stretch>
        </p:blipFill>
        <p:spPr>
          <a:xfrm>
            <a:off x="5357818" y="4000504"/>
            <a:ext cx="1785950" cy="414386"/>
          </a:xfrm>
          <a:prstGeom prst="rect">
            <a:avLst/>
          </a:prstGeom>
        </p:spPr>
      </p:pic>
      <p:pic>
        <p:nvPicPr>
          <p:cNvPr id="25" name="Picture 24" descr="16.png"/>
          <p:cNvPicPr>
            <a:picLocks noChangeAspect="1"/>
          </p:cNvPicPr>
          <p:nvPr/>
        </p:nvPicPr>
        <p:blipFill>
          <a:blip r:embed="rId11"/>
          <a:stretch>
            <a:fillRect/>
          </a:stretch>
        </p:blipFill>
        <p:spPr>
          <a:xfrm>
            <a:off x="5429256" y="4857760"/>
            <a:ext cx="1428760" cy="414386"/>
          </a:xfrm>
          <a:prstGeom prst="rect">
            <a:avLst/>
          </a:prstGeom>
        </p:spPr>
      </p:pic>
      <p:pic>
        <p:nvPicPr>
          <p:cNvPr id="26" name="Picture 25" descr="17.png"/>
          <p:cNvPicPr>
            <a:picLocks noChangeAspect="1"/>
          </p:cNvPicPr>
          <p:nvPr/>
        </p:nvPicPr>
        <p:blipFill>
          <a:blip r:embed="rId12"/>
          <a:stretch>
            <a:fillRect/>
          </a:stretch>
        </p:blipFill>
        <p:spPr>
          <a:xfrm>
            <a:off x="5429256" y="5572140"/>
            <a:ext cx="1500198" cy="414386"/>
          </a:xfrm>
          <a:prstGeom prst="rect">
            <a:avLst/>
          </a:prstGeom>
        </p:spPr>
      </p:pic>
      <p:cxnSp>
        <p:nvCxnSpPr>
          <p:cNvPr id="30" name="Straight Connector 29"/>
          <p:cNvCxnSpPr/>
          <p:nvPr/>
        </p:nvCxnSpPr>
        <p:spPr>
          <a:xfrm rot="5400000" flipH="1" flipV="1">
            <a:off x="1142976" y="1928802"/>
            <a:ext cx="857256" cy="714380"/>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Straight Connector 31"/>
          <p:cNvCxnSpPr>
            <a:endCxn id="7" idx="1"/>
          </p:cNvCxnSpPr>
          <p:nvPr/>
        </p:nvCxnSpPr>
        <p:spPr>
          <a:xfrm>
            <a:off x="1571604" y="2857496"/>
            <a:ext cx="285752"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16200000" flipH="1">
            <a:off x="678629" y="4250537"/>
            <a:ext cx="1714512" cy="785818"/>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p:cNvCxnSpPr/>
          <p:nvPr/>
        </p:nvCxnSpPr>
        <p:spPr>
          <a:xfrm>
            <a:off x="1571604" y="3786190"/>
            <a:ext cx="500066" cy="428628"/>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Straight Connector 39"/>
          <p:cNvCxnSpPr>
            <a:stCxn id="19" idx="3"/>
          </p:cNvCxnSpPr>
          <p:nvPr/>
        </p:nvCxnSpPr>
        <p:spPr>
          <a:xfrm flipV="1">
            <a:off x="3357554" y="4143380"/>
            <a:ext cx="428628" cy="321490"/>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Connector 43"/>
          <p:cNvCxnSpPr/>
          <p:nvPr/>
        </p:nvCxnSpPr>
        <p:spPr>
          <a:xfrm rot="16200000" flipH="1">
            <a:off x="3357554" y="4714884"/>
            <a:ext cx="500066" cy="500066"/>
          </a:xfrm>
          <a:prstGeom prst="line">
            <a:avLst/>
          </a:prstGeom>
        </p:spPr>
        <p:style>
          <a:lnRef idx="3">
            <a:schemeClr val="accent2"/>
          </a:lnRef>
          <a:fillRef idx="0">
            <a:schemeClr val="accent2"/>
          </a:fillRef>
          <a:effectRef idx="2">
            <a:schemeClr val="accent2"/>
          </a:effectRef>
          <a:fontRef idx="minor">
            <a:schemeClr val="tx1"/>
          </a:fontRef>
        </p:style>
      </p:cxnSp>
      <p:cxnSp>
        <p:nvCxnSpPr>
          <p:cNvPr id="46" name="Straight Connector 45"/>
          <p:cNvCxnSpPr/>
          <p:nvPr/>
        </p:nvCxnSpPr>
        <p:spPr>
          <a:xfrm flipV="1">
            <a:off x="4857752" y="3571876"/>
            <a:ext cx="428628" cy="357190"/>
          </a:xfrm>
          <a:prstGeom prst="line">
            <a:avLst/>
          </a:prstGeom>
        </p:spPr>
        <p:style>
          <a:lnRef idx="3">
            <a:schemeClr val="accent2"/>
          </a:lnRef>
          <a:fillRef idx="0">
            <a:schemeClr val="accent2"/>
          </a:fillRef>
          <a:effectRef idx="2">
            <a:schemeClr val="accent2"/>
          </a:effectRef>
          <a:fontRef idx="minor">
            <a:schemeClr val="tx1"/>
          </a:fontRef>
        </p:style>
      </p:cxnSp>
      <p:cxnSp>
        <p:nvCxnSpPr>
          <p:cNvPr id="48" name="Straight Connector 47"/>
          <p:cNvCxnSpPr/>
          <p:nvPr/>
        </p:nvCxnSpPr>
        <p:spPr>
          <a:xfrm>
            <a:off x="4786314" y="4214818"/>
            <a:ext cx="571504" cy="142876"/>
          </a:xfrm>
          <a:prstGeom prst="line">
            <a:avLst/>
          </a:prstGeom>
        </p:spPr>
        <p:style>
          <a:lnRef idx="3">
            <a:schemeClr val="accent2"/>
          </a:lnRef>
          <a:fillRef idx="0">
            <a:schemeClr val="accent2"/>
          </a:fillRef>
          <a:effectRef idx="2">
            <a:schemeClr val="accent2"/>
          </a:effectRef>
          <a:fontRef idx="minor">
            <a:schemeClr val="tx1"/>
          </a:fontRef>
        </p:style>
      </p:cxnSp>
      <p:cxnSp>
        <p:nvCxnSpPr>
          <p:cNvPr id="50" name="Straight Connector 49"/>
          <p:cNvCxnSpPr>
            <a:stCxn id="21" idx="3"/>
            <a:endCxn id="25" idx="1"/>
          </p:cNvCxnSpPr>
          <p:nvPr/>
        </p:nvCxnSpPr>
        <p:spPr>
          <a:xfrm flipV="1">
            <a:off x="4857752" y="5064953"/>
            <a:ext cx="571504" cy="90491"/>
          </a:xfrm>
          <a:prstGeom prst="line">
            <a:avLst/>
          </a:prstGeom>
        </p:spPr>
        <p:style>
          <a:lnRef idx="3">
            <a:schemeClr val="accent2"/>
          </a:lnRef>
          <a:fillRef idx="0">
            <a:schemeClr val="accent2"/>
          </a:fillRef>
          <a:effectRef idx="2">
            <a:schemeClr val="accent2"/>
          </a:effectRef>
          <a:fontRef idx="minor">
            <a:schemeClr val="tx1"/>
          </a:fontRef>
        </p:style>
      </p:cxnSp>
      <p:cxnSp>
        <p:nvCxnSpPr>
          <p:cNvPr id="52" name="Straight Connector 51"/>
          <p:cNvCxnSpPr/>
          <p:nvPr/>
        </p:nvCxnSpPr>
        <p:spPr>
          <a:xfrm>
            <a:off x="4857752" y="5429264"/>
            <a:ext cx="571504" cy="500066"/>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par>
                                <p:cTn id="13" presetID="4" presetClass="entr" presetSubtype="16"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par>
                                <p:cTn id="16" presetID="4" presetClass="entr" presetSubtype="16"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ox(in)">
                                      <p:cBhvr>
                                        <p:cTn id="18" dur="500"/>
                                        <p:tgtEl>
                                          <p:spTgt spid="19"/>
                                        </p:tgtEl>
                                      </p:cBhvr>
                                    </p:animEffect>
                                  </p:childTnLst>
                                </p:cTn>
                              </p:par>
                              <p:par>
                                <p:cTn id="19" presetID="4" presetClass="entr" presetSubtype="16"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ox(in)">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ppt_x"/>
                                          </p:val>
                                        </p:tav>
                                        <p:tav tm="100000">
                                          <p:val>
                                            <p:strVal val="#ppt_x"/>
                                          </p:val>
                                        </p:tav>
                                      </p:tavLst>
                                    </p:anim>
                                    <p:anim calcmode="lin" valueType="num">
                                      <p:cBhvr additive="base">
                                        <p:cTn id="3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heckerboard(across)">
                                      <p:cBhvr>
                                        <p:cTn id="36" dur="500"/>
                                        <p:tgtEl>
                                          <p:spTgt spid="23"/>
                                        </p:tgtEl>
                                      </p:cBhvr>
                                    </p:animEffect>
                                  </p:childTnLst>
                                </p:cTn>
                              </p:par>
                              <p:par>
                                <p:cTn id="37" presetID="5" presetClass="entr" presetSubtype="1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checkerboard(across)">
                                      <p:cBhvr>
                                        <p:cTn id="39" dur="500"/>
                                        <p:tgtEl>
                                          <p:spTgt spid="24"/>
                                        </p:tgtEl>
                                      </p:cBhvr>
                                    </p:animEffect>
                                  </p:childTnLst>
                                </p:cTn>
                              </p:par>
                              <p:par>
                                <p:cTn id="40" presetID="5" presetClass="entr" presetSubtype="1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checkerboard(across)">
                                      <p:cBhvr>
                                        <p:cTn id="42" dur="500"/>
                                        <p:tgtEl>
                                          <p:spTgt spid="25"/>
                                        </p:tgtEl>
                                      </p:cBhvr>
                                    </p:animEffect>
                                  </p:childTnLst>
                                </p:cTn>
                              </p:par>
                              <p:par>
                                <p:cTn id="43" presetID="5" presetClass="entr" presetSubtype="1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checkerboard(across)">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descr="1376288_212153212292916_937195294_n.jpg"/>
          <p:cNvPicPr>
            <a:picLocks noGrp="1" noChangeAspect="1"/>
          </p:cNvPicPr>
          <p:nvPr>
            <p:ph sz="quarter" idx="1"/>
          </p:nvPr>
        </p:nvPicPr>
        <p:blipFill>
          <a:blip r:embed="rId2"/>
          <a:stretch>
            <a:fillRect/>
          </a:stretch>
        </p:blipFill>
        <p:spPr>
          <a:xfrm>
            <a:off x="0" y="0"/>
            <a:ext cx="9144000" cy="6858000"/>
          </a:xfrm>
        </p:spPr>
      </p:pic>
    </p:spTree>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sz="28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3.Vẽ </a:t>
            </a:r>
            <a:r>
              <a:rPr lang="en-US" sz="2800" cap="none"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thêm</a:t>
            </a:r>
            <a:r>
              <a:rPr lang="en-US" sz="28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cap="none"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các</a:t>
            </a:r>
            <a:r>
              <a:rPr lang="en-US" sz="28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ý </a:t>
            </a:r>
            <a:r>
              <a:rPr lang="en-US" sz="2800" cap="none"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chính</a:t>
            </a:r>
            <a:r>
              <a:rPr lang="en-US" sz="28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cap="none"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và</a:t>
            </a:r>
            <a:r>
              <a:rPr lang="en-US" sz="28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cap="none"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các</a:t>
            </a:r>
            <a:r>
              <a:rPr lang="en-US" sz="28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chi </a:t>
            </a:r>
            <a:r>
              <a:rPr lang="en-US" sz="2800" cap="none"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tiết</a:t>
            </a:r>
            <a:r>
              <a:rPr lang="en-US" sz="28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cap="none"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hỗ</a:t>
            </a:r>
            <a:r>
              <a:rPr lang="en-US" sz="2800" cap="none"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cap="none"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trợ</a:t>
            </a:r>
            <a:r>
              <a:rPr lang="en-US" sz="1800" b="1" dirty="0" smtClean="0">
                <a:solidFill>
                  <a:srgbClr val="FF0000"/>
                </a:solidFill>
              </a:rPr>
              <a:t/>
            </a:r>
            <a:br>
              <a:rPr lang="en-US" sz="1800" b="1" dirty="0" smtClean="0">
                <a:solidFill>
                  <a:srgbClr val="FF0000"/>
                </a:solidFill>
              </a:rPr>
            </a:br>
            <a:endParaRPr lang="vi-VN" sz="1800" b="1" dirty="0">
              <a:solidFill>
                <a:srgbClr val="FF0000"/>
              </a:solidFill>
            </a:endParaRPr>
          </a:p>
        </p:txBody>
      </p:sp>
      <p:pic>
        <p:nvPicPr>
          <p:cNvPr id="4" name="Content Placeholder 3" descr="1394930_212153222292915_1334102287_n.jpg"/>
          <p:cNvPicPr>
            <a:picLocks noGrp="1" noChangeAspect="1"/>
          </p:cNvPicPr>
          <p:nvPr>
            <p:ph sz="quarter" idx="1"/>
          </p:nvPr>
        </p:nvPicPr>
        <p:blipFill>
          <a:blip r:embed="rId2"/>
          <a:stretch>
            <a:fillRect/>
          </a:stretch>
        </p:blipFill>
        <p:spPr>
          <a:xfrm>
            <a:off x="0" y="928670"/>
            <a:ext cx="9144000" cy="5929330"/>
          </a:xfrm>
        </p:spPr>
        <p:style>
          <a:lnRef idx="1">
            <a:schemeClr val="accent1"/>
          </a:lnRef>
          <a:fillRef idx="2">
            <a:schemeClr val="accent1"/>
          </a:fillRef>
          <a:effectRef idx="1">
            <a:schemeClr val="accent1"/>
          </a:effectRef>
          <a:fontRef idx="minor">
            <a:schemeClr val="dk1"/>
          </a:fontRef>
        </p:style>
      </p:pic>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descr="1418264_216113891896848_420559813_n.jpg"/>
          <p:cNvPicPr>
            <a:picLocks noGrp="1" noChangeAspect="1"/>
          </p:cNvPicPr>
          <p:nvPr>
            <p:ph sz="quarter" idx="1"/>
          </p:nvPr>
        </p:nvPicPr>
        <p:blipFill>
          <a:blip r:embed="rId2"/>
          <a:stretch>
            <a:fillRect/>
          </a:stretch>
        </p:blipFill>
        <p:spPr>
          <a:xfrm>
            <a:off x="0" y="0"/>
            <a:ext cx="9144000" cy="7072338"/>
          </a:xfrm>
        </p:spPr>
      </p:pic>
    </p:spTree>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pic>
        <p:nvPicPr>
          <p:cNvPr id="4" name="Content Placeholder 3" descr="Untitled-14-1024x754.jpg"/>
          <p:cNvPicPr>
            <a:picLocks noGrp="1" noChangeAspect="1"/>
          </p:cNvPicPr>
          <p:nvPr>
            <p:ph sz="quarter" idx="1"/>
          </p:nvPr>
        </p:nvPicPr>
        <p:blipFill>
          <a:blip r:embed="rId4"/>
          <a:stretch>
            <a:fillRect/>
          </a:stretch>
        </p:blipFill>
        <p:spPr>
          <a:xfrm>
            <a:off x="-35324" y="0"/>
            <a:ext cx="9179324" cy="6858000"/>
          </a:xfrm>
        </p:spPr>
      </p:pic>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pic>
        <p:nvPicPr>
          <p:cNvPr id="4" name="Content Placeholder 3" descr="Untitled-15-1024x723.jpg"/>
          <p:cNvPicPr>
            <a:picLocks noGrp="1" noChangeAspect="1"/>
          </p:cNvPicPr>
          <p:nvPr>
            <p:ph sz="quarter" idx="1"/>
          </p:nvPr>
        </p:nvPicPr>
        <p:blipFill>
          <a:blip r:embed="rId3"/>
          <a:stretch>
            <a:fillRect/>
          </a:stretch>
        </p:blipFill>
        <p:spPr>
          <a:xfrm>
            <a:off x="0" y="0"/>
            <a:ext cx="9144000" cy="6859487"/>
          </a:xfrm>
        </p:spPr>
      </p:pic>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6" name="Content Placeholder 2"/>
          <p:cNvSpPr>
            <a:spLocks noGrp="1"/>
          </p:cNvSpPr>
          <p:nvPr>
            <p:ph type="title"/>
          </p:nvPr>
        </p:nvSpPr>
        <p:spPr>
          <a:xfrm>
            <a:off x="0" y="0"/>
            <a:ext cx="9144000" cy="1143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solidFill>
                  <a:schemeClr val="accent2"/>
                </a:solidFill>
              </a:rPr>
              <a:t>         Mind map </a:t>
            </a:r>
            <a:r>
              <a:rPr lang="en-US" dirty="0" err="1" smtClean="0">
                <a:solidFill>
                  <a:schemeClr val="accent2"/>
                </a:solidFill>
              </a:rPr>
              <a:t>ứng</a:t>
            </a:r>
            <a:r>
              <a:rPr lang="en-US" dirty="0" smtClean="0">
                <a:solidFill>
                  <a:schemeClr val="accent2"/>
                </a:solidFill>
              </a:rPr>
              <a:t> </a:t>
            </a:r>
            <a:r>
              <a:rPr lang="en-US" dirty="0" err="1" smtClean="0">
                <a:solidFill>
                  <a:schemeClr val="accent2"/>
                </a:solidFill>
              </a:rPr>
              <a:t>dụng</a:t>
            </a:r>
            <a:r>
              <a:rPr lang="en-US" dirty="0" smtClean="0">
                <a:solidFill>
                  <a:schemeClr val="accent2"/>
                </a:solidFill>
              </a:rPr>
              <a:t> </a:t>
            </a:r>
            <a:r>
              <a:rPr lang="en-US" dirty="0" err="1" smtClean="0">
                <a:solidFill>
                  <a:schemeClr val="accent2"/>
                </a:solidFill>
              </a:rPr>
              <a:t>với</a:t>
            </a:r>
            <a:r>
              <a:rPr lang="en-US" dirty="0" smtClean="0">
                <a:solidFill>
                  <a:schemeClr val="accent2"/>
                </a:solidFill>
              </a:rPr>
              <a:t> </a:t>
            </a:r>
            <a:r>
              <a:rPr lang="en-US" dirty="0" err="1" smtClean="0">
                <a:solidFill>
                  <a:schemeClr val="accent2"/>
                </a:solidFill>
              </a:rPr>
              <a:t>môn</a:t>
            </a:r>
            <a:r>
              <a:rPr lang="en-US" dirty="0" smtClean="0">
                <a:solidFill>
                  <a:schemeClr val="accent2"/>
                </a:solidFill>
              </a:rPr>
              <a:t> </a:t>
            </a:r>
            <a:r>
              <a:rPr lang="en-US" dirty="0" err="1" smtClean="0">
                <a:solidFill>
                  <a:schemeClr val="accent2"/>
                </a:solidFill>
              </a:rPr>
              <a:t>hóa</a:t>
            </a:r>
            <a:r>
              <a:rPr lang="en-US" dirty="0" smtClean="0">
                <a:solidFill>
                  <a:schemeClr val="accent2"/>
                </a:solidFill>
              </a:rPr>
              <a:t> </a:t>
            </a:r>
          </a:p>
          <a:p>
            <a:pPr>
              <a:buNone/>
            </a:pPr>
            <a:endParaRPr lang="vi-VN" sz="1800" dirty="0">
              <a:solidFill>
                <a:schemeClr val="accent2"/>
              </a:solidFill>
            </a:endParaRPr>
          </a:p>
        </p:txBody>
      </p:sp>
      <p:pic>
        <p:nvPicPr>
          <p:cNvPr id="7" name="Picture 6" descr="1356341784_So-do-Tuy-duyke-hoach.jpg"/>
          <p:cNvPicPr>
            <a:picLocks noChangeAspect="1"/>
          </p:cNvPicPr>
          <p:nvPr/>
        </p:nvPicPr>
        <p:blipFill>
          <a:blip r:embed="rId3"/>
          <a:stretch>
            <a:fillRect/>
          </a:stretch>
        </p:blipFill>
        <p:spPr>
          <a:xfrm>
            <a:off x="0" y="1162299"/>
            <a:ext cx="9144000" cy="5695702"/>
          </a:xfrm>
          <a:prstGeom prst="rect">
            <a:avLst/>
          </a:prstGeom>
        </p:spPr>
      </p:pic>
    </p:spTree>
  </p:cSld>
  <p:clrMapOvr>
    <a:masterClrMapping/>
  </p:clrMapOvr>
  <p:transition>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57298"/>
          </a:xfrm>
          <a:solidFill>
            <a:schemeClr val="accent3">
              <a:lumMod val="40000"/>
              <a:lumOff val="60000"/>
            </a:schemeClr>
          </a:solidFill>
        </p:spPr>
        <p:txBody>
          <a:bodyPr>
            <a:normAutofit fontScale="90000"/>
          </a:bodyPr>
          <a:lstStyle/>
          <a:p>
            <a:r>
              <a:rPr lang="en-US" sz="3200" dirty="0" smtClean="0">
                <a:solidFill>
                  <a:srgbClr val="FF0000"/>
                </a:solidFill>
              </a:rPr>
              <a:t/>
            </a:r>
            <a:br>
              <a:rPr lang="en-US" sz="3200" dirty="0" smtClean="0">
                <a:solidFill>
                  <a:srgbClr val="FF0000"/>
                </a:solidFill>
              </a:rPr>
            </a:br>
            <a:r>
              <a:rPr lang="en-US" sz="3200" dirty="0" err="1" smtClean="0">
                <a:solidFill>
                  <a:srgbClr val="FF0000"/>
                </a:solidFill>
              </a:rPr>
              <a:t>những</a:t>
            </a:r>
            <a:r>
              <a:rPr lang="en-US" sz="3200" dirty="0" smtClean="0">
                <a:solidFill>
                  <a:srgbClr val="FF0000"/>
                </a:solidFill>
              </a:rPr>
              <a:t> </a:t>
            </a:r>
            <a:r>
              <a:rPr lang="en-US" sz="3200" dirty="0" err="1" smtClean="0">
                <a:solidFill>
                  <a:srgbClr val="FF0000"/>
                </a:solidFill>
              </a:rPr>
              <a:t>bất</a:t>
            </a:r>
            <a:r>
              <a:rPr lang="en-US" sz="3200" dirty="0" smtClean="0">
                <a:solidFill>
                  <a:srgbClr val="FF0000"/>
                </a:solidFill>
              </a:rPr>
              <a:t> </a:t>
            </a:r>
            <a:r>
              <a:rPr lang="en-US" sz="3200" dirty="0" err="1" smtClean="0">
                <a:solidFill>
                  <a:srgbClr val="FF0000"/>
                </a:solidFill>
              </a:rPr>
              <a:t>lợi</a:t>
            </a:r>
            <a:r>
              <a:rPr lang="en-US" sz="3200" dirty="0" smtClean="0">
                <a:solidFill>
                  <a:srgbClr val="FF0000"/>
                </a:solidFill>
              </a:rPr>
              <a:t> </a:t>
            </a:r>
            <a:r>
              <a:rPr lang="en-US" sz="3200" dirty="0" err="1" smtClean="0">
                <a:solidFill>
                  <a:srgbClr val="FF0000"/>
                </a:solidFill>
              </a:rPr>
              <a:t>của</a:t>
            </a:r>
            <a:r>
              <a:rPr lang="en-US" sz="3200" dirty="0" smtClean="0">
                <a:solidFill>
                  <a:srgbClr val="FF0000"/>
                </a:solidFill>
              </a:rPr>
              <a:t> </a:t>
            </a:r>
            <a:r>
              <a:rPr lang="en-US" sz="3200" dirty="0" err="1" smtClean="0">
                <a:solidFill>
                  <a:srgbClr val="FF0000"/>
                </a:solidFill>
              </a:rPr>
              <a:t>phương</a:t>
            </a:r>
            <a:r>
              <a:rPr lang="en-US" sz="3200" dirty="0" smtClean="0">
                <a:solidFill>
                  <a:srgbClr val="FF0000"/>
                </a:solidFill>
              </a:rPr>
              <a:t> </a:t>
            </a:r>
            <a:r>
              <a:rPr lang="en-US" sz="3200" dirty="0" err="1" smtClean="0">
                <a:solidFill>
                  <a:srgbClr val="FF0000"/>
                </a:solidFill>
              </a:rPr>
              <a:t>pháp</a:t>
            </a:r>
            <a:r>
              <a:rPr lang="en-US" sz="3200" dirty="0" smtClean="0">
                <a:solidFill>
                  <a:srgbClr val="FF0000"/>
                </a:solidFill>
              </a:rPr>
              <a:t> </a:t>
            </a:r>
            <a:r>
              <a:rPr lang="en-US" sz="3200" dirty="0" err="1" smtClean="0">
                <a:solidFill>
                  <a:srgbClr val="FF0000"/>
                </a:solidFill>
              </a:rPr>
              <a:t>ghi</a:t>
            </a:r>
            <a:r>
              <a:rPr lang="en-US" sz="3200" dirty="0" smtClean="0">
                <a:solidFill>
                  <a:srgbClr val="FF0000"/>
                </a:solidFill>
              </a:rPr>
              <a:t> </a:t>
            </a:r>
            <a:r>
              <a:rPr lang="en-US" sz="3200" dirty="0" err="1" smtClean="0">
                <a:solidFill>
                  <a:srgbClr val="FF0000"/>
                </a:solidFill>
              </a:rPr>
              <a:t>chế</a:t>
            </a:r>
            <a:r>
              <a:rPr lang="en-US" sz="3200" dirty="0" smtClean="0">
                <a:solidFill>
                  <a:srgbClr val="FF0000"/>
                </a:solidFill>
              </a:rPr>
              <a:t> </a:t>
            </a:r>
            <a:r>
              <a:rPr lang="en-US" sz="3200" dirty="0" err="1" smtClean="0">
                <a:solidFill>
                  <a:srgbClr val="FF0000"/>
                </a:solidFill>
              </a:rPr>
              <a:t>kiểu</a:t>
            </a:r>
            <a:r>
              <a:rPr lang="en-US" sz="3200" dirty="0" smtClean="0">
                <a:solidFill>
                  <a:srgbClr val="FF0000"/>
                </a:solidFill>
              </a:rPr>
              <a:t> </a:t>
            </a:r>
            <a:r>
              <a:rPr lang="en-US" sz="3200" dirty="0" err="1" smtClean="0">
                <a:solidFill>
                  <a:srgbClr val="FF0000"/>
                </a:solidFill>
              </a:rPr>
              <a:t>truyền</a:t>
            </a:r>
            <a:r>
              <a:rPr lang="en-US" sz="3200" dirty="0" smtClean="0">
                <a:solidFill>
                  <a:srgbClr val="FF0000"/>
                </a:solidFill>
              </a:rPr>
              <a:t> </a:t>
            </a:r>
            <a:r>
              <a:rPr lang="en-US" sz="3200" dirty="0" err="1" smtClean="0">
                <a:solidFill>
                  <a:srgbClr val="FF0000"/>
                </a:solidFill>
              </a:rPr>
              <a:t>thống</a:t>
            </a:r>
            <a:r>
              <a:rPr lang="vi-VN" sz="3200" dirty="0" smtClean="0">
                <a:solidFill>
                  <a:srgbClr val="FF0000"/>
                </a:solidFill>
              </a:rPr>
              <a:t/>
            </a:r>
            <a:br>
              <a:rPr lang="vi-VN" sz="3200" dirty="0" smtClean="0">
                <a:solidFill>
                  <a:srgbClr val="FF0000"/>
                </a:solidFill>
              </a:rPr>
            </a:br>
            <a:endParaRPr lang="en-US" dirty="0"/>
          </a:p>
        </p:txBody>
      </p:sp>
      <p:graphicFrame>
        <p:nvGraphicFramePr>
          <p:cNvPr id="4" name="Content Placeholder 3"/>
          <p:cNvGraphicFramePr>
            <a:graphicFrameLocks noGrp="1"/>
          </p:cNvGraphicFramePr>
          <p:nvPr>
            <p:ph sz="quarter" idx="1"/>
          </p:nvPr>
        </p:nvGraphicFramePr>
        <p:xfrm>
          <a:off x="0" y="1071546"/>
          <a:ext cx="9144000" cy="5786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2A9394E7-C9F5-423A-9A1F-92A644E4536B}"/>
                                            </p:graphicEl>
                                          </p:spTgt>
                                        </p:tgtEl>
                                        <p:attrNameLst>
                                          <p:attrName>style.visibility</p:attrName>
                                        </p:attrNameLst>
                                      </p:cBhvr>
                                      <p:to>
                                        <p:strVal val="visible"/>
                                      </p:to>
                                    </p:set>
                                    <p:animEffect transition="in" filter="fade">
                                      <p:cBhvr>
                                        <p:cTn id="7" dur="2000"/>
                                        <p:tgtEl>
                                          <p:spTgt spid="4">
                                            <p:graphicEl>
                                              <a:dgm id="{2A9394E7-C9F5-423A-9A1F-92A644E4536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74BD3826-0F06-405B-8E44-3F70D6D4EBE5}"/>
                                            </p:graphicEl>
                                          </p:spTgt>
                                        </p:tgtEl>
                                        <p:attrNameLst>
                                          <p:attrName>style.visibility</p:attrName>
                                        </p:attrNameLst>
                                      </p:cBhvr>
                                      <p:to>
                                        <p:strVal val="visible"/>
                                      </p:to>
                                    </p:set>
                                    <p:animEffect transition="in" filter="fade">
                                      <p:cBhvr>
                                        <p:cTn id="12" dur="2000"/>
                                        <p:tgtEl>
                                          <p:spTgt spid="4">
                                            <p:graphicEl>
                                              <a:dgm id="{74BD3826-0F06-405B-8E44-3F70D6D4EBE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84B5F49D-269B-4FEF-8EAA-027AA0D779B9}"/>
                                            </p:graphicEl>
                                          </p:spTgt>
                                        </p:tgtEl>
                                        <p:attrNameLst>
                                          <p:attrName>style.visibility</p:attrName>
                                        </p:attrNameLst>
                                      </p:cBhvr>
                                      <p:to>
                                        <p:strVal val="visible"/>
                                      </p:to>
                                    </p:set>
                                    <p:animEffect transition="in" filter="fade">
                                      <p:cBhvr>
                                        <p:cTn id="15" dur="2000"/>
                                        <p:tgtEl>
                                          <p:spTgt spid="4">
                                            <p:graphicEl>
                                              <a:dgm id="{84B5F49D-269B-4FEF-8EAA-027AA0D779B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5621C2EF-BAC2-44F5-A554-CF6C7791AEB5}"/>
                                            </p:graphicEl>
                                          </p:spTgt>
                                        </p:tgtEl>
                                        <p:attrNameLst>
                                          <p:attrName>style.visibility</p:attrName>
                                        </p:attrNameLst>
                                      </p:cBhvr>
                                      <p:to>
                                        <p:strVal val="visible"/>
                                      </p:to>
                                    </p:set>
                                    <p:animEffect transition="in" filter="fade">
                                      <p:cBhvr>
                                        <p:cTn id="20" dur="2000"/>
                                        <p:tgtEl>
                                          <p:spTgt spid="4">
                                            <p:graphicEl>
                                              <a:dgm id="{5621C2EF-BAC2-44F5-A554-CF6C7791AEB5}"/>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B922847D-9DC6-4788-A9EB-A0D77F6CD576}"/>
                                            </p:graphicEl>
                                          </p:spTgt>
                                        </p:tgtEl>
                                        <p:attrNameLst>
                                          <p:attrName>style.visibility</p:attrName>
                                        </p:attrNameLst>
                                      </p:cBhvr>
                                      <p:to>
                                        <p:strVal val="visible"/>
                                      </p:to>
                                    </p:set>
                                    <p:animEffect transition="in" filter="fade">
                                      <p:cBhvr>
                                        <p:cTn id="23" dur="2000"/>
                                        <p:tgtEl>
                                          <p:spTgt spid="4">
                                            <p:graphicEl>
                                              <a:dgm id="{B922847D-9DC6-4788-A9EB-A0D77F6CD576}"/>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9613729D-466F-4419-A2DC-800A09247846}"/>
                                            </p:graphicEl>
                                          </p:spTgt>
                                        </p:tgtEl>
                                        <p:attrNameLst>
                                          <p:attrName>style.visibility</p:attrName>
                                        </p:attrNameLst>
                                      </p:cBhvr>
                                      <p:to>
                                        <p:strVal val="visible"/>
                                      </p:to>
                                    </p:set>
                                    <p:animEffect transition="in" filter="fade">
                                      <p:cBhvr>
                                        <p:cTn id="28" dur="2000"/>
                                        <p:tgtEl>
                                          <p:spTgt spid="4">
                                            <p:graphicEl>
                                              <a:dgm id="{9613729D-466F-4419-A2DC-800A09247846}"/>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D3D1DEE8-A64F-4E88-9D85-6270484A57E3}"/>
                                            </p:graphicEl>
                                          </p:spTgt>
                                        </p:tgtEl>
                                        <p:attrNameLst>
                                          <p:attrName>style.visibility</p:attrName>
                                        </p:attrNameLst>
                                      </p:cBhvr>
                                      <p:to>
                                        <p:strVal val="visible"/>
                                      </p:to>
                                    </p:set>
                                    <p:animEffect transition="in" filter="fade">
                                      <p:cBhvr>
                                        <p:cTn id="31" dur="2000"/>
                                        <p:tgtEl>
                                          <p:spTgt spid="4">
                                            <p:graphicEl>
                                              <a:dgm id="{D3D1DEE8-A64F-4E88-9D85-6270484A57E3}"/>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2F71275A-BD90-450C-A64C-FDB972463566}"/>
                                            </p:graphicEl>
                                          </p:spTgt>
                                        </p:tgtEl>
                                        <p:attrNameLst>
                                          <p:attrName>style.visibility</p:attrName>
                                        </p:attrNameLst>
                                      </p:cBhvr>
                                      <p:to>
                                        <p:strVal val="visible"/>
                                      </p:to>
                                    </p:set>
                                    <p:animEffect transition="in" filter="fade">
                                      <p:cBhvr>
                                        <p:cTn id="36" dur="2000"/>
                                        <p:tgtEl>
                                          <p:spTgt spid="4">
                                            <p:graphicEl>
                                              <a:dgm id="{2F71275A-BD90-450C-A64C-FDB972463566}"/>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C77C09B5-CEFC-41A5-8794-0D93DDB7D8BA}"/>
                                            </p:graphicEl>
                                          </p:spTgt>
                                        </p:tgtEl>
                                        <p:attrNameLst>
                                          <p:attrName>style.visibility</p:attrName>
                                        </p:attrNameLst>
                                      </p:cBhvr>
                                      <p:to>
                                        <p:strVal val="visible"/>
                                      </p:to>
                                    </p:set>
                                    <p:animEffect transition="in" filter="fade">
                                      <p:cBhvr>
                                        <p:cTn id="39" dur="2000"/>
                                        <p:tgtEl>
                                          <p:spTgt spid="4">
                                            <p:graphicEl>
                                              <a:dgm id="{C77C09B5-CEFC-41A5-8794-0D93DDB7D8BA}"/>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0F51E4CA-6282-49BB-B3E1-54B2CF2CF722}"/>
                                            </p:graphicEl>
                                          </p:spTgt>
                                        </p:tgtEl>
                                        <p:attrNameLst>
                                          <p:attrName>style.visibility</p:attrName>
                                        </p:attrNameLst>
                                      </p:cBhvr>
                                      <p:to>
                                        <p:strVal val="visible"/>
                                      </p:to>
                                    </p:set>
                                    <p:animEffect transition="in" filter="fade">
                                      <p:cBhvr>
                                        <p:cTn id="44" dur="2000"/>
                                        <p:tgtEl>
                                          <p:spTgt spid="4">
                                            <p:graphicEl>
                                              <a:dgm id="{0F51E4CA-6282-49BB-B3E1-54B2CF2CF722}"/>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62F69E05-CD90-45C4-BDB1-C057602EE4B0}"/>
                                            </p:graphicEl>
                                          </p:spTgt>
                                        </p:tgtEl>
                                        <p:attrNameLst>
                                          <p:attrName>style.visibility</p:attrName>
                                        </p:attrNameLst>
                                      </p:cBhvr>
                                      <p:to>
                                        <p:strVal val="visible"/>
                                      </p:to>
                                    </p:set>
                                    <p:animEffect transition="in" filter="fade">
                                      <p:cBhvr>
                                        <p:cTn id="47" dur="2000"/>
                                        <p:tgtEl>
                                          <p:spTgt spid="4">
                                            <p:graphicEl>
                                              <a:dgm id="{62F69E05-CD90-45C4-BDB1-C057602EE4B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7467600" cy="571504"/>
          </a:xfrm>
        </p:spPr>
        <p:txBody>
          <a:bodyPr/>
          <a:lstStyle/>
          <a:p>
            <a:r>
              <a:rPr lang="en-US" dirty="0" err="1" smtClean="0">
                <a:solidFill>
                  <a:srgbClr val="FF0000"/>
                </a:solidFill>
              </a:rPr>
              <a:t>Một</a:t>
            </a:r>
            <a:r>
              <a:rPr lang="en-US" dirty="0" smtClean="0">
                <a:solidFill>
                  <a:srgbClr val="FF0000"/>
                </a:solidFill>
              </a:rPr>
              <a:t> </a:t>
            </a:r>
            <a:r>
              <a:rPr lang="en-US" dirty="0" err="1" smtClean="0">
                <a:solidFill>
                  <a:srgbClr val="FF0000"/>
                </a:solidFill>
              </a:rPr>
              <a:t>số</a:t>
            </a:r>
            <a:r>
              <a:rPr lang="en-US" dirty="0" smtClean="0">
                <a:solidFill>
                  <a:srgbClr val="FF0000"/>
                </a:solidFill>
              </a:rPr>
              <a:t> </a:t>
            </a:r>
            <a:r>
              <a:rPr lang="en-US" dirty="0" err="1" smtClean="0">
                <a:solidFill>
                  <a:srgbClr val="FF0000"/>
                </a:solidFill>
              </a:rPr>
              <a:t>ví</a:t>
            </a:r>
            <a:r>
              <a:rPr lang="en-US" dirty="0" smtClean="0">
                <a:solidFill>
                  <a:srgbClr val="FF0000"/>
                </a:solidFill>
              </a:rPr>
              <a:t> </a:t>
            </a:r>
            <a:r>
              <a:rPr lang="en-US" dirty="0" err="1" smtClean="0">
                <a:solidFill>
                  <a:srgbClr val="FF0000"/>
                </a:solidFill>
              </a:rPr>
              <a:t>dụ</a:t>
            </a:r>
            <a:r>
              <a:rPr lang="en-US" dirty="0" smtClean="0">
                <a:solidFill>
                  <a:srgbClr val="FF0000"/>
                </a:solidFill>
              </a:rPr>
              <a:t>:</a:t>
            </a:r>
            <a:endParaRPr lang="vi-VN" dirty="0">
              <a:solidFill>
                <a:srgbClr val="FF0000"/>
              </a:solidFill>
            </a:endParaRPr>
          </a:p>
        </p:txBody>
      </p:sp>
      <p:pic>
        <p:nvPicPr>
          <p:cNvPr id="4" name="Content Placeholder 3" descr="Hoa1B.jpg"/>
          <p:cNvPicPr>
            <a:picLocks noGrp="1" noChangeAspect="1"/>
          </p:cNvPicPr>
          <p:nvPr>
            <p:ph sz="quarter" idx="1"/>
          </p:nvPr>
        </p:nvPicPr>
        <p:blipFill>
          <a:blip r:embed="rId3"/>
          <a:stretch>
            <a:fillRect/>
          </a:stretch>
        </p:blipFill>
        <p:spPr>
          <a:xfrm>
            <a:off x="1" y="79204"/>
            <a:ext cx="9143999" cy="6778796"/>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descr="Hoa2A.jpg"/>
          <p:cNvPicPr>
            <a:picLocks noGrp="1" noChangeAspect="1"/>
          </p:cNvPicPr>
          <p:nvPr>
            <p:ph sz="quarter" idx="1"/>
          </p:nvPr>
        </p:nvPicPr>
        <p:blipFill>
          <a:blip r:embed="rId3"/>
          <a:stretch>
            <a:fillRect/>
          </a:stretch>
        </p:blipFill>
        <p:spPr>
          <a:xfrm>
            <a:off x="0" y="0"/>
            <a:ext cx="9144000" cy="6857999"/>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pic>
        <p:nvPicPr>
          <p:cNvPr id="4" name="Content Placeholder 3" descr="Este-Lipit.jpg"/>
          <p:cNvPicPr>
            <a:picLocks noGrp="1" noChangeAspect="1"/>
          </p:cNvPicPr>
          <p:nvPr>
            <p:ph sz="quarter" idx="1"/>
          </p:nvPr>
        </p:nvPicPr>
        <p:blipFill>
          <a:blip r:embed="rId3"/>
          <a:stretch>
            <a:fillRect/>
          </a:stretch>
        </p:blipFill>
        <p:spPr>
          <a:xfrm>
            <a:off x="1" y="-20656"/>
            <a:ext cx="9144000" cy="6924604"/>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pic>
        <p:nvPicPr>
          <p:cNvPr id="4" name="Content Placeholder 3" descr="Hidrocacbon.jpg"/>
          <p:cNvPicPr>
            <a:picLocks noGrp="1" noChangeAspect="1"/>
          </p:cNvPicPr>
          <p:nvPr>
            <p:ph sz="quarter" idx="1"/>
          </p:nvPr>
        </p:nvPicPr>
        <p:blipFill>
          <a:blip r:embed="rId4"/>
          <a:stretch>
            <a:fillRect/>
          </a:stretch>
        </p:blipFill>
        <p:spPr>
          <a:xfrm>
            <a:off x="0" y="0"/>
            <a:ext cx="9144000" cy="6863181"/>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pic>
        <p:nvPicPr>
          <p:cNvPr id="4" name="Content Placeholder 3" descr="56-300x182.jpg"/>
          <p:cNvPicPr>
            <a:picLocks noGrp="1" noChangeAspect="1"/>
          </p:cNvPicPr>
          <p:nvPr>
            <p:ph sz="quarter" idx="1"/>
          </p:nvPr>
        </p:nvPicPr>
        <p:blipFill>
          <a:blip r:embed="rId3"/>
          <a:stretch>
            <a:fillRect/>
          </a:stretch>
        </p:blipFill>
        <p:spPr>
          <a:xfrm>
            <a:off x="0" y="0"/>
            <a:ext cx="9144000" cy="6858000"/>
          </a:xfrm>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14282" y="428604"/>
            <a:ext cx="8215370" cy="1143000"/>
          </a:xfrm>
        </p:spPr>
        <p:txBody>
          <a:bodyPr>
            <a:noAutofit/>
          </a:bodyPr>
          <a:lstStyle/>
          <a:p>
            <a:r>
              <a:rPr lang="vi-VN" sz="2400" b="1" dirty="0" smtClean="0">
                <a:solidFill>
                  <a:srgbClr val="FF0000"/>
                </a:solidFill>
              </a:rPr>
              <a:t> </a:t>
            </a:r>
            <a:r>
              <a:rPr lang="en-US" sz="2400" b="1" dirty="0" smtClean="0">
                <a:solidFill>
                  <a:srgbClr val="FF0000"/>
                </a:solidFill>
              </a:rPr>
              <a:t>                        </a:t>
            </a:r>
            <a:r>
              <a:rPr lang="vi-VN" sz="2400" b="1" dirty="0" smtClean="0">
                <a:solidFill>
                  <a:srgbClr val="FF0000"/>
                </a:solidFill>
              </a:rPr>
              <a:t>LỢI ÍCH CỦA SƠ ĐỒ TƯ DUY </a:t>
            </a:r>
            <a:r>
              <a:rPr lang="en-US" sz="1600" dirty="0" smtClean="0"/>
              <a:t/>
            </a:r>
            <a:br>
              <a:rPr lang="en-US" sz="1600" dirty="0" smtClean="0"/>
            </a:br>
            <a:r>
              <a:rPr lang="vi-VN" sz="1600" b="1" dirty="0" smtClean="0"/>
              <a:t>Hình vẽ minh họa bên dưới là một ví dụ của Sơ Đồ Tư Duy về “Tác động thời tiết”, một chương học trong sách giáo khoa địa lý (Singapore). Chúng ta hãy cùng so sánh và phân tích các ưu điểm của việc ghi chú theo kiểu này</a:t>
            </a:r>
            <a:endParaRPr lang="en-US" sz="1600" dirty="0"/>
          </a:p>
        </p:txBody>
      </p:sp>
      <p:pic>
        <p:nvPicPr>
          <p:cNvPr id="5" name="Picture 4" descr="57.jpg"/>
          <p:cNvPicPr>
            <a:picLocks noChangeAspect="1"/>
          </p:cNvPicPr>
          <p:nvPr/>
        </p:nvPicPr>
        <p:blipFill>
          <a:blip r:embed="rId2"/>
          <a:stretch>
            <a:fillRect/>
          </a:stretch>
        </p:blipFill>
        <p:spPr>
          <a:xfrm>
            <a:off x="857224" y="1857364"/>
            <a:ext cx="7072362" cy="4714875"/>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1546"/>
          </a:xfrm>
          <a:solidFill>
            <a:schemeClr val="accent3">
              <a:lumMod val="40000"/>
              <a:lumOff val="60000"/>
            </a:schemeClr>
          </a:solidFill>
        </p:spPr>
        <p:txBody>
          <a:bodyPr>
            <a:normAutofit/>
          </a:bodyPr>
          <a:lstStyle/>
          <a:p>
            <a:r>
              <a:rPr lang="en-US" sz="2400" dirty="0" err="1" smtClean="0">
                <a:solidFill>
                  <a:srgbClr val="FF0000"/>
                </a:solidFill>
              </a:rPr>
              <a:t>Lợi</a:t>
            </a:r>
            <a:r>
              <a:rPr lang="en-US" sz="2400" dirty="0" smtClean="0">
                <a:solidFill>
                  <a:srgbClr val="FF0000"/>
                </a:solidFill>
              </a:rPr>
              <a:t> </a:t>
            </a:r>
            <a:r>
              <a:rPr lang="en-US" sz="2400" dirty="0" err="1" smtClean="0">
                <a:solidFill>
                  <a:srgbClr val="FF0000"/>
                </a:solidFill>
              </a:rPr>
              <a:t>ích</a:t>
            </a:r>
            <a:r>
              <a:rPr lang="en-US" sz="2400" dirty="0" smtClean="0">
                <a:solidFill>
                  <a:srgbClr val="FF0000"/>
                </a:solidFill>
              </a:rPr>
              <a:t> </a:t>
            </a:r>
            <a:r>
              <a:rPr lang="en-US" sz="2400" dirty="0" err="1" smtClean="0">
                <a:solidFill>
                  <a:srgbClr val="FF0000"/>
                </a:solidFill>
              </a:rPr>
              <a:t>khi</a:t>
            </a:r>
            <a:r>
              <a:rPr lang="en-US" sz="2400" dirty="0" smtClean="0">
                <a:solidFill>
                  <a:srgbClr val="FF0000"/>
                </a:solidFill>
              </a:rPr>
              <a:t> </a:t>
            </a:r>
            <a:r>
              <a:rPr lang="en-US" sz="2400" dirty="0" err="1" smtClean="0">
                <a:solidFill>
                  <a:srgbClr val="FF0000"/>
                </a:solidFill>
              </a:rPr>
              <a:t>sử</a:t>
            </a:r>
            <a:r>
              <a:rPr lang="en-US" sz="2400" dirty="0" smtClean="0">
                <a:solidFill>
                  <a:srgbClr val="FF0000"/>
                </a:solidFill>
              </a:rPr>
              <a:t> </a:t>
            </a:r>
            <a:r>
              <a:rPr lang="en-US" sz="2400" dirty="0" err="1" smtClean="0">
                <a:solidFill>
                  <a:srgbClr val="FF0000"/>
                </a:solidFill>
              </a:rPr>
              <a:t>dụng</a:t>
            </a:r>
            <a:r>
              <a:rPr lang="en-US" sz="2400" dirty="0" smtClean="0">
                <a:solidFill>
                  <a:srgbClr val="FF0000"/>
                </a:solidFill>
              </a:rPr>
              <a:t> </a:t>
            </a:r>
            <a:r>
              <a:rPr lang="en-US" sz="2400" dirty="0" err="1" smtClean="0">
                <a:solidFill>
                  <a:srgbClr val="FF0000"/>
                </a:solidFill>
              </a:rPr>
              <a:t>sơ</a:t>
            </a:r>
            <a:r>
              <a:rPr lang="en-US" sz="2400" dirty="0" smtClean="0">
                <a:solidFill>
                  <a:srgbClr val="FF0000"/>
                </a:solidFill>
              </a:rPr>
              <a:t> </a:t>
            </a:r>
            <a:r>
              <a:rPr lang="en-US" sz="2400" dirty="0" err="1" smtClean="0">
                <a:solidFill>
                  <a:srgbClr val="FF0000"/>
                </a:solidFill>
              </a:rPr>
              <a:t>đồ</a:t>
            </a:r>
            <a:r>
              <a:rPr lang="en-US" sz="2400" dirty="0" smtClean="0">
                <a:solidFill>
                  <a:srgbClr val="FF0000"/>
                </a:solidFill>
              </a:rPr>
              <a:t> </a:t>
            </a:r>
            <a:r>
              <a:rPr lang="en-US" sz="2400" dirty="0" err="1" smtClean="0">
                <a:solidFill>
                  <a:srgbClr val="FF0000"/>
                </a:solidFill>
              </a:rPr>
              <a:t>tư</a:t>
            </a:r>
            <a:r>
              <a:rPr lang="en-US" sz="2400" dirty="0" smtClean="0">
                <a:solidFill>
                  <a:srgbClr val="FF0000"/>
                </a:solidFill>
              </a:rPr>
              <a:t> </a:t>
            </a:r>
            <a:r>
              <a:rPr lang="en-US" sz="2400" dirty="0" err="1" smtClean="0">
                <a:solidFill>
                  <a:srgbClr val="FF0000"/>
                </a:solidFill>
              </a:rPr>
              <a:t>duy</a:t>
            </a:r>
            <a:endParaRPr lang="en-US" sz="2400" dirty="0">
              <a:solidFill>
                <a:srgbClr val="FF0000"/>
              </a:solidFill>
            </a:endParaRPr>
          </a:p>
        </p:txBody>
      </p:sp>
      <p:graphicFrame>
        <p:nvGraphicFramePr>
          <p:cNvPr id="4" name="Content Placeholder 5"/>
          <p:cNvGraphicFramePr>
            <a:graphicFrameLocks noGrp="1"/>
          </p:cNvGraphicFramePr>
          <p:nvPr>
            <p:ph sz="quarter" idx="1"/>
          </p:nvPr>
        </p:nvGraphicFramePr>
        <p:xfrm>
          <a:off x="0" y="1071546"/>
          <a:ext cx="9144000" cy="5786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AB36B2B-90E2-4E25-9015-05AE54364E20}"/>
                                            </p:graphicEl>
                                          </p:spTgt>
                                        </p:tgtEl>
                                        <p:attrNameLst>
                                          <p:attrName>style.visibility</p:attrName>
                                        </p:attrNameLst>
                                      </p:cBhvr>
                                      <p:to>
                                        <p:strVal val="visible"/>
                                      </p:to>
                                    </p:set>
                                    <p:animEffect transition="in" filter="fade">
                                      <p:cBhvr>
                                        <p:cTn id="7" dur="2000"/>
                                        <p:tgtEl>
                                          <p:spTgt spid="4">
                                            <p:graphicEl>
                                              <a:dgm id="{8AB36B2B-90E2-4E25-9015-05AE54364E2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24DDC0FC-E911-46C6-9A20-1B2FE66FAB39}"/>
                                            </p:graphicEl>
                                          </p:spTgt>
                                        </p:tgtEl>
                                        <p:attrNameLst>
                                          <p:attrName>style.visibility</p:attrName>
                                        </p:attrNameLst>
                                      </p:cBhvr>
                                      <p:to>
                                        <p:strVal val="visible"/>
                                      </p:to>
                                    </p:set>
                                    <p:animEffect transition="in" filter="fade">
                                      <p:cBhvr>
                                        <p:cTn id="12" dur="2000"/>
                                        <p:tgtEl>
                                          <p:spTgt spid="4">
                                            <p:graphicEl>
                                              <a:dgm id="{24DDC0FC-E911-46C6-9A20-1B2FE66FAB3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D9AD5068-BB22-4643-8831-CCA807E2A6B1}"/>
                                            </p:graphicEl>
                                          </p:spTgt>
                                        </p:tgtEl>
                                        <p:attrNameLst>
                                          <p:attrName>style.visibility</p:attrName>
                                        </p:attrNameLst>
                                      </p:cBhvr>
                                      <p:to>
                                        <p:strVal val="visible"/>
                                      </p:to>
                                    </p:set>
                                    <p:animEffect transition="in" filter="fade">
                                      <p:cBhvr>
                                        <p:cTn id="15" dur="2000"/>
                                        <p:tgtEl>
                                          <p:spTgt spid="4">
                                            <p:graphicEl>
                                              <a:dgm id="{D9AD5068-BB22-4643-8831-CCA807E2A6B1}"/>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4A9D13E3-4ECC-4B3C-B01E-07F96355CEB0}"/>
                                            </p:graphicEl>
                                          </p:spTgt>
                                        </p:tgtEl>
                                        <p:attrNameLst>
                                          <p:attrName>style.visibility</p:attrName>
                                        </p:attrNameLst>
                                      </p:cBhvr>
                                      <p:to>
                                        <p:strVal val="visible"/>
                                      </p:to>
                                    </p:set>
                                    <p:animEffect transition="in" filter="fade">
                                      <p:cBhvr>
                                        <p:cTn id="20" dur="2000"/>
                                        <p:tgtEl>
                                          <p:spTgt spid="4">
                                            <p:graphicEl>
                                              <a:dgm id="{4A9D13E3-4ECC-4B3C-B01E-07F96355CEB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ECDBEC06-0C7D-446B-8322-6069B1C83CD3}"/>
                                            </p:graphicEl>
                                          </p:spTgt>
                                        </p:tgtEl>
                                        <p:attrNameLst>
                                          <p:attrName>style.visibility</p:attrName>
                                        </p:attrNameLst>
                                      </p:cBhvr>
                                      <p:to>
                                        <p:strVal val="visible"/>
                                      </p:to>
                                    </p:set>
                                    <p:animEffect transition="in" filter="fade">
                                      <p:cBhvr>
                                        <p:cTn id="23" dur="2000"/>
                                        <p:tgtEl>
                                          <p:spTgt spid="4">
                                            <p:graphicEl>
                                              <a:dgm id="{ECDBEC06-0C7D-446B-8322-6069B1C83CD3}"/>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C79B1FDF-496B-430C-A9C0-EEFD56895522}"/>
                                            </p:graphicEl>
                                          </p:spTgt>
                                        </p:tgtEl>
                                        <p:attrNameLst>
                                          <p:attrName>style.visibility</p:attrName>
                                        </p:attrNameLst>
                                      </p:cBhvr>
                                      <p:to>
                                        <p:strVal val="visible"/>
                                      </p:to>
                                    </p:set>
                                    <p:animEffect transition="in" filter="fade">
                                      <p:cBhvr>
                                        <p:cTn id="28" dur="2000"/>
                                        <p:tgtEl>
                                          <p:spTgt spid="4">
                                            <p:graphicEl>
                                              <a:dgm id="{C79B1FDF-496B-430C-A9C0-EEFD56895522}"/>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9D2BD5C6-5718-472A-869F-93B9FADECEC5}"/>
                                            </p:graphicEl>
                                          </p:spTgt>
                                        </p:tgtEl>
                                        <p:attrNameLst>
                                          <p:attrName>style.visibility</p:attrName>
                                        </p:attrNameLst>
                                      </p:cBhvr>
                                      <p:to>
                                        <p:strVal val="visible"/>
                                      </p:to>
                                    </p:set>
                                    <p:animEffect transition="in" filter="fade">
                                      <p:cBhvr>
                                        <p:cTn id="31" dur="2000"/>
                                        <p:tgtEl>
                                          <p:spTgt spid="4">
                                            <p:graphicEl>
                                              <a:dgm id="{9D2BD5C6-5718-472A-869F-93B9FADECEC5}"/>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CA774C96-883E-4997-A6A8-AC4E5A285494}"/>
                                            </p:graphicEl>
                                          </p:spTgt>
                                        </p:tgtEl>
                                        <p:attrNameLst>
                                          <p:attrName>style.visibility</p:attrName>
                                        </p:attrNameLst>
                                      </p:cBhvr>
                                      <p:to>
                                        <p:strVal val="visible"/>
                                      </p:to>
                                    </p:set>
                                    <p:animEffect transition="in" filter="fade">
                                      <p:cBhvr>
                                        <p:cTn id="36" dur="2000"/>
                                        <p:tgtEl>
                                          <p:spTgt spid="4">
                                            <p:graphicEl>
                                              <a:dgm id="{CA774C96-883E-4997-A6A8-AC4E5A285494}"/>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7E8EBC8D-902C-42CF-8BB8-AAEB80057B78}"/>
                                            </p:graphicEl>
                                          </p:spTgt>
                                        </p:tgtEl>
                                        <p:attrNameLst>
                                          <p:attrName>style.visibility</p:attrName>
                                        </p:attrNameLst>
                                      </p:cBhvr>
                                      <p:to>
                                        <p:strVal val="visible"/>
                                      </p:to>
                                    </p:set>
                                    <p:animEffect transition="in" filter="fade">
                                      <p:cBhvr>
                                        <p:cTn id="39" dur="2000"/>
                                        <p:tgtEl>
                                          <p:spTgt spid="4">
                                            <p:graphicEl>
                                              <a:dgm id="{7E8EBC8D-902C-42CF-8BB8-AAEB80057B78}"/>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8C50885D-3271-4502-9839-ABC7F4404B27}"/>
                                            </p:graphicEl>
                                          </p:spTgt>
                                        </p:tgtEl>
                                        <p:attrNameLst>
                                          <p:attrName>style.visibility</p:attrName>
                                        </p:attrNameLst>
                                      </p:cBhvr>
                                      <p:to>
                                        <p:strVal val="visible"/>
                                      </p:to>
                                    </p:set>
                                    <p:animEffect transition="in" filter="fade">
                                      <p:cBhvr>
                                        <p:cTn id="44" dur="2000"/>
                                        <p:tgtEl>
                                          <p:spTgt spid="4">
                                            <p:graphicEl>
                                              <a:dgm id="{8C50885D-3271-4502-9839-ABC7F4404B27}"/>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A2A64B8A-2E9B-4DCB-8576-2F3CB1C1761E}"/>
                                            </p:graphicEl>
                                          </p:spTgt>
                                        </p:tgtEl>
                                        <p:attrNameLst>
                                          <p:attrName>style.visibility</p:attrName>
                                        </p:attrNameLst>
                                      </p:cBhvr>
                                      <p:to>
                                        <p:strVal val="visible"/>
                                      </p:to>
                                    </p:set>
                                    <p:animEffect transition="in" filter="fade">
                                      <p:cBhvr>
                                        <p:cTn id="47" dur="2000"/>
                                        <p:tgtEl>
                                          <p:spTgt spid="4">
                                            <p:graphicEl>
                                              <a:dgm id="{A2A64B8A-2E9B-4DCB-8576-2F3CB1C1761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Content Placeholder 2"/>
          <p:cNvSpPr>
            <a:spLocks noGrp="1"/>
          </p:cNvSpPr>
          <p:nvPr>
            <p:ph sz="quarter" idx="1"/>
          </p:nvPr>
        </p:nvSpPr>
        <p:spPr>
          <a:xfrm>
            <a:off x="0" y="0"/>
            <a:ext cx="9144000" cy="6858000"/>
          </a:xfrm>
        </p:spPr>
        <p:style>
          <a:lnRef idx="1">
            <a:schemeClr val="accent6"/>
          </a:lnRef>
          <a:fillRef idx="2">
            <a:schemeClr val="accent6"/>
          </a:fillRef>
          <a:effectRef idx="1">
            <a:schemeClr val="accent6"/>
          </a:effectRef>
          <a:fontRef idx="minor">
            <a:schemeClr val="dk1"/>
          </a:fontRef>
        </p:style>
        <p:txBody>
          <a:bodyPr>
            <a:normAutofit/>
          </a:bodyPr>
          <a:lstStyle/>
          <a:p>
            <a:pPr fontAlgn="base"/>
            <a:r>
              <a:rPr lang="vi-VN" sz="1800" b="1" dirty="0" smtClean="0">
                <a:solidFill>
                  <a:srgbClr val="0000FF"/>
                </a:solidFill>
              </a:rPr>
              <a:t> SƠ ĐỒ TƯ DUY TẬN DỤNG ĐƯỢC CÁC NGUYÊN TẮC CỦA TRÍ NHỚ SIÊU ĐẲNG</a:t>
            </a:r>
            <a:endParaRPr lang="vi-VN" sz="1800" dirty="0" smtClean="0">
              <a:solidFill>
                <a:srgbClr val="0000FF"/>
              </a:solidFill>
            </a:endParaRPr>
          </a:p>
          <a:p>
            <a:pPr fontAlgn="base"/>
            <a:r>
              <a:rPr lang="vi-VN" sz="1800" dirty="0" smtClean="0"/>
              <a:t>Bạn cũng sẽ nhận thấy rằng, ngoài việc tận dụng các từ khóa, Sơ Đồ Tư Duy còn tận dụng được các nguyên tắc của Trí Nhớ Siêu Đẳng, và nhờ đó tăng khả năng tiếp thu và nhớ bài nhanh của bạn.</a:t>
            </a:r>
          </a:p>
          <a:p>
            <a:pPr fontAlgn="base"/>
            <a:r>
              <a:rPr lang="vi-VN" sz="1800" b="1" dirty="0" smtClean="0"/>
              <a:t>a. SỰ HÌNH DUNG</a:t>
            </a:r>
            <a:endParaRPr lang="vi-VN" sz="1800" dirty="0" smtClean="0"/>
          </a:p>
          <a:p>
            <a:pPr fontAlgn="base"/>
            <a:r>
              <a:rPr lang="en-US" sz="1800" dirty="0" err="1" smtClean="0"/>
              <a:t>Sử</a:t>
            </a:r>
            <a:r>
              <a:rPr lang="en-US" sz="1800" dirty="0" smtClean="0"/>
              <a:t> </a:t>
            </a:r>
            <a:r>
              <a:rPr lang="en-US" sz="1800" dirty="0" err="1" smtClean="0"/>
              <a:t>dụng</a:t>
            </a:r>
            <a:r>
              <a:rPr lang="en-US" sz="1800" dirty="0" smtClean="0"/>
              <a:t> </a:t>
            </a:r>
            <a:r>
              <a:rPr lang="en-US" sz="1800" dirty="0" err="1" smtClean="0"/>
              <a:t>hình</a:t>
            </a:r>
            <a:r>
              <a:rPr lang="en-US" sz="1800" dirty="0" smtClean="0"/>
              <a:t> </a:t>
            </a:r>
            <a:r>
              <a:rPr lang="en-US" sz="1800" dirty="0" err="1" smtClean="0"/>
              <a:t>ảnh</a:t>
            </a:r>
            <a:r>
              <a:rPr lang="en-US" sz="1800" dirty="0" smtClean="0"/>
              <a:t> </a:t>
            </a:r>
            <a:r>
              <a:rPr lang="en-US" sz="1800" dirty="0" err="1" smtClean="0"/>
              <a:t>trong</a:t>
            </a:r>
            <a:r>
              <a:rPr lang="en-US" sz="1800" dirty="0" smtClean="0"/>
              <a:t> </a:t>
            </a:r>
            <a:r>
              <a:rPr lang="vi-VN" sz="1800" dirty="0" smtClean="0"/>
              <a:t>Sơ Đồ Tư Duy </a:t>
            </a:r>
            <a:r>
              <a:rPr lang="en-US" sz="1800" dirty="0" err="1" smtClean="0"/>
              <a:t>giúp</a:t>
            </a:r>
            <a:r>
              <a:rPr lang="en-US" sz="1800" dirty="0" smtClean="0"/>
              <a:t> </a:t>
            </a:r>
            <a:r>
              <a:rPr lang="en-US" sz="1800" dirty="0" err="1" smtClean="0"/>
              <a:t>bạn</a:t>
            </a:r>
            <a:r>
              <a:rPr lang="en-US" sz="1800" dirty="0" smtClean="0"/>
              <a:t> </a:t>
            </a:r>
            <a:r>
              <a:rPr lang="en-US" sz="1800" dirty="0" err="1" smtClean="0"/>
              <a:t>có</a:t>
            </a:r>
            <a:r>
              <a:rPr lang="en-US" sz="1800" dirty="0" smtClean="0"/>
              <a:t> </a:t>
            </a:r>
            <a:r>
              <a:rPr lang="en-US" sz="1800" dirty="0" err="1" smtClean="0"/>
              <a:t>sự</a:t>
            </a:r>
            <a:r>
              <a:rPr lang="en-US" sz="1800" dirty="0" smtClean="0"/>
              <a:t> </a:t>
            </a:r>
            <a:r>
              <a:rPr lang="en-US" sz="1800" dirty="0" err="1" smtClean="0"/>
              <a:t>hình</a:t>
            </a:r>
            <a:r>
              <a:rPr lang="en-US" sz="1800" dirty="0" smtClean="0"/>
              <a:t> dung </a:t>
            </a:r>
            <a:r>
              <a:rPr lang="en-US" sz="1800" dirty="0" err="1" smtClean="0"/>
              <a:t>về</a:t>
            </a:r>
            <a:r>
              <a:rPr lang="en-US" sz="1800" dirty="0" smtClean="0"/>
              <a:t> </a:t>
            </a:r>
            <a:r>
              <a:rPr lang="en-US" sz="1800" dirty="0" err="1" smtClean="0"/>
              <a:t>những</a:t>
            </a:r>
            <a:r>
              <a:rPr lang="en-US" sz="1800" dirty="0" smtClean="0"/>
              <a:t> </a:t>
            </a:r>
            <a:r>
              <a:rPr lang="en-US" sz="1800" dirty="0" err="1" smtClean="0"/>
              <a:t>khiến</a:t>
            </a:r>
            <a:r>
              <a:rPr lang="en-US" sz="1800" dirty="0" smtClean="0"/>
              <a:t> </a:t>
            </a:r>
            <a:r>
              <a:rPr lang="en-US" sz="1800" dirty="0" err="1" smtClean="0"/>
              <a:t>thức</a:t>
            </a:r>
            <a:r>
              <a:rPr lang="en-US" sz="1800" dirty="0" smtClean="0"/>
              <a:t> </a:t>
            </a:r>
            <a:r>
              <a:rPr lang="en-US" sz="1800" dirty="0" err="1" smtClean="0"/>
              <a:t>cần</a:t>
            </a:r>
            <a:r>
              <a:rPr lang="en-US" sz="1800" dirty="0" smtClean="0"/>
              <a:t> </a:t>
            </a:r>
            <a:r>
              <a:rPr lang="en-US" sz="1800" dirty="0" err="1" smtClean="0"/>
              <a:t>nhớ</a:t>
            </a:r>
            <a:r>
              <a:rPr lang="vi-VN" sz="1800" dirty="0" smtClean="0"/>
              <a:t>. Đối với não bộ, Sơ Đồ Tư Duy giống như một bức tranh lớn đầy hình ảnh màu sắc phong phú hơn là một bài học khô khan, nhàm chán.</a:t>
            </a:r>
          </a:p>
          <a:p>
            <a:pPr fontAlgn="base"/>
            <a:r>
              <a:rPr lang="vi-VN" sz="1800" b="1" dirty="0" smtClean="0"/>
              <a:t>b. SỰ LIÊN TƯỞNG</a:t>
            </a:r>
            <a:endParaRPr lang="vi-VN" sz="1800" dirty="0" smtClean="0"/>
          </a:p>
          <a:p>
            <a:pPr fontAlgn="base"/>
            <a:r>
              <a:rPr lang="vi-VN" sz="1800" dirty="0" smtClean="0"/>
              <a:t>Sơ Đồ Tư Duy hiển thị sự liên kết giữa các ý tưởng một cách rất rõ ràng. </a:t>
            </a:r>
            <a:br>
              <a:rPr lang="vi-VN" sz="1800" dirty="0" smtClean="0"/>
            </a:br>
            <a:endParaRPr lang="vi-VN" sz="1800" dirty="0"/>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pic>
        <p:nvPicPr>
          <p:cNvPr id="4" name="Content Placeholder 3" descr="60.jpg"/>
          <p:cNvPicPr>
            <a:picLocks noGrp="1" noChangeAspect="1"/>
          </p:cNvPicPr>
          <p:nvPr>
            <p:ph sz="quarter" idx="1"/>
          </p:nvPr>
        </p:nvPicPr>
        <p:blipFill>
          <a:blip r:embed="rId3"/>
          <a:stretch>
            <a:fillRect/>
          </a:stretch>
        </p:blipFill>
        <p:spPr>
          <a:xfrm>
            <a:off x="1" y="0"/>
            <a:ext cx="9144000" cy="6858000"/>
          </a:xfrm>
        </p:spPr>
        <p:style>
          <a:lnRef idx="0">
            <a:schemeClr val="accent2"/>
          </a:lnRef>
          <a:fillRef idx="3">
            <a:schemeClr val="accent2"/>
          </a:fillRef>
          <a:effectRef idx="3">
            <a:schemeClr val="accent2"/>
          </a:effectRef>
          <a:fontRef idx="minor">
            <a:schemeClr val="lt1"/>
          </a:fontRef>
        </p:style>
      </p:pic>
    </p:spTree>
  </p:cSld>
  <p:clrMapOvr>
    <a:masterClrMapping/>
  </p:clrMapOvr>
  <p:transition>
    <p:pull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graphicFrame>
        <p:nvGraphicFramePr>
          <p:cNvPr id="4" name="Content Placeholder 3"/>
          <p:cNvGraphicFramePr>
            <a:graphicFrameLocks noGrp="1"/>
          </p:cNvGraphicFramePr>
          <p:nvPr>
            <p:ph sz="quarter" idx="1"/>
          </p:nvPr>
        </p:nvGraphicFramePr>
        <p:xfrm>
          <a:off x="1" y="0"/>
          <a:ext cx="9144000" cy="6715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357158" y="214290"/>
            <a:ext cx="1500198" cy="592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Cơ</a:t>
            </a:r>
            <a:endParaRPr lang="en-US" sz="2800" dirty="0" smtClean="0"/>
          </a:p>
          <a:p>
            <a:pPr algn="ctr"/>
            <a:r>
              <a:rPr lang="en-US" sz="2800" dirty="0" smtClean="0"/>
              <a:t> </a:t>
            </a:r>
            <a:r>
              <a:rPr lang="en-US" sz="2800" dirty="0" err="1" smtClean="0"/>
              <a:t>sở</a:t>
            </a:r>
            <a:r>
              <a:rPr lang="en-US" sz="2800" dirty="0" smtClean="0"/>
              <a:t> </a:t>
            </a:r>
          </a:p>
          <a:p>
            <a:pPr algn="ctr"/>
            <a:r>
              <a:rPr lang="en-US" sz="2800" dirty="0" err="1" smtClean="0"/>
              <a:t>các</a:t>
            </a:r>
            <a:r>
              <a:rPr lang="en-US" sz="2800" dirty="0" smtClean="0"/>
              <a:t> </a:t>
            </a:r>
            <a:r>
              <a:rPr lang="en-US" sz="2800" dirty="0" err="1" smtClean="0"/>
              <a:t>nguyên</a:t>
            </a:r>
            <a:r>
              <a:rPr lang="en-US" sz="2800" dirty="0" smtClean="0"/>
              <a:t> </a:t>
            </a:r>
            <a:r>
              <a:rPr lang="en-US" sz="2800" dirty="0" err="1" smtClean="0"/>
              <a:t>tắc</a:t>
            </a:r>
            <a:r>
              <a:rPr lang="en-US" sz="2800" dirty="0" smtClean="0"/>
              <a:t>  </a:t>
            </a:r>
          </a:p>
          <a:p>
            <a:pPr algn="ctr"/>
            <a:r>
              <a:rPr lang="en-US" sz="2800" dirty="0" err="1" smtClean="0"/>
              <a:t>của</a:t>
            </a:r>
            <a:r>
              <a:rPr lang="en-US" sz="2800" dirty="0" smtClean="0"/>
              <a:t> </a:t>
            </a:r>
          </a:p>
          <a:p>
            <a:pPr algn="ctr"/>
            <a:r>
              <a:rPr lang="en-US" sz="2800" dirty="0" err="1" smtClean="0"/>
              <a:t>Sơ</a:t>
            </a:r>
            <a:endParaRPr lang="en-US" sz="2800" dirty="0" smtClean="0"/>
          </a:p>
          <a:p>
            <a:pPr algn="ctr"/>
            <a:r>
              <a:rPr lang="en-US" sz="2800" dirty="0" smtClean="0"/>
              <a:t> </a:t>
            </a:r>
            <a:r>
              <a:rPr lang="en-US" sz="2800" dirty="0" err="1" smtClean="0"/>
              <a:t>đồ</a:t>
            </a:r>
            <a:r>
              <a:rPr lang="en-US" sz="2800" smtClean="0"/>
              <a:t> </a:t>
            </a:r>
          </a:p>
          <a:p>
            <a:pPr algn="ctr"/>
            <a:r>
              <a:rPr lang="en-US" sz="2800" smtClean="0"/>
              <a:t>tư</a:t>
            </a:r>
            <a:r>
              <a:rPr lang="en-US" sz="2800" dirty="0" smtClean="0"/>
              <a:t> </a:t>
            </a:r>
            <a:r>
              <a:rPr lang="en-US" sz="2800" dirty="0" err="1" smtClean="0"/>
              <a:t>duy</a:t>
            </a:r>
            <a:r>
              <a:rPr lang="en-US" sz="2800" dirty="0" smtClean="0"/>
              <a:t> </a:t>
            </a:r>
            <a:endParaRPr lang="vi-VN" sz="28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AB0962D1-7B3A-4766-A004-A3DAC935822E}"/>
                                            </p:graphicEl>
                                          </p:spTgt>
                                        </p:tgtEl>
                                        <p:attrNameLst>
                                          <p:attrName>style.visibility</p:attrName>
                                        </p:attrNameLst>
                                      </p:cBhvr>
                                      <p:to>
                                        <p:strVal val="visible"/>
                                      </p:to>
                                    </p:set>
                                    <p:animEffect transition="in" filter="fade">
                                      <p:cBhvr>
                                        <p:cTn id="7" dur="2000"/>
                                        <p:tgtEl>
                                          <p:spTgt spid="4">
                                            <p:graphicEl>
                                              <a:dgm id="{AB0962D1-7B3A-4766-A004-A3DAC935822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F1F7B97F-006A-4C5B-848F-F6B94B0F0C33}"/>
                                            </p:graphicEl>
                                          </p:spTgt>
                                        </p:tgtEl>
                                        <p:attrNameLst>
                                          <p:attrName>style.visibility</p:attrName>
                                        </p:attrNameLst>
                                      </p:cBhvr>
                                      <p:to>
                                        <p:strVal val="visible"/>
                                      </p:to>
                                    </p:set>
                                    <p:animEffect transition="in" filter="fade">
                                      <p:cBhvr>
                                        <p:cTn id="12" dur="2000"/>
                                        <p:tgtEl>
                                          <p:spTgt spid="4">
                                            <p:graphicEl>
                                              <a:dgm id="{F1F7B97F-006A-4C5B-848F-F6B94B0F0C33}"/>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6EFB0DD7-2578-403A-9A65-914D7D232311}"/>
                                            </p:graphicEl>
                                          </p:spTgt>
                                        </p:tgtEl>
                                        <p:attrNameLst>
                                          <p:attrName>style.visibility</p:attrName>
                                        </p:attrNameLst>
                                      </p:cBhvr>
                                      <p:to>
                                        <p:strVal val="visible"/>
                                      </p:to>
                                    </p:set>
                                    <p:animEffect transition="in" filter="fade">
                                      <p:cBhvr>
                                        <p:cTn id="15" dur="2000"/>
                                        <p:tgtEl>
                                          <p:spTgt spid="4">
                                            <p:graphicEl>
                                              <a:dgm id="{6EFB0DD7-2578-403A-9A65-914D7D232311}"/>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BB1D0757-CF55-498B-A709-121AA3262EE9}"/>
                                            </p:graphicEl>
                                          </p:spTgt>
                                        </p:tgtEl>
                                        <p:attrNameLst>
                                          <p:attrName>style.visibility</p:attrName>
                                        </p:attrNameLst>
                                      </p:cBhvr>
                                      <p:to>
                                        <p:strVal val="visible"/>
                                      </p:to>
                                    </p:set>
                                    <p:animEffect transition="in" filter="fade">
                                      <p:cBhvr>
                                        <p:cTn id="20" dur="2000"/>
                                        <p:tgtEl>
                                          <p:spTgt spid="4">
                                            <p:graphicEl>
                                              <a:dgm id="{BB1D0757-CF55-498B-A709-121AA3262EE9}"/>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746B3B74-538F-4077-9537-DE648826E920}"/>
                                            </p:graphicEl>
                                          </p:spTgt>
                                        </p:tgtEl>
                                        <p:attrNameLst>
                                          <p:attrName>style.visibility</p:attrName>
                                        </p:attrNameLst>
                                      </p:cBhvr>
                                      <p:to>
                                        <p:strVal val="visible"/>
                                      </p:to>
                                    </p:set>
                                    <p:animEffect transition="in" filter="fade">
                                      <p:cBhvr>
                                        <p:cTn id="23" dur="2000"/>
                                        <p:tgtEl>
                                          <p:spTgt spid="4">
                                            <p:graphicEl>
                                              <a:dgm id="{746B3B74-538F-4077-9537-DE648826E92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pic>
        <p:nvPicPr>
          <p:cNvPr id="4" name="Content Placeholder 3" descr="63.jpg"/>
          <p:cNvPicPr>
            <a:picLocks noGrp="1" noChangeAspect="1"/>
          </p:cNvPicPr>
          <p:nvPr>
            <p:ph sz="quarter" idx="1"/>
          </p:nvPr>
        </p:nvPicPr>
        <p:blipFill>
          <a:blip r:embed="rId3"/>
          <a:stretch>
            <a:fillRect/>
          </a:stretch>
        </p:blipFill>
        <p:spPr>
          <a:xfrm>
            <a:off x="0" y="-6364"/>
            <a:ext cx="9134402" cy="6864363"/>
          </a:xfrm>
        </p:spPr>
      </p:pic>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825</TotalTime>
  <Words>425</Words>
  <Application>Microsoft Office PowerPoint</Application>
  <PresentationFormat>On-screen Show (4:3)</PresentationFormat>
  <Paragraphs>44</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Oriel</vt:lpstr>
      <vt:lpstr>Slide 1</vt:lpstr>
      <vt:lpstr> những bất lợi của phương pháp ghi chế kiểu truyền thống </vt:lpstr>
      <vt:lpstr>Slide 3</vt:lpstr>
      <vt:lpstr>                         LỢI ÍCH CỦA SƠ ĐỒ TƯ DUY  Hình vẽ minh họa bên dưới là một ví dụ của Sơ Đồ Tư Duy về “Tác động thời tiết”, một chương học trong sách giáo khoa địa lý (Singapore). Chúng ta hãy cùng so sánh và phân tích các ưu điểm của việc ghi chú theo kiểu này</vt:lpstr>
      <vt:lpstr>Lợi ích khi sử dụng sơ đồ tư duy</vt:lpstr>
      <vt:lpstr>Slide 6</vt:lpstr>
      <vt:lpstr>Slide 7</vt:lpstr>
      <vt:lpstr>Slide 8</vt:lpstr>
      <vt:lpstr>Slide 9</vt:lpstr>
      <vt:lpstr>Slide 10</vt:lpstr>
      <vt:lpstr>1.Vẽ chủ đề ở tung tâm  </vt:lpstr>
      <vt:lpstr>Slide 12</vt:lpstr>
      <vt:lpstr>Slide 13</vt:lpstr>
      <vt:lpstr>Slide 14</vt:lpstr>
      <vt:lpstr>3.Vẽ thêm các ý chính và các chi tiết hỗ trợ </vt:lpstr>
      <vt:lpstr>Slide 16</vt:lpstr>
      <vt:lpstr>Slide 17</vt:lpstr>
      <vt:lpstr>Slide 18</vt:lpstr>
      <vt:lpstr>         Mind map ứng dụng với môn hóa  </vt:lpstr>
      <vt:lpstr>Một số ví dụ:</vt:lpstr>
      <vt:lpstr>Slide 21</vt:lpstr>
      <vt:lpstr>Slide 22</vt:lpstr>
      <vt:lpstr>Slide 23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Sơ đồ tư duy về môn hóa và ứng dụng</dc:title>
  <dc:creator>Quyen</dc:creator>
  <cp:lastModifiedBy>Quyen</cp:lastModifiedBy>
  <cp:revision>107</cp:revision>
  <dcterms:created xsi:type="dcterms:W3CDTF">2013-10-18T14:20:08Z</dcterms:created>
  <dcterms:modified xsi:type="dcterms:W3CDTF">2013-11-09T15:01:25Z</dcterms:modified>
</cp:coreProperties>
</file>