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4630400" cy="8229600"/>
  <p:notesSz cx="8229600" cy="14630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07543F8-1E90-4017-8679-791E6CF6425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71D2CF3-A575-49D9-90A2-7E09F1D3F1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7CEBCC2-7F54-42B2-A8A1-75D0B2D9B2E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62E65E8-5553-4767-8A8A-775E88BAD12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2E16FE5-EA67-4688-9775-BD35738DD39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3E488DD-4DEA-4173-8549-823AC68ADF6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E916BD0-CBF9-4236-8AAD-24298A04DF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AB8E709-D724-48F0-AC87-D5D6A368882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5AB0D2C-6E8B-4F4C-81F1-5A9B01AF556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032000" y="2160000"/>
            <a:ext cx="6407640" cy="29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NAAN MUDHALVAN</a:t>
            </a:r>
            <a:endParaRPr b="0" lang="en-IN" sz="4380" spc="-1" strike="noStrike">
              <a:latin typeface="Arial"/>
            </a:endParaRPr>
          </a:p>
          <a:p>
            <a:pPr>
              <a:lnSpc>
                <a:spcPts val="5468"/>
              </a:lnSpc>
              <a:tabLst>
                <a:tab algn="l" pos="0"/>
              </a:tabLst>
            </a:pPr>
            <a:endParaRPr b="0" lang="en-IN" sz="4380" spc="-1" strike="noStrike">
              <a:latin typeface="Arial"/>
            </a:endParaRPr>
          </a:p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  </a:t>
            </a: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ANNAPOORANI S</a:t>
            </a:r>
            <a:endParaRPr b="0" lang="en-IN" sz="4380" spc="-1" strike="noStrike">
              <a:latin typeface="Arial"/>
            </a:endParaRPr>
          </a:p>
          <a:p>
            <a:pPr>
              <a:lnSpc>
                <a:spcPts val="5468"/>
              </a:lnSpc>
              <a:tabLst>
                <a:tab algn="l" pos="0"/>
              </a:tabLst>
            </a:pPr>
            <a:endParaRPr b="0" lang="en-IN" sz="43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2037960" y="643680"/>
            <a:ext cx="555444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Future Scope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292880" y="1782360"/>
            <a:ext cx="43560" cy="580284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6287760" y="2183760"/>
            <a:ext cx="776880" cy="4356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7065360" y="1955880"/>
            <a:ext cx="499320" cy="499320"/>
          </a:xfrm>
          <a:prstGeom prst="roundRect">
            <a:avLst>
              <a:gd name="adj" fmla="val 2000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6"/>
          <p:cNvSpPr/>
          <p:nvPr/>
        </p:nvSpPr>
        <p:spPr>
          <a:xfrm>
            <a:off x="7250760" y="1997640"/>
            <a:ext cx="1285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1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3004560" y="2004480"/>
            <a:ext cx="30880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AI-Powered Keyloggers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2037960" y="2485080"/>
            <a:ext cx="405432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Advancements in artificial intelligence may lead to more sophisticated keyloggers capable of bypassing traditional security measures and evading detection.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7565040" y="3294360"/>
            <a:ext cx="776880" cy="4356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0"/>
          <p:cNvSpPr/>
          <p:nvPr/>
        </p:nvSpPr>
        <p:spPr>
          <a:xfrm>
            <a:off x="7065360" y="3066840"/>
            <a:ext cx="499320" cy="499320"/>
          </a:xfrm>
          <a:prstGeom prst="roundRect">
            <a:avLst>
              <a:gd name="adj" fmla="val 2000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1"/>
          <p:cNvSpPr/>
          <p:nvPr/>
        </p:nvSpPr>
        <p:spPr>
          <a:xfrm>
            <a:off x="7222320" y="3108600"/>
            <a:ext cx="18504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2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8537400" y="3115440"/>
            <a:ext cx="27990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Biometric Keyloggers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8537400" y="3595680"/>
            <a:ext cx="4054320" cy="21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Emerging technologies could enable keyloggers to target biometric authentication systems, such as fingerprint and facial recognition, compromising the security of these advanced authentication methods.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287760" y="5107680"/>
            <a:ext cx="776880" cy="4356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5"/>
          <p:cNvSpPr/>
          <p:nvPr/>
        </p:nvSpPr>
        <p:spPr>
          <a:xfrm>
            <a:off x="7065360" y="4879800"/>
            <a:ext cx="499320" cy="499320"/>
          </a:xfrm>
          <a:prstGeom prst="roundRect">
            <a:avLst>
              <a:gd name="adj" fmla="val 2000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6"/>
          <p:cNvSpPr/>
          <p:nvPr/>
        </p:nvSpPr>
        <p:spPr>
          <a:xfrm>
            <a:off x="7218720" y="4921560"/>
            <a:ext cx="19224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3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140" name="CustomShape 17"/>
          <p:cNvSpPr/>
          <p:nvPr/>
        </p:nvSpPr>
        <p:spPr>
          <a:xfrm>
            <a:off x="2229120" y="4928400"/>
            <a:ext cx="38631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Quantum Computing Threats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41" name="CustomShape 18"/>
          <p:cNvSpPr/>
          <p:nvPr/>
        </p:nvSpPr>
        <p:spPr>
          <a:xfrm>
            <a:off x="2037960" y="5409000"/>
            <a:ext cx="405432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The advent of quantum computing could potentially break current encryption standards, making it easier for keyloggers to intercept and decrypt sensitive data in real-time.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429440" y="3240000"/>
            <a:ext cx="38502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THANK YOU</a:t>
            </a:r>
            <a:endParaRPr b="0" lang="en-IN" sz="43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age 1" descr="preencoded.png"/>
          <p:cNvPicPr/>
          <p:nvPr/>
        </p:nvPicPr>
        <p:blipFill>
          <a:blip r:embed="rId2"/>
          <a:stretch/>
        </p:blipFill>
        <p:spPr>
          <a:xfrm>
            <a:off x="-7560" y="0"/>
            <a:ext cx="5485680" cy="822888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6319440" y="2279160"/>
            <a:ext cx="7476840" cy="19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7546"/>
              </a:lnSpc>
              <a:tabLst>
                <a:tab algn="l" pos="0"/>
              </a:tabLst>
            </a:pPr>
            <a:r>
              <a:rPr b="1" lang="en-US" sz="604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Introduction to Keyloggers</a:t>
            </a:r>
            <a:endParaRPr b="0" lang="en-IN" sz="604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319440" y="4528800"/>
            <a:ext cx="7476840" cy="14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 </a:t>
            </a: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In the digital age, keyloggers - stealthy software tools - pose a grave threat. These malicious programs secretly monitor and record user keystrokes, enabling capture of sensitive information that can lead to identity theft, financial fraud, and privacy breaches.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" name="Image 1" descr="preencoded.png"/>
          <p:cNvPicPr/>
          <p:nvPr/>
        </p:nvPicPr>
        <p:blipFill>
          <a:blip r:embed="rId2"/>
          <a:stretch/>
        </p:blipFill>
        <p:spPr>
          <a:xfrm>
            <a:off x="-7560" y="0"/>
            <a:ext cx="5485680" cy="82288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6319440" y="2890080"/>
            <a:ext cx="573516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What are Keyloggers?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319440" y="3917880"/>
            <a:ext cx="7476840" cy="14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 </a:t>
            </a: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Keyloggers are surreptitious programs that silently track every keystroke made on a computer. They covertly gather data such as login credentials, credit card numbers, and personal messages - information that can be exploited by cybercriminals for malicious purposes.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Image 1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9680" cy="242028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2715120" y="2953800"/>
            <a:ext cx="501372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4765"/>
              </a:lnSpc>
              <a:tabLst>
                <a:tab algn="l" pos="0"/>
              </a:tabLst>
            </a:pPr>
            <a:r>
              <a:rPr b="1" lang="en-US" sz="382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How Keyloggers Work</a:t>
            </a:r>
            <a:endParaRPr b="0" lang="en-IN" sz="3820" spc="-1" strike="noStrike">
              <a:latin typeface="Arial"/>
            </a:endParaRPr>
          </a:p>
        </p:txBody>
      </p:sp>
      <p:pic>
        <p:nvPicPr>
          <p:cNvPr id="59" name="Image 2" descr="preencoded.png"/>
          <p:cNvPicPr/>
          <p:nvPr/>
        </p:nvPicPr>
        <p:blipFill>
          <a:blip r:embed="rId3"/>
          <a:stretch/>
        </p:blipFill>
        <p:spPr>
          <a:xfrm>
            <a:off x="2715120" y="3849480"/>
            <a:ext cx="3065760" cy="774000"/>
          </a:xfrm>
          <a:prstGeom prst="rect">
            <a:avLst/>
          </a:prstGeom>
          <a:ln>
            <a:noFill/>
          </a:ln>
        </p:spPr>
      </p:pic>
      <p:sp>
        <p:nvSpPr>
          <p:cNvPr id="60" name="CustomShape 3"/>
          <p:cNvSpPr/>
          <p:nvPr/>
        </p:nvSpPr>
        <p:spPr>
          <a:xfrm>
            <a:off x="2908800" y="4914720"/>
            <a:ext cx="24202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384"/>
              </a:lnSpc>
              <a:tabLst>
                <a:tab algn="l" pos="0"/>
              </a:tabLst>
            </a:pPr>
            <a:r>
              <a:rPr b="1" lang="en-US" sz="191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Installation</a:t>
            </a:r>
            <a:endParaRPr b="0" lang="en-IN" sz="1910" spc="-1" strike="noStrike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2908800" y="5333400"/>
            <a:ext cx="2678760" cy="18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441"/>
              </a:lnSpc>
              <a:tabLst>
                <a:tab algn="l" pos="0"/>
              </a:tabLst>
            </a:pPr>
            <a:r>
              <a:rPr b="0" lang="en-US" sz="15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Keyloggers can be secretly installed on a target system through various means, such as malware, phishing attacks, or physical access to the device.</a:t>
            </a:r>
            <a:endParaRPr b="0" lang="en-IN" sz="1530" spc="-1" strike="noStrike">
              <a:latin typeface="Arial"/>
            </a:endParaRPr>
          </a:p>
        </p:txBody>
      </p:sp>
      <p:pic>
        <p:nvPicPr>
          <p:cNvPr id="62" name="Image 3" descr="preencoded.png"/>
          <p:cNvPicPr/>
          <p:nvPr/>
        </p:nvPicPr>
        <p:blipFill>
          <a:blip r:embed="rId4"/>
          <a:stretch/>
        </p:blipFill>
        <p:spPr>
          <a:xfrm>
            <a:off x="5781960" y="3849480"/>
            <a:ext cx="3066120" cy="774000"/>
          </a:xfrm>
          <a:prstGeom prst="rect">
            <a:avLst/>
          </a:prstGeom>
          <a:ln>
            <a:noFill/>
          </a:ln>
        </p:spPr>
      </p:pic>
      <p:sp>
        <p:nvSpPr>
          <p:cNvPr id="63" name="CustomShape 5"/>
          <p:cNvSpPr/>
          <p:nvPr/>
        </p:nvSpPr>
        <p:spPr>
          <a:xfrm>
            <a:off x="5975280" y="4914720"/>
            <a:ext cx="24202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384"/>
              </a:lnSpc>
              <a:tabLst>
                <a:tab algn="l" pos="0"/>
              </a:tabLst>
            </a:pPr>
            <a:r>
              <a:rPr b="1" lang="en-US" sz="191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Monitoring</a:t>
            </a:r>
            <a:endParaRPr b="0" lang="en-IN" sz="1910" spc="-1" strike="noStrike">
              <a:latin typeface="Arial"/>
            </a:endParaRPr>
          </a:p>
        </p:txBody>
      </p:sp>
      <p:sp>
        <p:nvSpPr>
          <p:cNvPr id="64" name="CustomShape 6"/>
          <p:cNvSpPr/>
          <p:nvPr/>
        </p:nvSpPr>
        <p:spPr>
          <a:xfrm>
            <a:off x="5975280" y="5333400"/>
            <a:ext cx="2678760" cy="21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441"/>
              </a:lnSpc>
              <a:tabLst>
                <a:tab algn="l" pos="0"/>
              </a:tabLst>
            </a:pPr>
            <a:r>
              <a:rPr b="0" lang="en-US" sz="15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Once installed, the keylogger silently records every keystroke made on the computer, including passwords, credit card numbers, and other sensitive data.</a:t>
            </a:r>
            <a:endParaRPr b="0" lang="en-IN" sz="1530" spc="-1" strike="noStrike">
              <a:latin typeface="Arial"/>
            </a:endParaRPr>
          </a:p>
        </p:txBody>
      </p:sp>
      <p:pic>
        <p:nvPicPr>
          <p:cNvPr id="65" name="Image 4" descr="preencoded.png"/>
          <p:cNvPicPr/>
          <p:nvPr/>
        </p:nvPicPr>
        <p:blipFill>
          <a:blip r:embed="rId5"/>
          <a:stretch/>
        </p:blipFill>
        <p:spPr>
          <a:xfrm>
            <a:off x="8848440" y="3849480"/>
            <a:ext cx="3066120" cy="774000"/>
          </a:xfrm>
          <a:prstGeom prst="rect">
            <a:avLst/>
          </a:prstGeom>
          <a:ln>
            <a:noFill/>
          </a:ln>
        </p:spPr>
      </p:pic>
      <p:sp>
        <p:nvSpPr>
          <p:cNvPr id="66" name="CustomShape 7"/>
          <p:cNvSpPr/>
          <p:nvPr/>
        </p:nvSpPr>
        <p:spPr>
          <a:xfrm>
            <a:off x="9042120" y="4914720"/>
            <a:ext cx="24202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384"/>
              </a:lnSpc>
              <a:tabLst>
                <a:tab algn="l" pos="0"/>
              </a:tabLst>
            </a:pPr>
            <a:r>
              <a:rPr b="1" lang="en-US" sz="191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Data Exfiltration</a:t>
            </a:r>
            <a:endParaRPr b="0" lang="en-IN" sz="1910" spc="-1" strike="noStrike">
              <a:latin typeface="Arial"/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9042120" y="5333400"/>
            <a:ext cx="2678760" cy="21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441"/>
              </a:lnSpc>
              <a:tabLst>
                <a:tab algn="l" pos="0"/>
              </a:tabLst>
            </a:pPr>
            <a:r>
              <a:rPr b="0" lang="en-US" sz="15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The captured information is then transmitted to the attacker, often through the internet, enabling remote access to the victim's accounts and personal details.</a:t>
            </a:r>
            <a:endParaRPr b="0" lang="en-IN" sz="15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"/>
          <p:cNvSpPr/>
          <p:nvPr/>
        </p:nvSpPr>
        <p:spPr>
          <a:xfrm>
            <a:off x="2037960" y="1683720"/>
            <a:ext cx="773424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Keyloggers and Identity Theft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2037960" y="2933640"/>
            <a:ext cx="2776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Credential Theft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2037960" y="3502800"/>
            <a:ext cx="3155760" cy="21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Keyloggers can capture login credentials, providing cybercriminals with the means to access a victim's online accounts and steal their identity.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5743800" y="2933640"/>
            <a:ext cx="2776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Financial Damage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5743800" y="3502800"/>
            <a:ext cx="3155760" cy="24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With access to a victim's personal and financial information, identity thieves can open new credit accounts, make fraudulent purchases, and wreak havoc on the victim's credit history.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9450000" y="2933640"/>
            <a:ext cx="2776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Privacy Violations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9450000" y="3502800"/>
            <a:ext cx="3155760" cy="28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Keyloggers can expose sensitive personal communications, medical records, and other confidential information, leading to significant privacy breaches and emotional distress for the victim.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Image 1" descr="preencoded.png"/>
          <p:cNvPicPr/>
          <p:nvPr/>
        </p:nvPicPr>
        <p:blipFill>
          <a:blip r:embed="rId2"/>
          <a:stretch/>
        </p:blipFill>
        <p:spPr>
          <a:xfrm>
            <a:off x="-7560" y="0"/>
            <a:ext cx="3656880" cy="822888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4490640" y="1515600"/>
            <a:ext cx="811728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Keyloggers and Financial Fraud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490640" y="2716920"/>
            <a:ext cx="499320" cy="499320"/>
          </a:xfrm>
          <a:prstGeom prst="roundRect">
            <a:avLst>
              <a:gd name="adj" fmla="val 2000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4676040" y="2758680"/>
            <a:ext cx="1285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1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5212800" y="2793240"/>
            <a:ext cx="2776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Credit Card Theft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5212800" y="3273480"/>
            <a:ext cx="381924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Keyloggers can capture credit card numbers, expiration dates, and CVV codes, enabling cybercriminals to make fraudulent purchases and drain victims' financial accounts.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9255240" y="2716920"/>
            <a:ext cx="499320" cy="499320"/>
          </a:xfrm>
          <a:prstGeom prst="roundRect">
            <a:avLst>
              <a:gd name="adj" fmla="val 2000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"/>
          <p:cNvSpPr/>
          <p:nvPr/>
        </p:nvSpPr>
        <p:spPr>
          <a:xfrm>
            <a:off x="9412200" y="2758680"/>
            <a:ext cx="18504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2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87" name="CustomShape 9"/>
          <p:cNvSpPr/>
          <p:nvPr/>
        </p:nvSpPr>
        <p:spPr>
          <a:xfrm>
            <a:off x="9977040" y="2793240"/>
            <a:ext cx="37497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Online Banking Compromise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88" name="CustomShape 10"/>
          <p:cNvSpPr/>
          <p:nvPr/>
        </p:nvSpPr>
        <p:spPr>
          <a:xfrm>
            <a:off x="9977040" y="3273480"/>
            <a:ext cx="381924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By obtaining login credentials, keyloggers allow attackers to access victims' online banking portals, transferring funds and making unauthorized transactions.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>
            <a:off x="4490640" y="5446440"/>
            <a:ext cx="499320" cy="499320"/>
          </a:xfrm>
          <a:prstGeom prst="roundRect">
            <a:avLst>
              <a:gd name="adj" fmla="val 2000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2"/>
          <p:cNvSpPr/>
          <p:nvPr/>
        </p:nvSpPr>
        <p:spPr>
          <a:xfrm>
            <a:off x="4644360" y="5488200"/>
            <a:ext cx="19224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3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5212800" y="5522760"/>
            <a:ext cx="41234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Investment Account Tampering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>
            <a:off x="5212800" y="6003000"/>
            <a:ext cx="858348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Keyloggers can also compromise investment accounts, allowing criminals to manipulate portfolios, make unauthorized trades, and steal valuable assets.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2037960" y="1499040"/>
            <a:ext cx="798120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Protecting Against Keyloggers</a:t>
            </a:r>
            <a:endParaRPr b="0" lang="en-IN" sz="4380" spc="-1" strike="noStrike">
              <a:latin typeface="Arial"/>
            </a:endParaRPr>
          </a:p>
        </p:txBody>
      </p:sp>
      <p:pic>
        <p:nvPicPr>
          <p:cNvPr id="96" name="Image 1" descr="preencoded.png"/>
          <p:cNvPicPr/>
          <p:nvPr/>
        </p:nvPicPr>
        <p:blipFill>
          <a:blip r:embed="rId2"/>
          <a:stretch/>
        </p:blipFill>
        <p:spPr>
          <a:xfrm>
            <a:off x="2037960" y="2637720"/>
            <a:ext cx="554760" cy="55476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2037960" y="3415320"/>
            <a:ext cx="23878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Strong Passwords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037960" y="3895560"/>
            <a:ext cx="238788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Use complex, unique passwords for all accounts to minimize the risk of credential theft.</a:t>
            </a:r>
            <a:endParaRPr b="0" lang="en-IN" sz="1750" spc="-1" strike="noStrike">
              <a:latin typeface="Arial"/>
            </a:endParaRPr>
          </a:p>
        </p:txBody>
      </p:sp>
      <p:pic>
        <p:nvPicPr>
          <p:cNvPr id="99" name="Image 2" descr="preencoded.png"/>
          <p:cNvPicPr/>
          <p:nvPr/>
        </p:nvPicPr>
        <p:blipFill>
          <a:blip r:embed="rId3"/>
          <a:stretch/>
        </p:blipFill>
        <p:spPr>
          <a:xfrm>
            <a:off x="4759920" y="2637720"/>
            <a:ext cx="554760" cy="554760"/>
          </a:xfrm>
          <a:prstGeom prst="rect">
            <a:avLst/>
          </a:prstGeom>
          <a:ln>
            <a:noFill/>
          </a:ln>
        </p:spPr>
      </p:pic>
      <p:sp>
        <p:nvSpPr>
          <p:cNvPr id="100" name="CustomShape 5"/>
          <p:cNvSpPr/>
          <p:nvPr/>
        </p:nvSpPr>
        <p:spPr>
          <a:xfrm>
            <a:off x="4759920" y="3415320"/>
            <a:ext cx="238788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Anti-Malware Protection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4759920" y="4242960"/>
            <a:ext cx="2387880" cy="21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Install robust antivirus and anti-malware software to detect and remove keyloggers and other malicious programs.</a:t>
            </a:r>
            <a:endParaRPr b="0" lang="en-IN" sz="1750" spc="-1" strike="noStrike">
              <a:latin typeface="Arial"/>
            </a:endParaRPr>
          </a:p>
        </p:txBody>
      </p:sp>
      <p:pic>
        <p:nvPicPr>
          <p:cNvPr id="102" name="Image 3" descr="preencoded.png"/>
          <p:cNvPicPr/>
          <p:nvPr/>
        </p:nvPicPr>
        <p:blipFill>
          <a:blip r:embed="rId4"/>
          <a:stretch/>
        </p:blipFill>
        <p:spPr>
          <a:xfrm>
            <a:off x="7481880" y="2637720"/>
            <a:ext cx="554760" cy="554760"/>
          </a:xfrm>
          <a:prstGeom prst="rect">
            <a:avLst/>
          </a:prstGeom>
          <a:ln>
            <a:noFill/>
          </a:ln>
        </p:spPr>
      </p:pic>
      <p:sp>
        <p:nvSpPr>
          <p:cNvPr id="103" name="CustomShape 7"/>
          <p:cNvSpPr/>
          <p:nvPr/>
        </p:nvSpPr>
        <p:spPr>
          <a:xfrm>
            <a:off x="7481880" y="3415320"/>
            <a:ext cx="238788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Vigilant Monitoring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7481880" y="4242960"/>
            <a:ext cx="238788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Regularly check for any unusual computer activity or unexplained changes to regularly used applications.</a:t>
            </a:r>
            <a:endParaRPr b="0" lang="en-IN" sz="1750" spc="-1" strike="noStrike">
              <a:latin typeface="Arial"/>
            </a:endParaRPr>
          </a:p>
        </p:txBody>
      </p:sp>
      <p:pic>
        <p:nvPicPr>
          <p:cNvPr id="105" name="Image 4" descr="preencoded.png"/>
          <p:cNvPicPr/>
          <p:nvPr/>
        </p:nvPicPr>
        <p:blipFill>
          <a:blip r:embed="rId5"/>
          <a:stretch/>
        </p:blipFill>
        <p:spPr>
          <a:xfrm>
            <a:off x="10203480" y="2637720"/>
            <a:ext cx="554760" cy="554760"/>
          </a:xfrm>
          <a:prstGeom prst="rect">
            <a:avLst/>
          </a:prstGeom>
          <a:ln>
            <a:noFill/>
          </a:ln>
        </p:spPr>
      </p:pic>
      <p:sp>
        <p:nvSpPr>
          <p:cNvPr id="106" name="CustomShape 9"/>
          <p:cNvSpPr/>
          <p:nvPr/>
        </p:nvSpPr>
        <p:spPr>
          <a:xfrm>
            <a:off x="10203480" y="3415320"/>
            <a:ext cx="238788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Biometric Authentication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10203480" y="4242960"/>
            <a:ext cx="2387880" cy="24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Utilize biometric security features, such as fingerprint or facial recognition, to supplement traditional password-based authentication.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48000" y="216000"/>
            <a:ext cx="280764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RESULT:</a:t>
            </a:r>
            <a:endParaRPr b="0" lang="en-IN" sz="438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864000" y="936000"/>
            <a:ext cx="13010400" cy="709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Image 1" descr="preencoded.png"/>
          <p:cNvPicPr/>
          <p:nvPr/>
        </p:nvPicPr>
        <p:blipFill>
          <a:blip r:embed="rId2"/>
          <a:stretch/>
        </p:blipFill>
        <p:spPr>
          <a:xfrm>
            <a:off x="-7560" y="0"/>
            <a:ext cx="3656880" cy="822888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4490640" y="1306080"/>
            <a:ext cx="913176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Conclusion and Recommendations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490640" y="2333520"/>
            <a:ext cx="4541400" cy="2716200"/>
          </a:xfrm>
          <a:prstGeom prst="roundRect">
            <a:avLst>
              <a:gd name="adj" fmla="val 368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4720680" y="2563560"/>
            <a:ext cx="2776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Stay Vigilant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4720680" y="3043800"/>
            <a:ext cx="4081680" cy="14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Remain alert to the threat of keyloggers and regularly monitor your devices and online accounts for any suspicious activity.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9255240" y="2333520"/>
            <a:ext cx="4541400" cy="2716200"/>
          </a:xfrm>
          <a:prstGeom prst="roundRect">
            <a:avLst>
              <a:gd name="adj" fmla="val 368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9484920" y="2563560"/>
            <a:ext cx="30880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Prioritize Cybersecurity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9484920" y="3043800"/>
            <a:ext cx="408168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Invest in robust cybersecurity measures, such as antivirus software, firewalls, and secure internet browsing practices, to protect against keyloggers and other cyber threats.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4490640" y="5272920"/>
            <a:ext cx="9305640" cy="1650240"/>
          </a:xfrm>
          <a:prstGeom prst="roundRect">
            <a:avLst>
              <a:gd name="adj" fmla="val 6057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0"/>
          <p:cNvSpPr/>
          <p:nvPr/>
        </p:nvSpPr>
        <p:spPr>
          <a:xfrm>
            <a:off x="4720680" y="5502600"/>
            <a:ext cx="2776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Educate Yourself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4720680" y="5982840"/>
            <a:ext cx="884628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Continuously educate yourself and your loved ones on the latest keylogger threats and best practices for safeguarding your digital identity and financial well-being.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LibreOffice/6.4.7.2$Linux_X86_64 LibreOffice_project/40$Build-2</Applicat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2024-04-22T08:21:33Z</dcterms:created>
  <dc:creator>PptxGenJS</dc:creator>
  <dc:description/>
  <dc:language>en-IN</dc:language>
  <cp:lastModifiedBy/>
  <dcterms:modified xsi:type="dcterms:W3CDTF">2024-04-22T14:19:18Z</dcterms:modified>
  <cp:revision>4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PptxGenJS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