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2" d="100"/>
          <a:sy n="72" d="100"/>
        </p:scale>
        <p:origin x="-109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9/23/2025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5BCAD085-E8A6-8845-BD4E-CB4CCA059FC4}" type="datetimeFigureOut">
              <a:rPr lang="en-US" smtClean="0"/>
              <a:t>9/23/2025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C1FF6DA9-008F-8B48-92A6-B652298478B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defRPr sz="2000" b="1">
                <a:solidFill>
                  <a:srgbClr val="FFFFFF"/>
                </a:solidFill>
              </a:defRPr>
            </a:pPr>
            <a:r>
              <a:rPr lang="en-US" dirty="0" smtClean="0"/>
              <a:t>Topic:</a:t>
            </a:r>
            <a:br>
              <a:rPr lang="en-US" dirty="0" smtClean="0"/>
            </a:br>
            <a:r>
              <a:rPr lang="en-US" dirty="0" smtClean="0"/>
              <a:t>          T</a:t>
            </a:r>
            <a:r>
              <a:rPr dirty="0" smtClean="0"/>
              <a:t>he </a:t>
            </a:r>
            <a:r>
              <a:rPr dirty="0"/>
              <a:t>Anglo-Mysore </a:t>
            </a:r>
            <a:r>
              <a:rPr dirty="0" smtClean="0"/>
              <a:t>Wars</a:t>
            </a:r>
            <a:endParaRPr dirty="0"/>
          </a:p>
        </p:txBody>
      </p:sp>
      <p:sp>
        <p:nvSpPr>
          <p:cNvPr id="3" name="Subtitle 2"/>
          <p:cNvSpPr>
            <a:spLocks noGrp="1"/>
          </p:cNvSpPr>
          <p:nvPr>
            <p:ph type="subTitle" idx="1"/>
          </p:nvPr>
        </p:nvSpPr>
        <p:spPr/>
        <p:txBody>
          <a:bodyPr>
            <a:normAutofit fontScale="32500" lnSpcReduction="20000"/>
          </a:bodyPr>
          <a:lstStyle/>
          <a:p>
            <a:endParaRPr lang="en-US" sz="5500" dirty="0"/>
          </a:p>
          <a:p>
            <a:pPr algn="l">
              <a:defRPr sz="2800" b="1">
                <a:solidFill>
                  <a:srgbClr val="ADD8E6"/>
                </a:solidFill>
              </a:defRPr>
            </a:pPr>
            <a:r>
              <a:rPr lang="en-US" sz="5500" dirty="0"/>
              <a:t>Team </a:t>
            </a:r>
            <a:r>
              <a:rPr lang="en-US" sz="5500" dirty="0" smtClean="0"/>
              <a:t>Members:</a:t>
            </a:r>
            <a:endParaRPr lang="en-US" sz="5500" dirty="0"/>
          </a:p>
          <a:p>
            <a:pPr algn="l">
              <a:defRPr sz="2000">
                <a:solidFill>
                  <a:srgbClr val="FFFFFF"/>
                </a:solidFill>
              </a:defRPr>
            </a:pPr>
            <a:endParaRPr lang="en-US" sz="3600" dirty="0" smtClean="0"/>
          </a:p>
          <a:p>
            <a:pPr>
              <a:defRPr sz="2000">
                <a:solidFill>
                  <a:srgbClr val="FFFFFF"/>
                </a:solidFill>
              </a:defRPr>
            </a:pPr>
            <a:r>
              <a:rPr lang="en-US" sz="3600" dirty="0" err="1" smtClean="0"/>
              <a:t>M.Zeeshan</a:t>
            </a:r>
            <a:r>
              <a:rPr lang="en-US" sz="3600" dirty="0" smtClean="0"/>
              <a:t> </a:t>
            </a:r>
            <a:r>
              <a:rPr lang="en-US" sz="3600" dirty="0"/>
              <a:t>190</a:t>
            </a:r>
          </a:p>
          <a:p>
            <a:pPr>
              <a:defRPr sz="2000">
                <a:solidFill>
                  <a:srgbClr val="FFFFFF"/>
                </a:solidFill>
              </a:defRPr>
            </a:pPr>
            <a:r>
              <a:rPr lang="en-US" sz="3600" dirty="0"/>
              <a:t>Kamran </a:t>
            </a:r>
            <a:r>
              <a:rPr lang="en-US" sz="3600" dirty="0" err="1"/>
              <a:t>Ajmal</a:t>
            </a:r>
            <a:r>
              <a:rPr lang="en-US" sz="3600" dirty="0"/>
              <a:t> 170</a:t>
            </a:r>
          </a:p>
          <a:p>
            <a:pPr>
              <a:defRPr sz="2000">
                <a:solidFill>
                  <a:srgbClr val="FFFFFF"/>
                </a:solidFill>
              </a:defRPr>
            </a:pPr>
            <a:r>
              <a:rPr lang="en-US" sz="3600" dirty="0" err="1"/>
              <a:t>Rana</a:t>
            </a:r>
            <a:r>
              <a:rPr lang="en-US" sz="3600" dirty="0"/>
              <a:t> </a:t>
            </a:r>
            <a:r>
              <a:rPr lang="en-US" sz="3600" dirty="0" err="1"/>
              <a:t>Farhan</a:t>
            </a:r>
            <a:r>
              <a:rPr lang="en-US" sz="3600" dirty="0"/>
              <a:t> </a:t>
            </a:r>
            <a:r>
              <a:rPr lang="en-US" sz="3600" dirty="0" err="1" smtClean="0"/>
              <a:t>Mehboob</a:t>
            </a:r>
            <a:r>
              <a:rPr lang="en-US" sz="3600" dirty="0" smtClean="0"/>
              <a:t> </a:t>
            </a:r>
            <a:r>
              <a:rPr lang="en-US" sz="3600" dirty="0"/>
              <a:t>199</a:t>
            </a:r>
          </a:p>
          <a:p>
            <a:pPr>
              <a:defRPr sz="2000">
                <a:solidFill>
                  <a:srgbClr val="FFFFFF"/>
                </a:solidFill>
              </a:defRPr>
            </a:pPr>
            <a:r>
              <a:rPr lang="en-US" sz="3600" dirty="0" err="1"/>
              <a:t>Wasy</a:t>
            </a:r>
            <a:r>
              <a:rPr lang="en-US" sz="3600" dirty="0"/>
              <a:t> </a:t>
            </a:r>
            <a:r>
              <a:rPr lang="en-US" sz="3600" dirty="0" err="1"/>
              <a:t>Hussain</a:t>
            </a:r>
            <a:r>
              <a:rPr lang="en-US" sz="3600" dirty="0"/>
              <a:t> 003</a:t>
            </a:r>
          </a:p>
          <a:p>
            <a:pPr>
              <a:defRPr sz="2000">
                <a:solidFill>
                  <a:srgbClr val="FFFFFF"/>
                </a:solidFill>
              </a:defRPr>
            </a:pPr>
            <a:r>
              <a:rPr lang="en-US" sz="3600" dirty="0" err="1"/>
              <a:t>M.Riyan</a:t>
            </a:r>
            <a:r>
              <a:rPr lang="en-US" sz="3600" dirty="0"/>
              <a:t> </a:t>
            </a:r>
            <a:r>
              <a:rPr lang="en-US" sz="3600" dirty="0" err="1" smtClean="0"/>
              <a:t>Rasheed</a:t>
            </a:r>
            <a:r>
              <a:rPr lang="en-US" sz="3600" dirty="0" smtClean="0"/>
              <a:t> 186</a:t>
            </a:r>
            <a:endParaRPr lang="en-US" sz="3600" dirty="0"/>
          </a:p>
          <a:p>
            <a:pPr>
              <a:defRPr sz="2000">
                <a:solidFill>
                  <a:srgbClr val="FFFFFF"/>
                </a:solidFill>
              </a:defRPr>
            </a:pPr>
            <a:endParaRPr dirty="0"/>
          </a:p>
        </p:txBody>
      </p:sp>
    </p:spTree>
  </p:cSld>
  <p:clrMapOvr>
    <a:masterClrMapping/>
  </p:clrMapOvr>
  <p:transition spd="slow" advTm="1000">
    <p:circle/>
    <p:sndAc>
      <p:stSnd>
        <p:snd r:embed="rId2" name="breeze.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000" b="1">
                <a:solidFill>
                  <a:srgbClr val="FFFFFF"/>
                </a:solidFill>
              </a:defRPr>
            </a:pPr>
            <a:r>
              <a:t>Introduction</a:t>
            </a:r>
          </a:p>
        </p:txBody>
      </p:sp>
      <p:sp>
        <p:nvSpPr>
          <p:cNvPr id="3" name="Content Placeholder 2"/>
          <p:cNvSpPr>
            <a:spLocks noGrp="1"/>
          </p:cNvSpPr>
          <p:nvPr>
            <p:ph idx="1"/>
          </p:nvPr>
        </p:nvSpPr>
        <p:spPr/>
        <p:txBody>
          <a:bodyPr/>
          <a:lstStyle/>
          <a:p>
            <a:pPr>
              <a:defRPr sz="2000">
                <a:solidFill>
                  <a:srgbClr val="FFFFFF"/>
                </a:solidFill>
              </a:defRPr>
            </a:pPr>
            <a:r>
              <a:rPr dirty="0"/>
              <a:t>The Kingdom of Mysore was historically an independent state in southern India. It maintained various relations with the Mughals, Marathas, and other regional powers. Though the Marathas fought against them, Mysore paid tribute temporarily but remained outside Maratha control.</a:t>
            </a:r>
          </a:p>
        </p:txBody>
      </p:sp>
    </p:spTree>
  </p:cSld>
  <p:clrMapOvr>
    <a:masterClrMapping/>
  </p:clrMapOvr>
  <p:transition spd="slow">
    <p:randomBa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000" b="1">
                <a:solidFill>
                  <a:srgbClr val="FFFFFF"/>
                </a:solidFill>
              </a:defRPr>
            </a:pPr>
            <a:r>
              <a:t>Rise of Mysore</a:t>
            </a:r>
          </a:p>
        </p:txBody>
      </p:sp>
      <p:sp>
        <p:nvSpPr>
          <p:cNvPr id="3" name="Content Placeholder 2"/>
          <p:cNvSpPr>
            <a:spLocks noGrp="1"/>
          </p:cNvSpPr>
          <p:nvPr>
            <p:ph idx="1"/>
          </p:nvPr>
        </p:nvSpPr>
        <p:spPr/>
        <p:txBody>
          <a:bodyPr/>
          <a:lstStyle/>
          <a:p>
            <a:pPr>
              <a:defRPr sz="2000">
                <a:solidFill>
                  <a:srgbClr val="FFFFFF"/>
                </a:solidFill>
              </a:defRPr>
            </a:pPr>
            <a:r>
              <a:t>By the 18th century, Mysore became one of the most powerful states in southern India. Its strength was especially evident during resistance against British imperialism under Tipu Sultan. Mysore’s independence and military might created a significant obstacle to the East India Company’s expansion.</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000" b="1">
                <a:solidFill>
                  <a:srgbClr val="FFFFFF"/>
                </a:solidFill>
              </a:defRPr>
            </a:pPr>
            <a:r>
              <a:t>Haidar Ali (1720–1782)</a:t>
            </a:r>
          </a:p>
        </p:txBody>
      </p:sp>
      <p:sp>
        <p:nvSpPr>
          <p:cNvPr id="3" name="Content Placeholder 2"/>
          <p:cNvSpPr>
            <a:spLocks noGrp="1"/>
          </p:cNvSpPr>
          <p:nvPr>
            <p:ph idx="1"/>
          </p:nvPr>
        </p:nvSpPr>
        <p:spPr/>
        <p:txBody>
          <a:bodyPr/>
          <a:lstStyle/>
          <a:p>
            <a:pPr>
              <a:defRPr sz="2000">
                <a:solidFill>
                  <a:srgbClr val="FFFFFF"/>
                </a:solidFill>
              </a:defRPr>
            </a:pPr>
            <a:r>
              <a:t>Haidar Ali was a prominent ruler and military commander of 18th-century Mysore.</a:t>
            </a:r>
          </a:p>
          <a:p>
            <a:pPr>
              <a:defRPr sz="2000">
                <a:solidFill>
                  <a:srgbClr val="FFFFFF"/>
                </a:solidFill>
              </a:defRPr>
            </a:pPr>
            <a:endParaRPr/>
          </a:p>
          <a:p>
            <a:pPr>
              <a:defRPr sz="2000">
                <a:solidFill>
                  <a:srgbClr val="FFFFFF"/>
                </a:solidFill>
              </a:defRPr>
            </a:pPr>
            <a:r>
              <a:t>• Joined the Mysore army in 1749</a:t>
            </a:r>
          </a:p>
          <a:p>
            <a:pPr>
              <a:defRPr sz="2000">
                <a:solidFill>
                  <a:srgbClr val="FFFFFF"/>
                </a:solidFill>
              </a:defRPr>
            </a:pPr>
            <a:r>
              <a:t>• Took control of Mysore in 1761</a:t>
            </a:r>
          </a:p>
          <a:p>
            <a:pPr>
              <a:defRPr sz="2000">
                <a:solidFill>
                  <a:srgbClr val="FFFFFF"/>
                </a:solidFill>
              </a:defRPr>
            </a:pPr>
            <a:r>
              <a:t>• Strengthened Mysore militarily and politically</a:t>
            </a:r>
          </a:p>
          <a:p>
            <a:pPr>
              <a:defRPr sz="2000">
                <a:solidFill>
                  <a:srgbClr val="FFFFFF"/>
                </a:solidFill>
              </a:defRPr>
            </a:pPr>
            <a:r>
              <a:t>• Laid foundation for Tipu Sultan’s resistance</a:t>
            </a: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000" b="1">
                <a:solidFill>
                  <a:srgbClr val="FFFFFF"/>
                </a:solidFill>
              </a:defRPr>
            </a:pPr>
            <a:r>
              <a:t>Wars under Haidar Ali</a:t>
            </a:r>
          </a:p>
        </p:txBody>
      </p:sp>
      <p:sp>
        <p:nvSpPr>
          <p:cNvPr id="3" name="Content Placeholder 2"/>
          <p:cNvSpPr>
            <a:spLocks noGrp="1"/>
          </p:cNvSpPr>
          <p:nvPr>
            <p:ph idx="1"/>
          </p:nvPr>
        </p:nvSpPr>
        <p:spPr/>
        <p:txBody>
          <a:bodyPr/>
          <a:lstStyle/>
          <a:p>
            <a:pPr>
              <a:defRPr sz="2000">
                <a:solidFill>
                  <a:srgbClr val="FFFFFF"/>
                </a:solidFill>
              </a:defRPr>
            </a:pPr>
            <a:r>
              <a:t>First Anglo-Mysore War (1767–1769):</a:t>
            </a:r>
          </a:p>
          <a:p>
            <a:pPr>
              <a:defRPr sz="2000">
                <a:solidFill>
                  <a:srgbClr val="FFFFFF"/>
                </a:solidFill>
              </a:defRPr>
            </a:pPr>
            <a:r>
              <a:t>• Territorial control conflict</a:t>
            </a:r>
          </a:p>
          <a:p>
            <a:pPr>
              <a:defRPr sz="2000">
                <a:solidFill>
                  <a:srgbClr val="FFFFFF"/>
                </a:solidFill>
              </a:defRPr>
            </a:pPr>
            <a:r>
              <a:t>• Haidar Ali defeated British, Treaty of Madras signed</a:t>
            </a:r>
          </a:p>
          <a:p>
            <a:pPr>
              <a:defRPr sz="2000">
                <a:solidFill>
                  <a:srgbClr val="FFFFFF"/>
                </a:solidFill>
              </a:defRPr>
            </a:pPr>
            <a:endParaRPr/>
          </a:p>
          <a:p>
            <a:pPr>
              <a:defRPr sz="2000">
                <a:solidFill>
                  <a:srgbClr val="FFFFFF"/>
                </a:solidFill>
              </a:defRPr>
            </a:pPr>
            <a:r>
              <a:t>Second Anglo-Mysore War (1780–1784):</a:t>
            </a:r>
          </a:p>
          <a:p>
            <a:pPr>
              <a:defRPr sz="2000">
                <a:solidFill>
                  <a:srgbClr val="FFFFFF"/>
                </a:solidFill>
              </a:defRPr>
            </a:pPr>
            <a:r>
              <a:t>• Haidar Ali and Tipu Sultan fought against British</a:t>
            </a:r>
          </a:p>
          <a:p>
            <a:pPr>
              <a:defRPr sz="2000">
                <a:solidFill>
                  <a:srgbClr val="FFFFFF"/>
                </a:solidFill>
              </a:defRPr>
            </a:pPr>
            <a:r>
              <a:t>• Supported by Nizam Ali Khan of Hyderabad</a:t>
            </a:r>
          </a:p>
          <a:p>
            <a:pPr>
              <a:defRPr sz="2000">
                <a:solidFill>
                  <a:srgbClr val="FFFFFF"/>
                </a:solidFill>
              </a:defRPr>
            </a:pPr>
            <a:r>
              <a:t>• Ended with Treaty of Mangalore</a:t>
            </a: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000" b="1">
                <a:solidFill>
                  <a:srgbClr val="FFFFFF"/>
                </a:solidFill>
              </a:defRPr>
            </a:pPr>
            <a:r>
              <a:t>Tipu Sultan (1751–1799)</a:t>
            </a:r>
          </a:p>
        </p:txBody>
      </p:sp>
      <p:sp>
        <p:nvSpPr>
          <p:cNvPr id="3" name="Content Placeholder 2"/>
          <p:cNvSpPr>
            <a:spLocks noGrp="1"/>
          </p:cNvSpPr>
          <p:nvPr>
            <p:ph idx="1"/>
          </p:nvPr>
        </p:nvSpPr>
        <p:spPr/>
        <p:txBody>
          <a:bodyPr/>
          <a:lstStyle/>
          <a:p>
            <a:pPr>
              <a:defRPr sz="2000">
                <a:solidFill>
                  <a:srgbClr val="FFFFFF"/>
                </a:solidFill>
              </a:defRPr>
            </a:pPr>
            <a:r>
              <a:t>Known as the 'Tiger of Mysore'.</a:t>
            </a:r>
          </a:p>
          <a:p>
            <a:pPr>
              <a:defRPr sz="2000">
                <a:solidFill>
                  <a:srgbClr val="FFFFFF"/>
                </a:solidFill>
              </a:defRPr>
            </a:pPr>
            <a:r>
              <a:t>Succeeded Haidar Ali in 1782.</a:t>
            </a:r>
          </a:p>
          <a:p>
            <a:pPr>
              <a:defRPr sz="2000">
                <a:solidFill>
                  <a:srgbClr val="FFFFFF"/>
                </a:solidFill>
              </a:defRPr>
            </a:pPr>
            <a:endParaRPr/>
          </a:p>
          <a:p>
            <a:pPr>
              <a:defRPr sz="2000">
                <a:solidFill>
                  <a:srgbClr val="FFFFFF"/>
                </a:solidFill>
              </a:defRPr>
            </a:pPr>
            <a:r>
              <a:t>• Famous for military strategies and advanced weaponry</a:t>
            </a:r>
          </a:p>
          <a:p>
            <a:pPr>
              <a:defRPr sz="2000">
                <a:solidFill>
                  <a:srgbClr val="FFFFFF"/>
                </a:solidFill>
              </a:defRPr>
            </a:pPr>
            <a:r>
              <a:t>• Strong resistance against British imperialism</a:t>
            </a:r>
          </a:p>
          <a:p>
            <a:pPr>
              <a:defRPr sz="2000">
                <a:solidFill>
                  <a:srgbClr val="FFFFFF"/>
                </a:solidFill>
              </a:defRPr>
            </a:pPr>
            <a:r>
              <a:t>• Allied with the French, introduced European-style reforms</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000" b="1">
                <a:solidFill>
                  <a:srgbClr val="FFFFFF"/>
                </a:solidFill>
              </a:defRPr>
            </a:pPr>
            <a:r>
              <a:t>Wars under Tipu Sultan</a:t>
            </a:r>
          </a:p>
        </p:txBody>
      </p:sp>
      <p:sp>
        <p:nvSpPr>
          <p:cNvPr id="3" name="Content Placeholder 2"/>
          <p:cNvSpPr>
            <a:spLocks noGrp="1"/>
          </p:cNvSpPr>
          <p:nvPr>
            <p:ph idx="1"/>
          </p:nvPr>
        </p:nvSpPr>
        <p:spPr/>
        <p:txBody>
          <a:bodyPr/>
          <a:lstStyle/>
          <a:p>
            <a:pPr>
              <a:defRPr sz="2000">
                <a:solidFill>
                  <a:srgbClr val="FFFFFF"/>
                </a:solidFill>
              </a:defRPr>
            </a:pPr>
            <a:r>
              <a:t>Third Anglo-Mysore War (1790–1792):</a:t>
            </a:r>
          </a:p>
          <a:p>
            <a:pPr>
              <a:defRPr sz="2000">
                <a:solidFill>
                  <a:srgbClr val="FFFFFF"/>
                </a:solidFill>
              </a:defRPr>
            </a:pPr>
            <a:r>
              <a:t>• Led by Lord Cornwallis</a:t>
            </a:r>
          </a:p>
          <a:p>
            <a:pPr>
              <a:defRPr sz="2000">
                <a:solidFill>
                  <a:srgbClr val="FFFFFF"/>
                </a:solidFill>
              </a:defRPr>
            </a:pPr>
            <a:r>
              <a:t>• British allied with Nizam Ali Khan</a:t>
            </a:r>
          </a:p>
          <a:p>
            <a:pPr>
              <a:defRPr sz="2000">
                <a:solidFill>
                  <a:srgbClr val="FFFFFF"/>
                </a:solidFill>
              </a:defRPr>
            </a:pPr>
            <a:r>
              <a:t>• Treaty of Seringapatam, Tipu ceded territories</a:t>
            </a:r>
          </a:p>
          <a:p>
            <a:pPr>
              <a:defRPr sz="2000">
                <a:solidFill>
                  <a:srgbClr val="FFFFFF"/>
                </a:solidFill>
              </a:defRPr>
            </a:pPr>
            <a:endParaRPr/>
          </a:p>
          <a:p>
            <a:pPr>
              <a:defRPr sz="2000">
                <a:solidFill>
                  <a:srgbClr val="FFFFFF"/>
                </a:solidFill>
              </a:defRPr>
            </a:pPr>
            <a:r>
              <a:t>Fourth Anglo-Mysore War (1798–1799):</a:t>
            </a:r>
          </a:p>
          <a:p>
            <a:pPr>
              <a:defRPr sz="2000">
                <a:solidFill>
                  <a:srgbClr val="FFFFFF"/>
                </a:solidFill>
              </a:defRPr>
            </a:pPr>
            <a:r>
              <a:t>• Led by Richard Wellesley</a:t>
            </a:r>
          </a:p>
          <a:p>
            <a:pPr>
              <a:defRPr sz="2000">
                <a:solidFill>
                  <a:srgbClr val="FFFFFF"/>
                </a:solidFill>
              </a:defRPr>
            </a:pPr>
            <a:r>
              <a:t>• British besieged Seringapatam</a:t>
            </a:r>
          </a:p>
          <a:p>
            <a:pPr>
              <a:defRPr sz="2000">
                <a:solidFill>
                  <a:srgbClr val="FFFFFF"/>
                </a:solidFill>
              </a:defRPr>
            </a:pPr>
            <a:r>
              <a:t>• Tipu Sultan killed in 1799, end of Mysore’s independence</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000" b="1">
                <a:solidFill>
                  <a:srgbClr val="FFFFFF"/>
                </a:solidFill>
              </a:defRPr>
            </a:pPr>
            <a:r>
              <a:t>Conclusion</a:t>
            </a:r>
          </a:p>
        </p:txBody>
      </p:sp>
      <p:sp>
        <p:nvSpPr>
          <p:cNvPr id="3" name="Content Placeholder 2"/>
          <p:cNvSpPr>
            <a:spLocks noGrp="1"/>
          </p:cNvSpPr>
          <p:nvPr>
            <p:ph idx="1"/>
          </p:nvPr>
        </p:nvSpPr>
        <p:spPr/>
        <p:txBody>
          <a:bodyPr/>
          <a:lstStyle/>
          <a:p>
            <a:pPr>
              <a:defRPr sz="2000">
                <a:solidFill>
                  <a:srgbClr val="FFFFFF"/>
                </a:solidFill>
              </a:defRPr>
            </a:pPr>
            <a:r>
              <a:t>The Anglo-Mysore Wars showcased the fierce resistance of Haidar Ali and Tipu Sultan against British expansion. Despite their efforts, Mysore eventually lost independence in 1799. They remain remembered as symbols of India’s early resistance against colonialism.</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18</TotalTime>
  <Words>352</Words>
  <Application>Microsoft Office PowerPoint</Application>
  <PresentationFormat>On-screen Show (4:3)</PresentationFormat>
  <Paragraphs>48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Clarity</vt:lpstr>
      <vt:lpstr>Topic:           The Anglo-Mysore Wars</vt:lpstr>
      <vt:lpstr>Introduction</vt:lpstr>
      <vt:lpstr>Rise of Mysore</vt:lpstr>
      <vt:lpstr>Haidar Ali (1720–1782)</vt:lpstr>
      <vt:lpstr>Wars under Haidar Ali</vt:lpstr>
      <vt:lpstr>Tipu Sultan (1751–1799)</vt:lpstr>
      <vt:lpstr>Wars under Tipu Sultan</vt:lpstr>
      <vt:lpstr>Conclusion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The Anglo-Mysore Wars</dc:title>
  <dc:subject/>
  <dc:creator/>
  <cp:keywords/>
  <dc:description>generated using python-pptx</dc:description>
  <cp:lastModifiedBy>Riyan</cp:lastModifiedBy>
  <cp:revision>5</cp:revision>
  <dcterms:created xsi:type="dcterms:W3CDTF">2013-01-27T09:14:16Z</dcterms:created>
  <dcterms:modified xsi:type="dcterms:W3CDTF">2025-09-23T18:03:58Z</dcterms:modified>
  <cp:category/>
</cp:coreProperties>
</file>